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74" r:id="rId2"/>
    <p:sldId id="306" r:id="rId3"/>
    <p:sldId id="299" r:id="rId4"/>
    <p:sldId id="303" r:id="rId5"/>
    <p:sldId id="300" r:id="rId6"/>
    <p:sldId id="304" r:id="rId7"/>
    <p:sldId id="301" r:id="rId8"/>
    <p:sldId id="305" r:id="rId9"/>
    <p:sldId id="302" r:id="rId10"/>
    <p:sldId id="307" r:id="rId11"/>
    <p:sldId id="298" r:id="rId12"/>
  </p:sldIdLst>
  <p:sldSz cx="9144000" cy="5143500" type="screen16x9"/>
  <p:notesSz cx="6858000" cy="9144000"/>
  <p:embeddedFontLs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4– </a:t>
            </a:r>
            <a:r>
              <a:rPr lang="en-US" dirty="0"/>
              <a:t>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inheritance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01" y="1437335"/>
            <a:ext cx="4566312" cy="336119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645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 smtClean="0"/>
              <a:t>Apply recommendations from personal </a:t>
            </a:r>
            <a:r>
              <a:rPr lang="en-US" sz="4000" dirty="0" smtClean="0"/>
              <a:t>feedbacks </a:t>
            </a:r>
            <a:r>
              <a:rPr lang="en-US" sz="4000" smtClean="0"/>
              <a:t>before starting </a:t>
            </a:r>
            <a:r>
              <a:rPr lang="en-US" sz="4000" dirty="0" smtClean="0"/>
              <a:t>next homework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0040"/>
            <a:ext cx="9143999" cy="57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track non business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984"/>
            <a:ext cx="9059258" cy="23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atomically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62" y="1589779"/>
            <a:ext cx="4497618" cy="657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318" y="2785748"/>
            <a:ext cx="4554791" cy="190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62" y="3488681"/>
            <a:ext cx="895712" cy="209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395" y="4098885"/>
            <a:ext cx="1572261" cy="219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719" y="4434414"/>
            <a:ext cx="2239280" cy="419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040" y="3488681"/>
            <a:ext cx="714664" cy="2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7" y="1453375"/>
            <a:ext cx="3462570" cy="217869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53" y="1394652"/>
            <a:ext cx="3310722" cy="257500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3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350414" cy="857400"/>
          </a:xfrm>
        </p:spPr>
        <p:txBody>
          <a:bodyPr/>
          <a:lstStyle/>
          <a:p>
            <a:r>
              <a:rPr lang="en-US" dirty="0" smtClean="0"/>
              <a:t>Single Responsibility: </a:t>
            </a:r>
            <a:r>
              <a:rPr lang="en-US" b="1" dirty="0" smtClean="0"/>
              <a:t>remove vs print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4" y="1407165"/>
            <a:ext cx="8095470" cy="2141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013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974529" cy="857400"/>
          </a:xfrm>
        </p:spPr>
        <p:txBody>
          <a:bodyPr/>
          <a:lstStyle/>
          <a:p>
            <a:r>
              <a:rPr lang="en-US" dirty="0" smtClean="0"/>
              <a:t>Single Responsibility: </a:t>
            </a:r>
            <a:r>
              <a:rPr lang="en-US" b="1" dirty="0" smtClean="0"/>
              <a:t>container vs entry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07" y="1631074"/>
            <a:ext cx="4453268" cy="2527528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8" y="2292096"/>
            <a:ext cx="4260156" cy="120548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71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 smtClean="0"/>
              <a:t>Single Responsibility: </a:t>
            </a:r>
            <a:r>
              <a:rPr lang="en-US" b="1" dirty="0" smtClean="0"/>
              <a:t>container vs printer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86" y="1639304"/>
            <a:ext cx="6749142" cy="27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4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LinkedList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3" y="1362526"/>
            <a:ext cx="4994284" cy="285387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91" y="1362526"/>
            <a:ext cx="3572284" cy="2497844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35657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57</Words>
  <Application>Microsoft Office PowerPoint</Application>
  <PresentationFormat>On-screen Show (16:9)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Arial</vt:lpstr>
      <vt:lpstr>Lato</vt:lpstr>
      <vt:lpstr>Antonio template</vt:lpstr>
      <vt:lpstr>Lesson 4– Homework review</vt:lpstr>
      <vt:lpstr>PowerPoint Presentation</vt:lpstr>
      <vt:lpstr>Do not track non business code</vt:lpstr>
      <vt:lpstr>Commit atomically</vt:lpstr>
      <vt:lpstr>Merge prod</vt:lpstr>
      <vt:lpstr>Single Responsibility: remove vs print</vt:lpstr>
      <vt:lpstr>Single Responsibility: container vs entry</vt:lpstr>
      <vt:lpstr>Single Responsibility: container vs printer</vt:lpstr>
      <vt:lpstr>Use LinkedList advantages</vt:lpstr>
      <vt:lpstr>Avoid 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156</cp:revision>
  <dcterms:modified xsi:type="dcterms:W3CDTF">2019-10-27T15:24:01Z</dcterms:modified>
</cp:coreProperties>
</file>