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74" r:id="rId2"/>
    <p:sldId id="311" r:id="rId3"/>
    <p:sldId id="315" r:id="rId4"/>
    <p:sldId id="316" r:id="rId5"/>
    <p:sldId id="312" r:id="rId6"/>
    <p:sldId id="313" r:id="rId7"/>
    <p:sldId id="314" r:id="rId8"/>
    <p:sldId id="318" r:id="rId9"/>
    <p:sldId id="320" r:id="rId10"/>
    <p:sldId id="319" r:id="rId11"/>
    <p:sldId id="317" r:id="rId12"/>
    <p:sldId id="321" r:id="rId13"/>
    <p:sldId id="322" r:id="rId14"/>
    <p:sldId id="323" r:id="rId15"/>
    <p:sldId id="324" r:id="rId16"/>
    <p:sldId id="298" r:id="rId17"/>
    <p:sldId id="310" r:id="rId18"/>
  </p:sldIdLst>
  <p:sldSz cx="9144000" cy="5143500" type="screen16x9"/>
  <p:notesSz cx="6858000" cy="9144000"/>
  <p:embeddedFontLst>
    <p:embeddedFont>
      <p:font typeface="Raleway" panose="020B0604020202020204" charset="0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/>
    <p:restoredTop sz="83199" autoAdjust="0"/>
  </p:normalViewPr>
  <p:slideViewPr>
    <p:cSldViewPr snapToGrid="0">
      <p:cViewPr varScale="1">
        <p:scale>
          <a:sx n="131" d="100"/>
          <a:sy n="131" d="100"/>
        </p:scale>
        <p:origin x="14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cumentation/codeconventions-141855.html#22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824089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</a:t>
            </a:r>
            <a:r>
              <a:rPr lang="en-US" dirty="0" smtClean="0"/>
              <a:t>11 </a:t>
            </a:r>
            <a:r>
              <a:rPr lang="en-US" dirty="0"/>
              <a:t>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History automatically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12" y="1989735"/>
            <a:ext cx="8224313" cy="2157984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1980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Lease coupling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81" y="1215788"/>
            <a:ext cx="5328038" cy="36505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226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non project-specific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5" y="1591263"/>
            <a:ext cx="8319701" cy="558308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69" y="2322714"/>
            <a:ext cx="6956062" cy="333510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00" y="3679545"/>
            <a:ext cx="6228101" cy="569643"/>
          </a:xfrm>
          <a:prstGeom prst="rect">
            <a:avLst/>
          </a:prstGeom>
          <a:effectLst>
            <a:outerShdw blurRad="63500" sx="102000" sy="102000" algn="ctr" rotWithShape="0">
              <a:srgbClr val="92D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559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type before class cast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23" y="2912186"/>
            <a:ext cx="6538523" cy="2011120"/>
          </a:xfrm>
          <a:prstGeom prst="rect">
            <a:avLst/>
          </a:prstGeom>
          <a:effectLst>
            <a:outerShdw blurRad="63500" sx="102000" sy="102000" algn="ctr" rotWithShape="0">
              <a:srgbClr val="92D05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23" y="1476946"/>
            <a:ext cx="6257925" cy="1019175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4374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efficient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28" y="1821485"/>
            <a:ext cx="4829672" cy="2076526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70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exceptions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511" y="1373446"/>
            <a:ext cx="3683557" cy="15818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56" y="1373446"/>
            <a:ext cx="4441620" cy="9436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318" y="3282058"/>
            <a:ext cx="4438650" cy="1571625"/>
          </a:xfrm>
          <a:prstGeom prst="rect">
            <a:avLst/>
          </a:prstGeom>
          <a:effectLst>
            <a:outerShdw blurRad="63500" sx="102000" sy="102000" algn="ctr" rotWithShape="0">
              <a:srgbClr val="92D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7240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812150" cy="3552300"/>
          </a:xfrm>
        </p:spPr>
        <p:txBody>
          <a:bodyPr/>
          <a:lstStyle/>
          <a:p>
            <a:r>
              <a:rPr lang="en-US" altLang="en-US" sz="1600" dirty="0"/>
              <a:t>Move all dictionaries to property </a:t>
            </a:r>
            <a:r>
              <a:rPr lang="en-US" altLang="en-US" sz="1600" dirty="0" smtClean="0"/>
              <a:t>files;</a:t>
            </a:r>
            <a:endParaRPr lang="en-US" altLang="en-US" sz="1600" dirty="0"/>
          </a:p>
          <a:p>
            <a:r>
              <a:rPr lang="en-US" altLang="en-US" sz="1600" dirty="0"/>
              <a:t>Decouple logging from </a:t>
            </a:r>
            <a:r>
              <a:rPr lang="en-US" altLang="en-US" sz="1600" dirty="0" smtClean="0"/>
              <a:t>UI;</a:t>
            </a:r>
            <a:endParaRPr lang="en-US" altLang="en-US" sz="1600" dirty="0"/>
          </a:p>
          <a:p>
            <a:r>
              <a:rPr lang="en-US" sz="1600" dirty="0" smtClean="0"/>
              <a:t>Rename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IllegalCharacterException</a:t>
            </a:r>
            <a:r>
              <a:rPr lang="en-US" sz="1600" dirty="0"/>
              <a:t> to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IllegalInputException</a:t>
            </a:r>
            <a:r>
              <a:rPr lang="en-US" sz="1600" dirty="0"/>
              <a:t>;</a:t>
            </a:r>
            <a:endParaRPr lang="en-US" sz="16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/>
              <a:t>Fix </a:t>
            </a:r>
            <a:r>
              <a:rPr lang="en-US" sz="1600" dirty="0"/>
              <a:t>Null-</a:t>
            </a:r>
            <a:r>
              <a:rPr lang="en-US" sz="1600" dirty="0" smtClean="0"/>
              <a:t>checks;</a:t>
            </a:r>
          </a:p>
          <a:p>
            <a:r>
              <a:rPr lang="en-US" sz="1600" dirty="0" smtClean="0"/>
              <a:t>Remove support of the next codecs:</a:t>
            </a:r>
            <a:endParaRPr lang="en-US" altLang="en-US" sz="1600" i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VIGENER2X_HAS_A;</a:t>
            </a:r>
          </a:p>
          <a:p>
            <a:pPr lvl="1"/>
            <a:r>
              <a:rPr lang="en-US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VIGENER2X_IS_A;</a:t>
            </a:r>
          </a:p>
          <a:p>
            <a:r>
              <a:rPr lang="en-US" altLang="en-US" sz="1600" dirty="0"/>
              <a:t>Fix </a:t>
            </a:r>
            <a:r>
              <a:rPr lang="en-US" altLang="en-US" sz="1600" dirty="0" smtClean="0"/>
              <a:t>class </a:t>
            </a:r>
            <a:r>
              <a:rPr lang="en-US" altLang="en-US" sz="1600" dirty="0"/>
              <a:t>structure according </a:t>
            </a:r>
            <a:r>
              <a:rPr lang="en-US" altLang="en-US" sz="1600" dirty="0" smtClean="0"/>
              <a:t>to </a:t>
            </a:r>
            <a:r>
              <a:rPr lang="en-US" altLang="en-US" sz="1600" dirty="0" smtClean="0">
                <a:hlinkClick r:id="rId2"/>
              </a:rPr>
              <a:t>code convention</a:t>
            </a:r>
            <a:r>
              <a:rPr lang="en-US" altLang="en-US" sz="1600" dirty="0"/>
              <a:t>;</a:t>
            </a:r>
            <a:endParaRPr lang="en-US" altLang="en-US" sz="1600" dirty="0" smtClean="0"/>
          </a:p>
          <a:p>
            <a:r>
              <a:rPr lang="en-US" altLang="en-US" sz="1600" dirty="0" smtClean="0"/>
              <a:t>Load list of enabled loggers from property file in csv format:</a:t>
            </a:r>
          </a:p>
          <a:p>
            <a:pPr lvl="1"/>
            <a:r>
              <a:rPr lang="en-US" alt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loggers=FILE,CONSOLE</a:t>
            </a:r>
            <a:endParaRPr lang="en-US" altLang="en-US" sz="1600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16</a:t>
            </a:fld>
            <a:endParaRPr lang="en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014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252080" cy="35523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000" dirty="0"/>
              <a:t>Apply recommendations from personal feedbacks before starting next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3788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8352713" cy="857400"/>
          </a:xfrm>
        </p:spPr>
        <p:txBody>
          <a:bodyPr/>
          <a:lstStyle/>
          <a:p>
            <a:r>
              <a:rPr lang="en-US" dirty="0" smtClean="0"/>
              <a:t>Do not catch </a:t>
            </a:r>
            <a:r>
              <a:rPr lang="en-US" dirty="0" err="1" smtClean="0"/>
              <a:t>NullPointerException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54" y="1405948"/>
            <a:ext cx="6193824" cy="1388458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949" y="3245096"/>
            <a:ext cx="5708433" cy="1685347"/>
          </a:xfrm>
          <a:prstGeom prst="rect">
            <a:avLst/>
          </a:prstGeom>
          <a:effectLst>
            <a:outerShdw blurRad="63500" sx="102000" sy="102000" algn="ctr" rotWithShape="0">
              <a:srgbClr val="92D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1458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 </a:t>
            </a:r>
            <a:r>
              <a:rPr lang="en-US" dirty="0" err="1" smtClean="0"/>
              <a:t>NullPointerException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011" y="3847605"/>
            <a:ext cx="4937252" cy="1162828"/>
          </a:xfrm>
          <a:prstGeom prst="rect">
            <a:avLst/>
          </a:prstGeom>
          <a:effectLst>
            <a:outerShdw blurRad="63500" sx="102000" sy="102000" algn="ctr" rotWithShape="0">
              <a:srgbClr val="92D050">
                <a:alpha val="4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754" y="1215788"/>
            <a:ext cx="5294262" cy="2232132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7590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657769" cy="857400"/>
          </a:xfrm>
        </p:spPr>
        <p:txBody>
          <a:bodyPr/>
          <a:lstStyle/>
          <a:p>
            <a:r>
              <a:rPr lang="en-US" dirty="0" smtClean="0"/>
              <a:t>Prevent </a:t>
            </a:r>
            <a:r>
              <a:rPr lang="en-US" altLang="en-US" dirty="0" err="1"/>
              <a:t>IllegalArgumentException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467" y="1388914"/>
            <a:ext cx="4094637" cy="1390842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75" y="3147567"/>
            <a:ext cx="5747419" cy="1706116"/>
          </a:xfrm>
          <a:prstGeom prst="rect">
            <a:avLst/>
          </a:prstGeom>
          <a:effectLst>
            <a:outerShdw blurRad="63500" sx="102000" sy="102000" algn="ctr" rotWithShape="0">
              <a:srgbClr val="92D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592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commit useless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23" y="1515733"/>
            <a:ext cx="6433884" cy="31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0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Repeat 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28" y="1215788"/>
            <a:ext cx="6257925" cy="1343025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354" y="2774328"/>
            <a:ext cx="5853072" cy="2236105"/>
          </a:xfrm>
          <a:prstGeom prst="rect">
            <a:avLst/>
          </a:prstGeom>
          <a:effectLst>
            <a:outerShdw blurRad="63500" sx="102000" sy="102000" algn="ctr" rotWithShape="0">
              <a:srgbClr val="92D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583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Inefficient map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354" y="1314559"/>
            <a:ext cx="5136051" cy="1534145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797" y="3329067"/>
            <a:ext cx="5669667" cy="1524616"/>
          </a:xfrm>
          <a:prstGeom prst="rect">
            <a:avLst/>
          </a:prstGeom>
          <a:effectLst>
            <a:outerShdw blurRad="63500" sx="102000" sy="102000" algn="ctr" rotWithShape="0">
              <a:srgbClr val="92D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357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8135575" cy="857400"/>
          </a:xfrm>
        </p:spPr>
        <p:txBody>
          <a:bodyPr/>
          <a:lstStyle/>
          <a:p>
            <a:r>
              <a:rPr lang="en-US" dirty="0" smtClean="0"/>
              <a:t>Missing serializable class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14" y="3243030"/>
            <a:ext cx="6364679" cy="1610653"/>
          </a:xfrm>
          <a:prstGeom prst="rect">
            <a:avLst/>
          </a:prstGeom>
          <a:effectLst>
            <a:outerShdw blurRad="63500" sx="102000" sy="102000" algn="ctr" rotWithShape="0">
              <a:srgbClr val="92D05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08" y="1441095"/>
            <a:ext cx="5694892" cy="1427561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285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resources automatically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94" y="3122197"/>
            <a:ext cx="4783531" cy="1888236"/>
          </a:xfrm>
          <a:prstGeom prst="rect">
            <a:avLst/>
          </a:prstGeom>
          <a:effectLst>
            <a:outerShdw blurRad="63500" sx="102000" sy="102000" algn="ctr" rotWithShape="0">
              <a:srgbClr val="92D050">
                <a:alpha val="4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0" y="1215788"/>
            <a:ext cx="4752283" cy="1861034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89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129</Words>
  <Application>Microsoft Office PowerPoint</Application>
  <PresentationFormat>On-screen Show (16:9)</PresentationFormat>
  <Paragraphs>43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Raleway</vt:lpstr>
      <vt:lpstr>Lato</vt:lpstr>
      <vt:lpstr>Arial</vt:lpstr>
      <vt:lpstr>Courier New</vt:lpstr>
      <vt:lpstr>Consolas</vt:lpstr>
      <vt:lpstr>Antonio template</vt:lpstr>
      <vt:lpstr>Lesson 11 – Homework review</vt:lpstr>
      <vt:lpstr>Do not catch NullPointerException</vt:lpstr>
      <vt:lpstr>Prevent NullPointerException</vt:lpstr>
      <vt:lpstr>Prevent IllegalArgumentException</vt:lpstr>
      <vt:lpstr>Do not commit useless code</vt:lpstr>
      <vt:lpstr>Do not Repeat Yourself</vt:lpstr>
      <vt:lpstr>Inefficient map usage</vt:lpstr>
      <vt:lpstr>Missing serializable class version</vt:lpstr>
      <vt:lpstr>Close resources automatically</vt:lpstr>
      <vt:lpstr>Persist History automatically</vt:lpstr>
      <vt:lpstr>Lease coupling</vt:lpstr>
      <vt:lpstr>Use non project-specific paths</vt:lpstr>
      <vt:lpstr>Check type before class cast</vt:lpstr>
      <vt:lpstr>Be efficient</vt:lpstr>
      <vt:lpstr>Incorrect exceptions hierarchy</vt:lpstr>
      <vt:lpstr>Homework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cp:lastModifiedBy>Yaroslav Brahinets</cp:lastModifiedBy>
  <cp:revision>299</cp:revision>
  <dcterms:modified xsi:type="dcterms:W3CDTF">2019-12-15T20:09:05Z</dcterms:modified>
</cp:coreProperties>
</file>