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7"/>
  </p:notesMasterIdLst>
  <p:sldIdLst>
    <p:sldId id="256" r:id="rId2"/>
    <p:sldId id="261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B81EF-86A5-4C9D-AD6E-6AAD45F13D50}" v="16" dt="2018-10-15T11:01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88095" autoAdjust="0"/>
  </p:normalViewPr>
  <p:slideViewPr>
    <p:cSldViewPr snapToGrid="0">
      <p:cViewPr varScale="1">
        <p:scale>
          <a:sx n="105" d="100"/>
          <a:sy n="105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ksandr Kucher" userId="fab28e3256927851" providerId="LiveId" clId="{859E095C-11D4-474B-AD94-88F67A5B7615}"/>
    <pc:docChg chg="undo custSel mod addSld delSld modSld sldOrd modSection">
      <pc:chgData name="Oleksandr Kucher" userId="fab28e3256927851" providerId="LiveId" clId="{859E095C-11D4-474B-AD94-88F67A5B7615}" dt="2018-08-16T22:21:37.260" v="697" actId="478"/>
      <pc:docMkLst>
        <pc:docMk/>
      </pc:docMkLst>
      <pc:sldChg chg="addSp delSp modSp add del">
        <pc:chgData name="Oleksandr Kucher" userId="fab28e3256927851" providerId="LiveId" clId="{859E095C-11D4-474B-AD94-88F67A5B7615}" dt="2018-08-16T22:18:04.329" v="647" actId="1076"/>
        <pc:sldMkLst>
          <pc:docMk/>
          <pc:sldMk cId="0" sldId="261"/>
        </pc:sldMkLst>
        <pc:spChg chg="add">
          <ac:chgData name="Oleksandr Kucher" userId="fab28e3256927851" providerId="LiveId" clId="{859E095C-11D4-474B-AD94-88F67A5B7615}" dt="2018-08-05T16:08:48.873" v="354" actId="1076"/>
          <ac:spMkLst>
            <pc:docMk/>
            <pc:sldMk cId="0" sldId="261"/>
            <ac:spMk id="4" creationId="{A0F1E91F-AA51-4C23-9E24-8ABFDBAE8C00}"/>
          </ac:spMkLst>
        </pc:spChg>
        <pc:spChg chg="mod">
          <ac:chgData name="Oleksandr Kucher" userId="fab28e3256927851" providerId="LiveId" clId="{859E095C-11D4-474B-AD94-88F67A5B7615}" dt="2018-08-05T16:08:29.839" v="353" actId="1076"/>
          <ac:spMkLst>
            <pc:docMk/>
            <pc:sldMk cId="0" sldId="261"/>
            <ac:spMk id="87" creationId="{00000000-0000-0000-0000-000000000000}"/>
          </ac:spMkLst>
        </pc:spChg>
        <pc:picChg chg="add mod">
          <ac:chgData name="Oleksandr Kucher" userId="fab28e3256927851" providerId="LiveId" clId="{859E095C-11D4-474B-AD94-88F67A5B7615}" dt="2018-08-16T22:18:04.329" v="647" actId="1076"/>
          <ac:picMkLst>
            <pc:docMk/>
            <pc:sldMk cId="0" sldId="261"/>
            <ac:picMk id="5" creationId="{11F5092D-3E5B-433E-BF69-FFC06FB67CB8}"/>
          </ac:picMkLst>
        </pc:picChg>
        <pc:picChg chg="del">
          <ac:chgData name="Oleksandr Kucher" userId="fab28e3256927851" providerId="LiveId" clId="{859E095C-11D4-474B-AD94-88F67A5B7615}" dt="2018-08-16T22:17:35.071" v="645" actId="478"/>
          <ac:picMkLst>
            <pc:docMk/>
            <pc:sldMk cId="0" sldId="261"/>
            <ac:picMk id="86" creationId="{00000000-0000-0000-0000-000000000000}"/>
          </ac:picMkLst>
        </pc:picChg>
      </pc:sldChg>
      <pc:sldChg chg="modSp add">
        <pc:chgData name="Oleksandr Kucher" userId="fab28e3256927851" providerId="LiveId" clId="{859E095C-11D4-474B-AD94-88F67A5B7615}" dt="2018-08-05T16:04:51.717" v="325" actId="20577"/>
        <pc:sldMkLst>
          <pc:docMk/>
          <pc:sldMk cId="0" sldId="289"/>
        </pc:sldMkLst>
        <pc:spChg chg="mod">
          <ac:chgData name="Oleksandr Kucher" userId="fab28e3256927851" providerId="LiveId" clId="{859E095C-11D4-474B-AD94-88F67A5B7615}" dt="2018-08-05T16:04:51.717" v="325" actId="20577"/>
          <ac:spMkLst>
            <pc:docMk/>
            <pc:sldMk cId="0" sldId="289"/>
            <ac:spMk id="57" creationId="{00000000-0000-0000-0000-000000000000}"/>
          </ac:spMkLst>
        </pc:spChg>
      </pc:sldChg>
      <pc:sldChg chg="addSp delSp modSp add ord">
        <pc:chgData name="Oleksandr Kucher" userId="fab28e3256927851" providerId="LiveId" clId="{859E095C-11D4-474B-AD94-88F67A5B7615}" dt="2018-08-16T22:21:02.657" v="695" actId="478"/>
        <pc:sldMkLst>
          <pc:docMk/>
          <pc:sldMk cId="978136418" sldId="305"/>
        </pc:sldMkLst>
        <pc:spChg chg="add">
          <ac:chgData name="Oleksandr Kucher" userId="fab28e3256927851" providerId="LiveId" clId="{859E095C-11D4-474B-AD94-88F67A5B7615}" dt="2018-08-05T16:26:56.008" v="536" actId="478"/>
          <ac:spMkLst>
            <pc:docMk/>
            <pc:sldMk cId="978136418" sldId="305"/>
            <ac:spMk id="4" creationId="{9F4A16BF-FD5C-4292-BFB4-2F76965DA364}"/>
          </ac:spMkLst>
        </pc:spChg>
        <pc:spChg chg="mod">
          <ac:chgData name="Oleksandr Kucher" userId="fab28e3256927851" providerId="LiveId" clId="{859E095C-11D4-474B-AD94-88F67A5B7615}" dt="2018-08-05T16:27:25.981" v="547" actId="404"/>
          <ac:spMkLst>
            <pc:docMk/>
            <pc:sldMk cId="978136418" sldId="305"/>
            <ac:spMk id="81" creationId="{00000000-0000-0000-0000-000000000000}"/>
          </ac:spMkLst>
        </pc:spChg>
        <pc:picChg chg="add">
          <ac:chgData name="Oleksandr Kucher" userId="fab28e3256927851" providerId="LiveId" clId="{859E095C-11D4-474B-AD94-88F67A5B7615}" dt="2018-08-16T22:21:02.657" v="695" actId="478"/>
          <ac:picMkLst>
            <pc:docMk/>
            <pc:sldMk cId="978136418" sldId="305"/>
            <ac:picMk id="5" creationId="{E6313054-5B59-4623-A623-26B636007193}"/>
          </ac:picMkLst>
        </pc:picChg>
        <pc:picChg chg="del">
          <ac:chgData name="Oleksandr Kucher" userId="fab28e3256927851" providerId="LiveId" clId="{859E095C-11D4-474B-AD94-88F67A5B7615}" dt="2018-08-16T22:21:00.934" v="694" actId="478"/>
          <ac:picMkLst>
            <pc:docMk/>
            <pc:sldMk cId="978136418" sldId="305"/>
            <ac:picMk id="80" creationId="{00000000-0000-0000-0000-000000000000}"/>
          </ac:picMkLst>
        </pc:picChg>
      </pc:sldChg>
    </pc:docChg>
  </pc:docChgLst>
  <pc:docChgLst>
    <pc:chgData name="Oleksandr Kucher" userId="fab28e3256927851" providerId="LiveId" clId="{DF3EC54F-2D41-4030-9062-07D2023849A3}"/>
    <pc:docChg chg="custSel modSld">
      <pc:chgData name="Oleksandr Kucher" userId="fab28e3256927851" providerId="LiveId" clId="{DF3EC54F-2D41-4030-9062-07D2023849A3}" dt="2018-08-19T07:55:36.523" v="18" actId="2085"/>
      <pc:docMkLst>
        <pc:docMk/>
      </pc:docMkLst>
      <pc:sldChg chg="modSp">
        <pc:chgData name="Oleksandr Kucher" userId="fab28e3256927851" providerId="LiveId" clId="{DF3EC54F-2D41-4030-9062-07D2023849A3}" dt="2018-08-18T21:49:02.081" v="11" actId="20577"/>
        <pc:sldMkLst>
          <pc:docMk/>
          <pc:sldMk cId="978136418" sldId="305"/>
        </pc:sldMkLst>
        <pc:spChg chg="mod">
          <ac:chgData name="Oleksandr Kucher" userId="fab28e3256927851" providerId="LiveId" clId="{DF3EC54F-2D41-4030-9062-07D2023849A3}" dt="2018-08-18T21:49:02.081" v="11" actId="20577"/>
          <ac:spMkLst>
            <pc:docMk/>
            <pc:sldMk cId="978136418" sldId="305"/>
            <ac:spMk id="81" creationId="{00000000-0000-0000-0000-000000000000}"/>
          </ac:spMkLst>
        </pc:spChg>
      </pc:sldChg>
    </pc:docChg>
  </pc:docChgLst>
  <pc:docChgLst>
    <pc:chgData name="Oleksandr Kucher" userId="fab28e3256927851" providerId="LiveId" clId="{D87030D0-89D4-4310-BBD4-73DCF589AC2D}"/>
    <pc:docChg chg="modSld">
      <pc:chgData name="Oleksandr Kucher" userId="fab28e3256927851" providerId="LiveId" clId="{D87030D0-89D4-4310-BBD4-73DCF589AC2D}" dt="2018-08-06T09:19:21.574" v="15" actId="20577"/>
      <pc:docMkLst>
        <pc:docMk/>
      </pc:docMkLst>
      <pc:sldChg chg="modSp">
        <pc:chgData name="Oleksandr Kucher" userId="fab28e3256927851" providerId="LiveId" clId="{D87030D0-89D4-4310-BBD4-73DCF589AC2D}" dt="2018-08-06T09:19:21.574" v="15" actId="20577"/>
        <pc:sldMkLst>
          <pc:docMk/>
          <pc:sldMk cId="0" sldId="289"/>
        </pc:sldMkLst>
        <pc:spChg chg="mod">
          <ac:chgData name="Oleksandr Kucher" userId="fab28e3256927851" providerId="LiveId" clId="{D87030D0-89D4-4310-BBD4-73DCF589AC2D}" dt="2018-08-06T09:19:21.574" v="15" actId="20577"/>
          <ac:spMkLst>
            <pc:docMk/>
            <pc:sldMk cId="0" sldId="289"/>
            <ac:spMk id="57" creationId="{00000000-0000-0000-0000-000000000000}"/>
          </ac:spMkLst>
        </pc:spChg>
      </pc:sldChg>
    </pc:docChg>
  </pc:docChgLst>
  <pc:docChgLst>
    <pc:chgData name="Oleksandr Kucher" userId="fab28e3256927851" providerId="LiveId" clId="{E9AB81EF-86A5-4C9D-AD6E-6AAD45F13D50}"/>
    <pc:docChg chg="custSel addSld modSld sldOrd">
      <pc:chgData name="Oleksandr Kucher" userId="fab28e3256927851" providerId="LiveId" clId="{E9AB81EF-86A5-4C9D-AD6E-6AAD45F13D50}" dt="2018-10-15T11:01:38.728" v="664"/>
      <pc:docMkLst>
        <pc:docMk/>
      </pc:docMkLst>
      <pc:sldChg chg="addSp delSp modSp">
        <pc:chgData name="Oleksandr Kucher" userId="fab28e3256927851" providerId="LiveId" clId="{E9AB81EF-86A5-4C9D-AD6E-6AAD45F13D50}" dt="2018-10-15T10:49:40.574" v="33" actId="27636"/>
        <pc:sldMkLst>
          <pc:docMk/>
          <pc:sldMk cId="1846360351" sldId="314"/>
        </pc:sldMkLst>
        <pc:spChg chg="mod">
          <ac:chgData name="Oleksandr Kucher" userId="fab28e3256927851" providerId="LiveId" clId="{E9AB81EF-86A5-4C9D-AD6E-6AAD45F13D50}" dt="2018-10-15T10:49:40.574" v="33" actId="27636"/>
          <ac:spMkLst>
            <pc:docMk/>
            <pc:sldMk cId="1846360351" sldId="314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0:48:58.324" v="1"/>
          <ac:spMkLst>
            <pc:docMk/>
            <pc:sldMk cId="1846360351" sldId="314"/>
            <ac:spMk id="7" creationId="{EB7C18A0-C74C-4FA2-B6AD-82318943AC90}"/>
          </ac:spMkLst>
        </pc:spChg>
        <pc:picChg chg="del">
          <ac:chgData name="Oleksandr Kucher" userId="fab28e3256927851" providerId="LiveId" clId="{E9AB81EF-86A5-4C9D-AD6E-6AAD45F13D50}" dt="2018-10-15T10:48:53.653" v="0" actId="478"/>
          <ac:picMkLst>
            <pc:docMk/>
            <pc:sldMk cId="1846360351" sldId="314"/>
            <ac:picMk id="3" creationId="{8491C36F-F685-4D3A-9D7D-CFB120CC8439}"/>
          </ac:picMkLst>
        </pc:picChg>
        <pc:picChg chg="add mod">
          <ac:chgData name="Oleksandr Kucher" userId="fab28e3256927851" providerId="LiveId" clId="{E9AB81EF-86A5-4C9D-AD6E-6AAD45F13D50}" dt="2018-10-15T10:48:58.324" v="1"/>
          <ac:picMkLst>
            <pc:docMk/>
            <pc:sldMk cId="1846360351" sldId="314"/>
            <ac:picMk id="9" creationId="{EA67696A-B92D-40C8-8D81-690203258881}"/>
          </ac:picMkLst>
        </pc:picChg>
      </pc:sldChg>
      <pc:sldChg chg="addSp delSp modSp add ord">
        <pc:chgData name="Oleksandr Kucher" userId="fab28e3256927851" providerId="LiveId" clId="{E9AB81EF-86A5-4C9D-AD6E-6AAD45F13D50}" dt="2018-10-15T10:55:25.726" v="243"/>
        <pc:sldMkLst>
          <pc:docMk/>
          <pc:sldMk cId="3782669588" sldId="327"/>
        </pc:sldMkLst>
        <pc:spChg chg="mod">
          <ac:chgData name="Oleksandr Kucher" userId="fab28e3256927851" providerId="LiveId" clId="{E9AB81EF-86A5-4C9D-AD6E-6AAD45F13D50}" dt="2018-10-15T10:55:12.067" v="239" actId="20577"/>
          <ac:spMkLst>
            <pc:docMk/>
            <pc:sldMk cId="3782669588" sldId="327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0:52:02.591" v="36"/>
          <ac:spMkLst>
            <pc:docMk/>
            <pc:sldMk cId="3782669588" sldId="327"/>
            <ac:spMk id="6" creationId="{66C9F6B6-61DC-4A38-8D7F-B7D8445F83C3}"/>
          </ac:spMkLst>
        </pc:spChg>
        <pc:picChg chg="add mod">
          <ac:chgData name="Oleksandr Kucher" userId="fab28e3256927851" providerId="LiveId" clId="{E9AB81EF-86A5-4C9D-AD6E-6AAD45F13D50}" dt="2018-10-15T10:52:02.591" v="36"/>
          <ac:picMkLst>
            <pc:docMk/>
            <pc:sldMk cId="3782669588" sldId="327"/>
            <ac:picMk id="7" creationId="{8F45D068-77E5-4DB0-8F79-3F7E081D54B6}"/>
          </ac:picMkLst>
        </pc:picChg>
        <pc:picChg chg="del">
          <ac:chgData name="Oleksandr Kucher" userId="fab28e3256927851" providerId="LiveId" clId="{E9AB81EF-86A5-4C9D-AD6E-6AAD45F13D50}" dt="2018-10-15T10:52:00.953" v="35" actId="478"/>
          <ac:picMkLst>
            <pc:docMk/>
            <pc:sldMk cId="3782669588" sldId="327"/>
            <ac:picMk id="9" creationId="{EA67696A-B92D-40C8-8D81-690203258881}"/>
          </ac:picMkLst>
        </pc:picChg>
      </pc:sldChg>
      <pc:sldChg chg="addSp delSp modSp add">
        <pc:chgData name="Oleksandr Kucher" userId="fab28e3256927851" providerId="LiveId" clId="{E9AB81EF-86A5-4C9D-AD6E-6AAD45F13D50}" dt="2018-10-15T10:57:18.232" v="313"/>
        <pc:sldMkLst>
          <pc:docMk/>
          <pc:sldMk cId="2506972140" sldId="328"/>
        </pc:sldMkLst>
        <pc:spChg chg="mod">
          <ac:chgData name="Oleksandr Kucher" userId="fab28e3256927851" providerId="LiveId" clId="{E9AB81EF-86A5-4C9D-AD6E-6AAD45F13D50}" dt="2018-10-15T10:56:51.311" v="311" actId="27636"/>
          <ac:spMkLst>
            <pc:docMk/>
            <pc:sldMk cId="2506972140" sldId="328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0:57:18.232" v="313"/>
          <ac:spMkLst>
            <pc:docMk/>
            <pc:sldMk cId="2506972140" sldId="328"/>
            <ac:spMk id="6" creationId="{66B2E46D-2735-4842-A4FF-73EAD473BFE5}"/>
          </ac:spMkLst>
        </pc:spChg>
        <pc:picChg chg="del">
          <ac:chgData name="Oleksandr Kucher" userId="fab28e3256927851" providerId="LiveId" clId="{E9AB81EF-86A5-4C9D-AD6E-6AAD45F13D50}" dt="2018-10-15T10:57:16.801" v="312" actId="478"/>
          <ac:picMkLst>
            <pc:docMk/>
            <pc:sldMk cId="2506972140" sldId="328"/>
            <ac:picMk id="7" creationId="{8F45D068-77E5-4DB0-8F79-3F7E081D54B6}"/>
          </ac:picMkLst>
        </pc:picChg>
        <pc:picChg chg="add mod">
          <ac:chgData name="Oleksandr Kucher" userId="fab28e3256927851" providerId="LiveId" clId="{E9AB81EF-86A5-4C9D-AD6E-6AAD45F13D50}" dt="2018-10-15T10:57:18.232" v="313"/>
          <ac:picMkLst>
            <pc:docMk/>
            <pc:sldMk cId="2506972140" sldId="328"/>
            <ac:picMk id="9" creationId="{649DC19C-F139-4D16-9B21-F6E356192185}"/>
          </ac:picMkLst>
        </pc:picChg>
      </pc:sldChg>
      <pc:sldChg chg="addSp delSp modSp add">
        <pc:chgData name="Oleksandr Kucher" userId="fab28e3256927851" providerId="LiveId" clId="{E9AB81EF-86A5-4C9D-AD6E-6AAD45F13D50}" dt="2018-10-15T11:01:38.728" v="664"/>
        <pc:sldMkLst>
          <pc:docMk/>
          <pc:sldMk cId="2240505985" sldId="329"/>
        </pc:sldMkLst>
        <pc:spChg chg="mod">
          <ac:chgData name="Oleksandr Kucher" userId="fab28e3256927851" providerId="LiveId" clId="{E9AB81EF-86A5-4C9D-AD6E-6AAD45F13D50}" dt="2018-10-15T11:00:22.280" v="662" actId="20577"/>
          <ac:spMkLst>
            <pc:docMk/>
            <pc:sldMk cId="2240505985" sldId="329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1:01:38.728" v="664"/>
          <ac:spMkLst>
            <pc:docMk/>
            <pc:sldMk cId="2240505985" sldId="329"/>
            <ac:spMk id="7" creationId="{0A968AD9-6640-420A-BB8B-31013616F20E}"/>
          </ac:spMkLst>
        </pc:spChg>
        <pc:picChg chg="del">
          <ac:chgData name="Oleksandr Kucher" userId="fab28e3256927851" providerId="LiveId" clId="{E9AB81EF-86A5-4C9D-AD6E-6AAD45F13D50}" dt="2018-10-15T11:00:24.934" v="663" actId="478"/>
          <ac:picMkLst>
            <pc:docMk/>
            <pc:sldMk cId="2240505985" sldId="329"/>
            <ac:picMk id="3" creationId="{4CC23E16-0AE8-4192-A11F-850CF5746FC9}"/>
          </ac:picMkLst>
        </pc:picChg>
        <pc:picChg chg="add mod">
          <ac:chgData name="Oleksandr Kucher" userId="fab28e3256927851" providerId="LiveId" clId="{E9AB81EF-86A5-4C9D-AD6E-6AAD45F13D50}" dt="2018-10-15T11:01:38.728" v="664"/>
          <ac:picMkLst>
            <pc:docMk/>
            <pc:sldMk cId="2240505985" sldId="329"/>
            <ac:picMk id="9" creationId="{B00E35EB-7838-40FC-9F31-C683BC2E2A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41E6-0256-43E9-BC00-FD6AEADE0B20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72ACF-8CBE-46E1-8319-40131CE74C9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12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14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719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768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257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795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240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28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500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63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994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87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266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019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657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53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72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54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61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24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38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703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30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1"/>
            <a:ext cx="962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1"/>
            <a:ext cx="962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962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1"/>
            <a:ext cx="69556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390980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accent6"/>
                </a:solidFill>
              </a:rPr>
              <a:t>“</a:t>
            </a:r>
            <a:endParaRPr sz="128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631044" y="2132900"/>
            <a:ext cx="2280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>
            <a:off x="9912236" y="2132900"/>
            <a:ext cx="2280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/>
          <p:nvPr/>
        </p:nvSpPr>
        <p:spPr>
          <a:xfrm>
            <a:off x="22805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05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5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6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743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7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7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7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286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1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1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25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8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8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795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15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lab.com/profil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bout.gitlab.com/2016/12/01/how-to-keep-your-fork-up-to-date-with-its-origin" TargetMode="External"/><Relationship Id="rId5" Type="http://schemas.openxmlformats.org/officeDocument/2006/relationships/hyperlink" Target="https://gitlab.com/help" TargetMode="External"/><Relationship Id="rId4" Type="http://schemas.openxmlformats.org/officeDocument/2006/relationships/hyperlink" Target="https://try.github.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lab.com/olexandr.kucher/geekhub9" TargetMode="External"/><Relationship Id="rId4" Type="http://schemas.openxmlformats.org/officeDocument/2006/relationships/hyperlink" Target="https://gitla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4892" y="1882600"/>
            <a:ext cx="10762216" cy="15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Lesson 1 - Gitlab + </a:t>
            </a:r>
            <a:r>
              <a:rPr lang="en-US" dirty="0" err="1"/>
              <a:t>Intellij</a:t>
            </a:r>
            <a:r>
              <a:rPr lang="en-US" dirty="0"/>
              <a:t> IDEA</a:t>
            </a:r>
            <a:br>
              <a:rPr lang="en-US" dirty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10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8">
            <a:extLst>
              <a:ext uri="{FF2B5EF4-FFF2-40B4-BE49-F238E27FC236}">
                <a16:creationId xmlns:a16="http://schemas.microsoft.com/office/drawing/2014/main" id="{24514C95-BD4A-479A-8CDA-38BFF36B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917" y="1597952"/>
            <a:ext cx="6048516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F1640BFA-649B-413E-A0C4-4698DFA589FC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Expand </a:t>
            </a:r>
            <a:r>
              <a:rPr lang="en-US" sz="2400" b="1">
                <a:solidFill>
                  <a:prstClr val="black"/>
                </a:solidFill>
              </a:rPr>
              <a:t>“Protected Branches” </a:t>
            </a:r>
            <a:r>
              <a:rPr lang="en-US" sz="2400">
                <a:solidFill>
                  <a:prstClr val="black"/>
                </a:solidFill>
              </a:rPr>
              <a:t>section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Verify that only one protected branch exists in your repository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54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11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11E50773-1522-43DE-BD01-75867B50C5D8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Expand </a:t>
            </a:r>
            <a:r>
              <a:rPr lang="en-US" sz="2400" b="1" dirty="0">
                <a:solidFill>
                  <a:prstClr val="black"/>
                </a:solidFill>
              </a:rPr>
              <a:t>“Mirroring repositories” </a:t>
            </a:r>
            <a:r>
              <a:rPr lang="en-US" sz="2400" dirty="0">
                <a:solidFill>
                  <a:prstClr val="black"/>
                </a:solidFill>
              </a:rPr>
              <a:t>section</a:t>
            </a:r>
            <a:endParaRPr lang="en-US" sz="24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Paste or type </a:t>
            </a:r>
            <a:r>
              <a:rPr lang="en-US" b="1" i="1" u="sng" dirty="0"/>
              <a:t>https://gitlab.com/olexandr.kucher/geekhub9.git </a:t>
            </a:r>
            <a:r>
              <a:rPr lang="en-US" sz="2400" dirty="0"/>
              <a:t>into</a:t>
            </a:r>
            <a:r>
              <a:rPr lang="en-US" dirty="0"/>
              <a:t> </a:t>
            </a:r>
            <a:r>
              <a:rPr lang="en-US" sz="2400" b="1" dirty="0"/>
              <a:t>“Git repository URL”</a:t>
            </a:r>
            <a:r>
              <a:rPr lang="en-US" sz="2400" i="1" dirty="0"/>
              <a:t> </a:t>
            </a:r>
            <a:r>
              <a:rPr lang="en-US" sz="2400" dirty="0"/>
              <a:t>field</a:t>
            </a:r>
            <a:endParaRPr lang="en-US" b="1" dirty="0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“Pull”</a:t>
            </a:r>
            <a:r>
              <a:rPr lang="en-US" sz="2400" dirty="0">
                <a:solidFill>
                  <a:prstClr val="black"/>
                </a:solidFill>
              </a:rPr>
              <a:t> as </a:t>
            </a:r>
            <a:r>
              <a:rPr lang="en-US" sz="2400" b="1" dirty="0">
                <a:solidFill>
                  <a:prstClr val="black"/>
                </a:solidFill>
              </a:rPr>
              <a:t>“Mirror direction”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6FE105-5FA1-40A7-8FDE-ECAC29FA7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918" y="1690688"/>
            <a:ext cx="6463028" cy="46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0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12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8">
            <a:extLst>
              <a:ext uri="{FF2B5EF4-FFF2-40B4-BE49-F238E27FC236}">
                <a16:creationId xmlns:a16="http://schemas.microsoft.com/office/drawing/2014/main" id="{4EB1DF6D-FA81-4546-B716-37155613C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014" y="1682473"/>
            <a:ext cx="6172200" cy="45614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CBCE3395-1CEE-4CFD-8E8B-442A66E1EAF0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Type your password to approve the action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Check </a:t>
            </a:r>
            <a:r>
              <a:rPr lang="en-US" sz="2400" b="1">
                <a:solidFill>
                  <a:prstClr val="black"/>
                </a:solidFill>
              </a:rPr>
              <a:t>“Overwrite diverged branches”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Check </a:t>
            </a:r>
            <a:r>
              <a:rPr lang="en-US" sz="2400" b="1">
                <a:solidFill>
                  <a:prstClr val="black"/>
                </a:solidFill>
              </a:rPr>
              <a:t>“Only mirror protected branches”</a:t>
            </a:r>
            <a:endParaRPr lang="en-US" sz="240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“Save changes”</a:t>
            </a:r>
            <a:r>
              <a:rPr lang="en-US" sz="2400">
                <a:solidFill>
                  <a:prstClr val="black"/>
                </a:solidFill>
              </a:rPr>
              <a:t> button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1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13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8" name="Місце для вмісту 8">
            <a:extLst>
              <a:ext uri="{FF2B5EF4-FFF2-40B4-BE49-F238E27FC236}">
                <a16:creationId xmlns:a16="http://schemas.microsoft.com/office/drawing/2014/main" id="{97D8DEC4-F829-4A71-8B6B-6B5F8F8A9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1856697"/>
            <a:ext cx="6172200" cy="4239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FA0E0BB7-067F-4CEE-8334-88ABA9E01BAB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“Project”</a:t>
            </a:r>
            <a:r>
              <a:rPr lang="en-US" sz="2400" dirty="0">
                <a:solidFill>
                  <a:prstClr val="black"/>
                </a:solidFill>
              </a:rPr>
              <a:t> -&gt; </a:t>
            </a:r>
            <a:r>
              <a:rPr lang="en-US" sz="2400" b="1" dirty="0">
                <a:solidFill>
                  <a:prstClr val="black"/>
                </a:solidFill>
              </a:rPr>
              <a:t>“Details”</a:t>
            </a:r>
            <a:r>
              <a:rPr lang="en-US" sz="2400" dirty="0">
                <a:solidFill>
                  <a:prstClr val="black"/>
                </a:solidFill>
              </a:rPr>
              <a:t> in sidebar menu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Verify that all options in your repository are the same as on the screenshot</a:t>
            </a:r>
          </a:p>
        </p:txBody>
      </p:sp>
    </p:spTree>
    <p:extLst>
      <p:ext uri="{BB962C8B-B14F-4D97-AF65-F5344CB8AC3E}">
        <p14:creationId xmlns:p14="http://schemas.microsoft.com/office/powerpoint/2010/main" val="89419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14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8">
            <a:extLst>
              <a:ext uri="{FF2B5EF4-FFF2-40B4-BE49-F238E27FC236}">
                <a16:creationId xmlns:a16="http://schemas.microsoft.com/office/drawing/2014/main" id="{4C39DAC9-CA80-4405-A8FF-0C344D05B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34" y="1756681"/>
            <a:ext cx="5289913" cy="44130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B698DED4-C8E5-4280-A22B-A23D1E9F401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prstClr val="black"/>
                </a:solidFill>
              </a:rPr>
              <a:t>prod</a:t>
            </a:r>
            <a:r>
              <a:rPr lang="en-US" sz="2400">
                <a:solidFill>
                  <a:prstClr val="black"/>
                </a:solidFill>
              </a:rPr>
              <a:t> branch will be mirrored from original repository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All changed done in this branch will be removed by mirroring mechanism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You should commit and push into </a:t>
            </a:r>
            <a:r>
              <a:rPr lang="en-US" sz="2400" b="1">
                <a:solidFill>
                  <a:prstClr val="black"/>
                </a:solidFill>
              </a:rPr>
              <a:t>master </a:t>
            </a:r>
            <a:r>
              <a:rPr lang="en-US" sz="2400">
                <a:solidFill>
                  <a:prstClr val="black"/>
                </a:solidFill>
              </a:rPr>
              <a:t>branch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To get updates from original repository in your master branch you should merge </a:t>
            </a:r>
            <a:r>
              <a:rPr lang="en-US" sz="2400" b="1">
                <a:solidFill>
                  <a:prstClr val="black"/>
                </a:solidFill>
              </a:rPr>
              <a:t>prod </a:t>
            </a:r>
            <a:r>
              <a:rPr lang="en-US" sz="2400">
                <a:solidFill>
                  <a:prstClr val="black"/>
                </a:solidFill>
              </a:rPr>
              <a:t> into </a:t>
            </a:r>
            <a:r>
              <a:rPr lang="en-US" sz="2400" b="1">
                <a:solidFill>
                  <a:prstClr val="black"/>
                </a:solidFill>
              </a:rPr>
              <a:t>master</a:t>
            </a:r>
            <a:r>
              <a:rPr lang="en-US" sz="2400">
                <a:solidFill>
                  <a:prstClr val="black"/>
                </a:solidFill>
              </a:rPr>
              <a:t> manually using IDEA or git command line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5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15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F66D2345-2F7D-4108-8BE8-5C8D3B0DA56C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4877271" cy="3811588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“Settings”</a:t>
            </a:r>
            <a:r>
              <a:rPr lang="en-US" sz="2400" dirty="0">
                <a:solidFill>
                  <a:prstClr val="black"/>
                </a:solidFill>
              </a:rPr>
              <a:t> -&gt; </a:t>
            </a:r>
            <a:r>
              <a:rPr lang="en-US" sz="2400" b="1" dirty="0">
                <a:solidFill>
                  <a:prstClr val="black"/>
                </a:solidFill>
              </a:rPr>
              <a:t>“Members”</a:t>
            </a:r>
            <a:r>
              <a:rPr lang="en-US" sz="2400" dirty="0">
                <a:solidFill>
                  <a:prstClr val="black"/>
                </a:solidFill>
              </a:rPr>
              <a:t> in sidebar menu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</a:t>
            </a:r>
            <a:r>
              <a:rPr lang="en-US" sz="2400" b="1" dirty="0" err="1">
                <a:solidFill>
                  <a:prstClr val="black"/>
                </a:solidFill>
              </a:rPr>
              <a:t>olexandr.kucher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err="1">
                <a:solidFill>
                  <a:prstClr val="black"/>
                </a:solidFill>
              </a:rPr>
              <a:t>y.brahinets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err="1">
                <a:solidFill>
                  <a:prstClr val="black"/>
                </a:solidFill>
              </a:rPr>
              <a:t>vrudas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err="1">
                <a:solidFill>
                  <a:prstClr val="black"/>
                </a:solidFill>
              </a:rPr>
              <a:t>InnaBakum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err="1"/>
              <a:t>mudrenko.vlad</a:t>
            </a:r>
            <a:r>
              <a:rPr lang="en-US" sz="2400" b="1" dirty="0"/>
              <a:t>, michaelsav4enko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as </a:t>
            </a:r>
            <a:r>
              <a:rPr lang="en-US" sz="2400" b="1" dirty="0">
                <a:solidFill>
                  <a:prstClr val="black"/>
                </a:solidFill>
              </a:rPr>
              <a:t>Reporter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“Add to project”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9AC243-77CA-4737-B691-166B86009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53" y="2149659"/>
            <a:ext cx="5699680" cy="36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98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16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6" name="Місце для вмісту 8">
            <a:extLst>
              <a:ext uri="{FF2B5EF4-FFF2-40B4-BE49-F238E27FC236}">
                <a16:creationId xmlns:a16="http://schemas.microsoft.com/office/drawing/2014/main" id="{144373DC-EFAD-47B1-923B-C8A0B4A53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1887314"/>
            <a:ext cx="6172200" cy="41517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45542BD3-E249-4202-97AB-7721C568D56B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“Project”</a:t>
            </a:r>
            <a:r>
              <a:rPr lang="en-US" sz="2400">
                <a:solidFill>
                  <a:prstClr val="black"/>
                </a:solidFill>
              </a:rPr>
              <a:t> -&gt; </a:t>
            </a:r>
            <a:r>
              <a:rPr lang="en-US" sz="2400" b="1">
                <a:solidFill>
                  <a:prstClr val="black"/>
                </a:solidFill>
              </a:rPr>
              <a:t>“Details”</a:t>
            </a:r>
            <a:r>
              <a:rPr lang="en-US" sz="2400">
                <a:solidFill>
                  <a:prstClr val="black"/>
                </a:solidFill>
              </a:rPr>
              <a:t> in sidebar menu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HTTPS </a:t>
            </a:r>
            <a:r>
              <a:rPr lang="en-US" sz="2400">
                <a:solidFill>
                  <a:prstClr val="black"/>
                </a:solidFill>
              </a:rPr>
              <a:t>type of link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Copy link to your repository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17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7615A06C-703E-4975-8314-2B003754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2010374"/>
            <a:ext cx="6172200" cy="38586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1659132B-D882-4BC9-87AC-77DDF1CB5CAA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Open </a:t>
            </a:r>
            <a:r>
              <a:rPr lang="en-US" sz="2400" b="1">
                <a:solidFill>
                  <a:prstClr val="black"/>
                </a:solidFill>
              </a:rPr>
              <a:t>Intellij IDEA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“Check out from Version Control”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“Git”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76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18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6" name="Місце для вмісту 6">
            <a:extLst>
              <a:ext uri="{FF2B5EF4-FFF2-40B4-BE49-F238E27FC236}">
                <a16:creationId xmlns:a16="http://schemas.microsoft.com/office/drawing/2014/main" id="{22A193CB-481F-40C1-A4B0-80F17D390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200" y="2690516"/>
            <a:ext cx="5012176" cy="14674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A5EAA3DB-B5CC-406C-824E-1858FC665666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Paste copied link of repository into just opened window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“Clone”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39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19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8" name="Місце для вмісту 2">
            <a:extLst>
              <a:ext uri="{FF2B5EF4-FFF2-40B4-BE49-F238E27FC236}">
                <a16:creationId xmlns:a16="http://schemas.microsoft.com/office/drawing/2014/main" id="{0304BF81-7B51-4041-AAAD-D128E7941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34" y="2080313"/>
            <a:ext cx="4346307" cy="26878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C2FB821E-99F7-41DC-B201-ACE9152AECB8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Input your login and password for </a:t>
            </a:r>
            <a:r>
              <a:rPr lang="en-US" sz="2400" b="1">
                <a:solidFill>
                  <a:prstClr val="black"/>
                </a:solidFill>
              </a:rPr>
              <a:t>Gitlab.com</a:t>
            </a:r>
            <a:r>
              <a:rPr lang="en-US" sz="2400">
                <a:solidFill>
                  <a:prstClr val="black"/>
                </a:solidFill>
              </a:rPr>
              <a:t> if required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3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530600" y="1453800"/>
            <a:ext cx="11130800" cy="3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Go to </a:t>
            </a:r>
            <a:r>
              <a:rPr lang="en-US" sz="2800" dirty="0">
                <a:solidFill>
                  <a:prstClr val="black"/>
                </a:solidFill>
                <a:hlinkClick r:id="rId3"/>
              </a:rPr>
              <a:t>https://gitlab.com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Register using your </a:t>
            </a:r>
            <a:r>
              <a:rPr lang="en-US" sz="2800" b="1" dirty="0">
                <a:solidFill>
                  <a:prstClr val="black"/>
                </a:solidFill>
              </a:rPr>
              <a:t>Full Name </a:t>
            </a:r>
            <a:r>
              <a:rPr lang="en-US" sz="2800" dirty="0">
                <a:solidFill>
                  <a:prstClr val="black"/>
                </a:solidFill>
              </a:rPr>
              <a:t>(ex. Oleksandr Kucher)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Go to </a:t>
            </a:r>
            <a:r>
              <a:rPr lang="en-US" sz="2800" dirty="0">
                <a:solidFill>
                  <a:prstClr val="black"/>
                </a:solidFill>
                <a:hlinkClick r:id="rId4"/>
              </a:rPr>
              <a:t>https://gitlab.com/profile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Upload your photo (same as for </a:t>
            </a:r>
            <a:r>
              <a:rPr lang="en-US" sz="2800" b="1" dirty="0">
                <a:solidFill>
                  <a:prstClr val="black"/>
                </a:solidFill>
              </a:rPr>
              <a:t>slack</a:t>
            </a:r>
            <a:r>
              <a:rPr lang="en-US" sz="2800" dirty="0">
                <a:solidFill>
                  <a:prstClr val="black"/>
                </a:solidFill>
              </a:rPr>
              <a:t>) as avatar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F1E91F-AA51-4C23-9E24-8ABFDBAE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Register on Gitlab.com</a:t>
            </a: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EE3064E6-5513-4588-A902-C82A91B427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20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6" name="Місце для вмісту 12">
            <a:extLst>
              <a:ext uri="{FF2B5EF4-FFF2-40B4-BE49-F238E27FC236}">
                <a16:creationId xmlns:a16="http://schemas.microsoft.com/office/drawing/2014/main" id="{87DBAD93-5DF3-479D-9992-0713DD76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11" y="1690688"/>
            <a:ext cx="5764882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A950DF04-CB5E-4E5D-8127-49B707EB935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“Create project from existing source”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“Next”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21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7F9B4E41-F857-44F5-8ACF-765DCB746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2057400"/>
            <a:ext cx="6172200" cy="41070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E485C9D7-284B-4EF9-8550-B7FAC30F60C8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your project and press </a:t>
            </a:r>
            <a:r>
              <a:rPr lang="en-US" sz="2400" b="1">
                <a:solidFill>
                  <a:prstClr val="black"/>
                </a:solidFill>
              </a:rPr>
              <a:t>“Ctrl+Enter”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“Project”</a:t>
            </a:r>
            <a:r>
              <a:rPr lang="en-US" sz="2400">
                <a:solidFill>
                  <a:prstClr val="black"/>
                </a:solidFill>
              </a:rPr>
              <a:t> tab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Add new JDK for IDEA by clicking </a:t>
            </a:r>
            <a:r>
              <a:rPr lang="en-US" sz="2400" b="1">
                <a:solidFill>
                  <a:prstClr val="black"/>
                </a:solidFill>
              </a:rPr>
              <a:t>“New” </a:t>
            </a:r>
            <a:r>
              <a:rPr lang="en-US" sz="2400">
                <a:solidFill>
                  <a:prstClr val="black"/>
                </a:solidFill>
              </a:rPr>
              <a:t>button, if required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JDK 11</a:t>
            </a:r>
            <a:r>
              <a:rPr lang="en-US" sz="2400">
                <a:solidFill>
                  <a:prstClr val="black"/>
                </a:solidFill>
              </a:rPr>
              <a:t> for your project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“Project language level”</a:t>
            </a:r>
            <a:r>
              <a:rPr lang="en-US" sz="2400">
                <a:solidFill>
                  <a:prstClr val="black"/>
                </a:solidFill>
              </a:rPr>
              <a:t>: 11 – Local variable…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“OK”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79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22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First Commit and Push to Git</a:t>
            </a:r>
          </a:p>
        </p:txBody>
      </p:sp>
      <p:pic>
        <p:nvPicPr>
          <p:cNvPr id="6" name="Місце для вмісту 7">
            <a:extLst>
              <a:ext uri="{FF2B5EF4-FFF2-40B4-BE49-F238E27FC236}">
                <a16:creationId xmlns:a16="http://schemas.microsoft.com/office/drawing/2014/main" id="{72F07C4B-A744-49D3-9F62-26D2E3AD8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388656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859FF7C3-D6FD-4742-8AC0-79D9565F7B6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You have made some changes, it’s time to commit and push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Press </a:t>
            </a:r>
            <a:r>
              <a:rPr lang="en-US" sz="2400" b="1" dirty="0">
                <a:solidFill>
                  <a:prstClr val="black"/>
                </a:solidFill>
              </a:rPr>
              <a:t>“</a:t>
            </a:r>
            <a:r>
              <a:rPr lang="en-US" sz="2400" b="1" dirty="0" err="1">
                <a:solidFill>
                  <a:prstClr val="black"/>
                </a:solidFill>
              </a:rPr>
              <a:t>Ctrl+K</a:t>
            </a:r>
            <a:r>
              <a:rPr lang="en-US" sz="2400" b="1" dirty="0">
                <a:solidFill>
                  <a:prstClr val="black"/>
                </a:solidFill>
              </a:rPr>
              <a:t>”</a:t>
            </a:r>
            <a:r>
              <a:rPr lang="en-US" sz="2400" dirty="0">
                <a:solidFill>
                  <a:prstClr val="black"/>
                </a:solidFill>
              </a:rPr>
              <a:t> to make commit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files that should be committed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Type understandable and informative </a:t>
            </a:r>
            <a:r>
              <a:rPr lang="en-US" sz="2400" b="1" dirty="0">
                <a:solidFill>
                  <a:prstClr val="black"/>
                </a:solidFill>
              </a:rPr>
              <a:t>“L## Commit Message”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Check checkboxes: </a:t>
            </a:r>
            <a:r>
              <a:rPr lang="en-US" sz="2400" b="1" dirty="0">
                <a:solidFill>
                  <a:prstClr val="black"/>
                </a:solidFill>
              </a:rPr>
              <a:t>“Perform code analysis” </a:t>
            </a:r>
            <a:r>
              <a:rPr lang="en-US" sz="2400" dirty="0">
                <a:solidFill>
                  <a:prstClr val="black"/>
                </a:solidFill>
              </a:rPr>
              <a:t>and </a:t>
            </a:r>
            <a:r>
              <a:rPr lang="en-US" sz="2400" b="1" dirty="0">
                <a:solidFill>
                  <a:prstClr val="black"/>
                </a:solidFill>
              </a:rPr>
              <a:t>“Check TODO”</a:t>
            </a:r>
            <a:endParaRPr lang="en-US" sz="2400" dirty="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“Commit”</a:t>
            </a:r>
          </a:p>
        </p:txBody>
      </p:sp>
    </p:spTree>
    <p:extLst>
      <p:ext uri="{BB962C8B-B14F-4D97-AF65-F5344CB8AC3E}">
        <p14:creationId xmlns:p14="http://schemas.microsoft.com/office/powerpoint/2010/main" val="559182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23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First Commit and Push to Git</a:t>
            </a:r>
          </a:p>
        </p:txBody>
      </p:sp>
      <p:pic>
        <p:nvPicPr>
          <p:cNvPr id="8" name="Місце для вмісту 12">
            <a:extLst>
              <a:ext uri="{FF2B5EF4-FFF2-40B4-BE49-F238E27FC236}">
                <a16:creationId xmlns:a16="http://schemas.microsoft.com/office/drawing/2014/main" id="{465E53B1-E26D-44FE-89BA-C46063A14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51" y="1027906"/>
            <a:ext cx="2798132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C11B66F0-B781-4323-80B1-4912443AA811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Do not commit anything if you got some error or warning message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81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24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First Commit and Push to Git</a:t>
            </a:r>
          </a:p>
        </p:txBody>
      </p:sp>
      <p:pic>
        <p:nvPicPr>
          <p:cNvPr id="6" name="Місце для вмісту 2">
            <a:extLst>
              <a:ext uri="{FF2B5EF4-FFF2-40B4-BE49-F238E27FC236}">
                <a16:creationId xmlns:a16="http://schemas.microsoft.com/office/drawing/2014/main" id="{1CBCC846-4DDB-4B30-9E91-7325F146E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60" y="1690688"/>
            <a:ext cx="5734209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28B36BC9-30F7-48CA-935D-04615EDD70F2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Press </a:t>
            </a:r>
            <a:r>
              <a:rPr lang="en-US" sz="2400" b="1">
                <a:solidFill>
                  <a:prstClr val="black"/>
                </a:solidFill>
              </a:rPr>
              <a:t>“Ctrl+Shift+K” </a:t>
            </a:r>
            <a:r>
              <a:rPr lang="en-US" sz="2400">
                <a:solidFill>
                  <a:prstClr val="black"/>
                </a:solidFill>
              </a:rPr>
              <a:t>to push changes to remote repository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“Push”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54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25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Literature</a:t>
            </a:r>
          </a:p>
        </p:txBody>
      </p:sp>
      <p:sp>
        <p:nvSpPr>
          <p:cNvPr id="8" name="Google Shape;81;p17">
            <a:extLst>
              <a:ext uri="{FF2B5EF4-FFF2-40B4-BE49-F238E27FC236}">
                <a16:creationId xmlns:a16="http://schemas.microsoft.com/office/drawing/2014/main" id="{3DD7F5B8-13E2-4D05-B023-47231FCA6C67}"/>
              </a:ext>
            </a:extLst>
          </p:cNvPr>
          <p:cNvSpPr txBox="1"/>
          <p:nvPr/>
        </p:nvSpPr>
        <p:spPr>
          <a:xfrm>
            <a:off x="530600" y="1453800"/>
            <a:ext cx="11130800" cy="3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https://git-scm.com/book/en/v2</a:t>
            </a:r>
            <a:endParaRPr 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https://try.github.io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C6B9A"/>
                </a:solidFill>
                <a:hlinkClick r:id="rId5"/>
              </a:rPr>
              <a:t>https://gitlab.com/help</a:t>
            </a:r>
            <a:endParaRPr lang="en-US" sz="2000" dirty="0">
              <a:solidFill>
                <a:srgbClr val="3C6B9A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C6B9A"/>
                </a:solidFill>
                <a:hlinkClick r:id="rId6"/>
              </a:rPr>
              <a:t>https://about.gitlab.com/2016/12/01/how-to-keep-your-fork-up-to-date-with-its-origin</a:t>
            </a:r>
            <a:endParaRPr lang="en-US" sz="2000" dirty="0">
              <a:solidFill>
                <a:srgbClr val="3C6B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28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Місце для вмісту 8">
            <a:extLst>
              <a:ext uri="{FF2B5EF4-FFF2-40B4-BE49-F238E27FC236}">
                <a16:creationId xmlns:a16="http://schemas.microsoft.com/office/drawing/2014/main" id="{4389E757-3A52-418A-B672-F1D8A1D28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232816"/>
            <a:ext cx="6172200" cy="23828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9B28FFBD-4206-40C6-B36C-8AF15FB5188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Login to </a:t>
            </a:r>
            <a:r>
              <a:rPr lang="en-US" sz="2400" dirty="0">
                <a:solidFill>
                  <a:prstClr val="black"/>
                </a:solidFill>
                <a:hlinkClick r:id="rId4"/>
              </a:rPr>
              <a:t>https://gitlab.com</a:t>
            </a:r>
            <a:endParaRPr lang="en-US" sz="2400" dirty="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Go to </a:t>
            </a:r>
            <a:r>
              <a:rPr lang="en-US" sz="2400" dirty="0">
                <a:solidFill>
                  <a:prstClr val="black"/>
                </a:solidFill>
                <a:hlinkClick r:id="rId5"/>
              </a:rPr>
              <a:t>https://gitlab.com/olexandr.kucher/geekhub9</a:t>
            </a:r>
            <a:endParaRPr lang="en-US" sz="2400" dirty="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“</a:t>
            </a:r>
            <a:r>
              <a:rPr lang="en-US" sz="2400" b="1" dirty="0">
                <a:solidFill>
                  <a:prstClr val="black"/>
                </a:solidFill>
              </a:rPr>
              <a:t>Fork “</a:t>
            </a:r>
            <a:r>
              <a:rPr lang="en-US" sz="2400" dirty="0">
                <a:solidFill>
                  <a:prstClr val="black"/>
                </a:solidFill>
              </a:rPr>
              <a:t> button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Select your user as </a:t>
            </a:r>
            <a:r>
              <a:rPr lang="en-US" sz="2400" b="1" i="1" dirty="0">
                <a:solidFill>
                  <a:prstClr val="black"/>
                </a:solidFill>
              </a:rPr>
              <a:t>namespace to fork the project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3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</p:spTree>
    <p:extLst>
      <p:ext uri="{BB962C8B-B14F-4D97-AF65-F5344CB8AC3E}">
        <p14:creationId xmlns:p14="http://schemas.microsoft.com/office/powerpoint/2010/main" val="322370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4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7">
            <a:extLst>
              <a:ext uri="{FF2B5EF4-FFF2-40B4-BE49-F238E27FC236}">
                <a16:creationId xmlns:a16="http://schemas.microsoft.com/office/drawing/2014/main" id="{6D8ACF68-7857-435D-A241-926F207E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13" y="2866156"/>
            <a:ext cx="8616950" cy="2667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88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5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5" name="Місце для вмісту 7">
            <a:extLst>
              <a:ext uri="{FF2B5EF4-FFF2-40B4-BE49-F238E27FC236}">
                <a16:creationId xmlns:a16="http://schemas.microsoft.com/office/drawing/2014/main" id="{224C00A0-564B-43B6-98EC-29990D25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13" y="2230597"/>
            <a:ext cx="8616950" cy="3938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35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6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6">
            <a:extLst>
              <a:ext uri="{FF2B5EF4-FFF2-40B4-BE49-F238E27FC236}">
                <a16:creationId xmlns:a16="http://schemas.microsoft.com/office/drawing/2014/main" id="{81322CE9-AF62-462A-8743-38DE27AD7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60" y="987425"/>
            <a:ext cx="2840456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D459A4DF-039B-4463-817D-BF4274EEC62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“Setting” -&gt; “General” </a:t>
            </a:r>
            <a:r>
              <a:rPr lang="en-US" sz="2400">
                <a:solidFill>
                  <a:prstClr val="black"/>
                </a:solidFill>
              </a:rPr>
              <a:t>on the opened page in sidebar menu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2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7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8" name="Місце для вмісту 6">
            <a:extLst>
              <a:ext uri="{FF2B5EF4-FFF2-40B4-BE49-F238E27FC236}">
                <a16:creationId xmlns:a16="http://schemas.microsoft.com/office/drawing/2014/main" id="{007649A0-E18A-4E94-8777-533CA689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98" y="987425"/>
            <a:ext cx="3271779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85AD9B86-6922-48D7-919A-FECC04E0C464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Expand </a:t>
            </a:r>
            <a:r>
              <a:rPr lang="en-US" sz="2400" b="1">
                <a:solidFill>
                  <a:prstClr val="black"/>
                </a:solidFill>
              </a:rPr>
              <a:t>“Permissions” </a:t>
            </a:r>
            <a:r>
              <a:rPr lang="en-US" sz="2400">
                <a:solidFill>
                  <a:prstClr val="black"/>
                </a:solidFill>
              </a:rPr>
              <a:t>section</a:t>
            </a:r>
            <a:endParaRPr lang="en-US" sz="2400" b="1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Change “</a:t>
            </a:r>
            <a:r>
              <a:rPr lang="en-US" sz="2400" b="1" i="1">
                <a:solidFill>
                  <a:prstClr val="black"/>
                </a:solidFill>
              </a:rPr>
              <a:t>Project visibility”</a:t>
            </a:r>
            <a:r>
              <a:rPr lang="en-US" sz="2400">
                <a:solidFill>
                  <a:prstClr val="black"/>
                </a:solidFill>
              </a:rPr>
              <a:t> to “</a:t>
            </a:r>
            <a:r>
              <a:rPr lang="en-US" sz="2400" b="1">
                <a:solidFill>
                  <a:prstClr val="black"/>
                </a:solidFill>
              </a:rPr>
              <a:t>Private”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“Save changes”</a:t>
            </a:r>
            <a:r>
              <a:rPr lang="en-US" sz="2400">
                <a:solidFill>
                  <a:prstClr val="black"/>
                </a:solidFill>
              </a:rPr>
              <a:t> button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1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8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6">
            <a:extLst>
              <a:ext uri="{FF2B5EF4-FFF2-40B4-BE49-F238E27FC236}">
                <a16:creationId xmlns:a16="http://schemas.microsoft.com/office/drawing/2014/main" id="{F8D106D2-33FF-4CEF-AA1D-D45D1A109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765" y="987425"/>
            <a:ext cx="2179046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22DC808E-9B21-42AA-B355-5E3854386AC4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“Setting” -&gt; “Repository” </a:t>
            </a:r>
            <a:r>
              <a:rPr lang="en-US" sz="2400">
                <a:solidFill>
                  <a:prstClr val="black"/>
                </a:solidFill>
              </a:rPr>
              <a:t>in sidebar menu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9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8" name="Місце для вмісту 6">
            <a:extLst>
              <a:ext uri="{FF2B5EF4-FFF2-40B4-BE49-F238E27FC236}">
                <a16:creationId xmlns:a16="http://schemas.microsoft.com/office/drawing/2014/main" id="{6CD377BC-BEB1-4C47-BEE5-5775B07D9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1924771"/>
            <a:ext cx="6172200" cy="39442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12FB54FA-FAA9-4F73-BF40-1A7EA3689D8B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Expand </a:t>
            </a:r>
            <a:r>
              <a:rPr lang="en-US" sz="2400" b="1">
                <a:solidFill>
                  <a:prstClr val="black"/>
                </a:solidFill>
              </a:rPr>
              <a:t>“Protected Branches” </a:t>
            </a:r>
            <a:r>
              <a:rPr lang="en-US" sz="2400">
                <a:solidFill>
                  <a:prstClr val="black"/>
                </a:solidFill>
              </a:rPr>
              <a:t>section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branch </a:t>
            </a:r>
            <a:r>
              <a:rPr lang="en-US" sz="2400" b="1">
                <a:solidFill>
                  <a:prstClr val="black"/>
                </a:solidFill>
              </a:rPr>
              <a:t>prod </a:t>
            </a:r>
            <a:r>
              <a:rPr lang="en-US" sz="2400">
                <a:solidFill>
                  <a:prstClr val="black"/>
                </a:solidFill>
              </a:rPr>
              <a:t>(if prod branch is missing – create and push it into repository)</a:t>
            </a:r>
            <a:endParaRPr lang="en-US" sz="2400" b="1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Maintainers </a:t>
            </a:r>
            <a:r>
              <a:rPr lang="en-US" sz="2400">
                <a:solidFill>
                  <a:prstClr val="black"/>
                </a:solidFill>
              </a:rPr>
              <a:t>as </a:t>
            </a:r>
            <a:r>
              <a:rPr lang="en-US" sz="2400" i="1">
                <a:solidFill>
                  <a:prstClr val="black"/>
                </a:solidFill>
              </a:rPr>
              <a:t>Allowed to merge</a:t>
            </a:r>
            <a:r>
              <a:rPr lang="en-US" sz="2400">
                <a:solidFill>
                  <a:prstClr val="black"/>
                </a:solidFill>
              </a:rPr>
              <a:t> and </a:t>
            </a:r>
            <a:r>
              <a:rPr lang="en-US" sz="2400" i="1">
                <a:solidFill>
                  <a:prstClr val="black"/>
                </a:solidFill>
              </a:rPr>
              <a:t>Allowed to push</a:t>
            </a:r>
            <a:r>
              <a:rPr lang="en-US" sz="2400">
                <a:solidFill>
                  <a:prstClr val="black"/>
                </a:solidFill>
              </a:rPr>
              <a:t>  </a:t>
            </a:r>
            <a:endParaRPr lang="en-US" sz="2400" b="1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“Protect”</a:t>
            </a:r>
            <a:r>
              <a:rPr lang="en-US" sz="2400">
                <a:solidFill>
                  <a:prstClr val="black"/>
                </a:solidFill>
              </a:rPr>
              <a:t> button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89210"/>
      </p:ext>
    </p:extLst>
  </p:cSld>
  <p:clrMapOvr>
    <a:masterClrMapping/>
  </p:clrMapOvr>
</p:sld>
</file>

<file path=ppt/theme/theme1.xml><?xml version="1.0" encoding="utf-8"?>
<a:theme xmlns:a="http://schemas.openxmlformats.org/drawingml/2006/main" name="gh9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h9" id="{9390503B-F057-4175-800F-788FC51FBFED}" vid="{A696FA48-F81C-448F-B043-25B82A44530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</TotalTime>
  <Words>709</Words>
  <Application>Microsoft Office PowerPoint</Application>
  <PresentationFormat>Широкий екран</PresentationFormat>
  <Paragraphs>114</Paragraphs>
  <Slides>25</Slides>
  <Notes>25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30" baseType="lpstr">
      <vt:lpstr>Arial</vt:lpstr>
      <vt:lpstr>Calibri</vt:lpstr>
      <vt:lpstr>Lato</vt:lpstr>
      <vt:lpstr>Raleway</vt:lpstr>
      <vt:lpstr>gh9</vt:lpstr>
      <vt:lpstr>Lesson 1 - Gitlab + Intellij IDEA </vt:lpstr>
      <vt:lpstr>Register on Gitlab.com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Import project into IDEA</vt:lpstr>
      <vt:lpstr>Import project into IDEA</vt:lpstr>
      <vt:lpstr>Import project into IDEA</vt:lpstr>
      <vt:lpstr>Import project into IDEA</vt:lpstr>
      <vt:lpstr>Import project into IDEA</vt:lpstr>
      <vt:lpstr>Import project into IDEA</vt:lpstr>
      <vt:lpstr>First Commit and Push to Git</vt:lpstr>
      <vt:lpstr>First Commit and Push to Git</vt:lpstr>
      <vt:lpstr>First Commit and Push to Git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Lifecycle</dc:title>
  <dc:creator>Oleksandr Kucher</dc:creator>
  <cp:lastModifiedBy>Yaroslav Brahinets</cp:lastModifiedBy>
  <cp:revision>33</cp:revision>
  <dcterms:created xsi:type="dcterms:W3CDTF">2018-07-23T22:21:14Z</dcterms:created>
  <dcterms:modified xsi:type="dcterms:W3CDTF">2019-10-03T09:35:03Z</dcterms:modified>
</cp:coreProperties>
</file>