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74" r:id="rId2"/>
    <p:sldId id="309" r:id="rId3"/>
    <p:sldId id="304" r:id="rId4"/>
    <p:sldId id="299" r:id="rId5"/>
    <p:sldId id="300" r:id="rId6"/>
    <p:sldId id="302" r:id="rId7"/>
    <p:sldId id="301" r:id="rId8"/>
    <p:sldId id="303" r:id="rId9"/>
    <p:sldId id="305" r:id="rId10"/>
    <p:sldId id="308" r:id="rId11"/>
    <p:sldId id="306" r:id="rId12"/>
    <p:sldId id="307" r:id="rId13"/>
    <p:sldId id="298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83199" autoAdjust="0"/>
  </p:normalViewPr>
  <p:slideViewPr>
    <p:cSldViewPr snapToGrid="0">
      <p:cViewPr varScale="1">
        <p:scale>
          <a:sx n="104" d="100"/>
          <a:sy n="104" d="100"/>
        </p:scale>
        <p:origin x="12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24089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10 </a:t>
            </a:r>
            <a:r>
              <a:rPr lang="en-US" dirty="0"/>
              <a:t>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Propagate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76" y="3807676"/>
            <a:ext cx="6825345" cy="116204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06" y="1353976"/>
            <a:ext cx="6060350" cy="231551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1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89" y="1302328"/>
            <a:ext cx="4672902" cy="36292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0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catch </a:t>
            </a:r>
            <a:r>
              <a:rPr lang="en-US" dirty="0" err="1" smtClean="0"/>
              <a:t>NullPoinetExcetion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83" y="1551709"/>
            <a:ext cx="7886373" cy="30460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6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yourself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6" y="1724353"/>
            <a:ext cx="2743200" cy="1723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Picture 2" descr="Картинки по запросу terminator t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64" y="1215788"/>
            <a:ext cx="5495061" cy="260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73" y="358388"/>
            <a:ext cx="9023927" cy="857400"/>
          </a:xfrm>
        </p:spPr>
        <p:txBody>
          <a:bodyPr/>
          <a:lstStyle/>
          <a:p>
            <a:r>
              <a:rPr lang="en-US" b="1" dirty="0" smtClean="0"/>
              <a:t>All unit tests should pass after every commit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60" y="1228829"/>
            <a:ext cx="7096974" cy="38185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37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inline method termination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9" y="1466959"/>
            <a:ext cx="4395533" cy="112196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31" y="1131593"/>
            <a:ext cx="4350044" cy="179269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638" y="3058144"/>
            <a:ext cx="5164638" cy="195341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4" y="1694135"/>
            <a:ext cx="4124282" cy="134462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46" y="3731998"/>
            <a:ext cx="6810219" cy="96493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889" y="1715700"/>
            <a:ext cx="4114956" cy="132306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6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Inefficient map value fetch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41123"/>
            <a:ext cx="7320095" cy="187768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2" y="3426691"/>
            <a:ext cx="8045403" cy="1583741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0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446736" cy="857400"/>
          </a:xfrm>
        </p:spPr>
        <p:txBody>
          <a:bodyPr/>
          <a:lstStyle/>
          <a:p>
            <a:r>
              <a:rPr lang="en-US" dirty="0" smtClean="0"/>
              <a:t>Static fields should be immutable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0" y="2061571"/>
            <a:ext cx="3964002" cy="112440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990" y="1459628"/>
            <a:ext cx="4462285" cy="126879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181" y="3574205"/>
            <a:ext cx="6372054" cy="1279478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6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logger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4" y="1990359"/>
            <a:ext cx="3638628" cy="92833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04" y="1595761"/>
            <a:ext cx="4908471" cy="240358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81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Propagate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31" y="1326624"/>
            <a:ext cx="5150234" cy="160752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04" y="3186547"/>
            <a:ext cx="5878888" cy="1732060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8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63</Words>
  <Application>Microsoft Office PowerPoint</Application>
  <PresentationFormat>On-screen Show (16:9)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Antonio template</vt:lpstr>
      <vt:lpstr>Lesson 10 – Homework review</vt:lpstr>
      <vt:lpstr>Be yourself</vt:lpstr>
      <vt:lpstr>All unit tests should pass after every commit</vt:lpstr>
      <vt:lpstr>Avoid inline method termination</vt:lpstr>
      <vt:lpstr>Avoid reassignments</vt:lpstr>
      <vt:lpstr>Inefficient map value fetch</vt:lpstr>
      <vt:lpstr>Static fields should be immutable</vt:lpstr>
      <vt:lpstr>Introduce logger abstraction</vt:lpstr>
      <vt:lpstr>Propagate exceptions</vt:lpstr>
      <vt:lpstr>Propagate exceptions</vt:lpstr>
      <vt:lpstr>Decouple code</vt:lpstr>
      <vt:lpstr>Never catch NullPoinetExcetion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254</cp:revision>
  <dcterms:modified xsi:type="dcterms:W3CDTF">2019-12-08T19:12:35Z</dcterms:modified>
</cp:coreProperties>
</file>