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74" r:id="rId2"/>
    <p:sldId id="327" r:id="rId3"/>
    <p:sldId id="326" r:id="rId4"/>
    <p:sldId id="316" r:id="rId5"/>
    <p:sldId id="328" r:id="rId6"/>
    <p:sldId id="329" r:id="rId7"/>
    <p:sldId id="331" r:id="rId8"/>
    <p:sldId id="332" r:id="rId9"/>
    <p:sldId id="334" r:id="rId10"/>
    <p:sldId id="333" r:id="rId11"/>
    <p:sldId id="330" r:id="rId12"/>
    <p:sldId id="335" r:id="rId13"/>
    <p:sldId id="337" r:id="rId14"/>
    <p:sldId id="336" r:id="rId15"/>
    <p:sldId id="298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3199" autoAdjust="0"/>
  </p:normalViewPr>
  <p:slideViewPr>
    <p:cSldViewPr snapToGrid="0">
      <p:cViewPr varScale="1">
        <p:scale>
          <a:sx n="123" d="100"/>
          <a:sy n="123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custom functional interface does not required:</a:t>
            </a:r>
          </a:p>
          <a:p>
            <a:pPr lvl="1"/>
            <a:r>
              <a:rPr lang="en-US" dirty="0"/>
              <a:t>Functional interface already exists in JDK</a:t>
            </a:r>
          </a:p>
          <a:p>
            <a:pPr lvl="1"/>
            <a:r>
              <a:rPr lang="en-US" dirty="0"/>
              <a:t>Custom interface used only inside one class in private methods and name of interface or methods do not provide some additional info or context for another developers</a:t>
            </a:r>
          </a:p>
          <a:p>
            <a:pPr lvl="1"/>
            <a:r>
              <a:rPr lang="en-US" dirty="0"/>
              <a:t>Implementation is not optimal: it always used with same generic types (that’s why they can be remove, additionally boxing/unboxing of char will be avoided)</a:t>
            </a:r>
          </a:p>
        </p:txBody>
      </p:sp>
    </p:spTree>
    <p:extLst>
      <p:ext uri="{BB962C8B-B14F-4D97-AF65-F5344CB8AC3E}">
        <p14:creationId xmlns:p14="http://schemas.microsoft.com/office/powerpoint/2010/main" val="83680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6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8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generics in [functional]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A13463-BF3C-4FD4-8226-32A75417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3" y="1215788"/>
            <a:ext cx="3201694" cy="867125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D12A59-3657-4103-B3B8-B9F8C57F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70" y="3715461"/>
            <a:ext cx="2992059" cy="98147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78720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create HUGE lambdas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16F63-6AD4-41C2-8D1F-BD1B9E66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9" y="1933566"/>
            <a:ext cx="8375861" cy="2763367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10248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do side effects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A7509-8579-435F-9CF0-8B4A7547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5" y="1866115"/>
            <a:ext cx="8387609" cy="283081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315067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</p:spPr>
        <p:txBody>
          <a:bodyPr/>
          <a:lstStyle/>
          <a:p>
            <a:r>
              <a:rPr lang="en-US" sz="2400" dirty="0"/>
              <a:t>Do not create lambda just to use in next line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BEAC72-A966-421B-86A8-44FBAEDF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40" y="1838028"/>
            <a:ext cx="4564320" cy="146744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244062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929293" cy="857400"/>
          </a:xfrm>
        </p:spPr>
        <p:txBody>
          <a:bodyPr/>
          <a:lstStyle/>
          <a:p>
            <a:r>
              <a:rPr lang="en-US" sz="2400" dirty="0"/>
              <a:t>Use lambdas only where required (not everywhere)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B62CEE-F837-495F-9C9D-FA6BA548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7" y="1923303"/>
            <a:ext cx="8501986" cy="277363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</p:pic>
    </p:spTree>
    <p:extLst>
      <p:ext uri="{BB962C8B-B14F-4D97-AF65-F5344CB8AC3E}">
        <p14:creationId xmlns:p14="http://schemas.microsoft.com/office/powerpoint/2010/main" val="426757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do side effects in lambda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7BB93D-7A97-439A-96F6-F6B067F3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2" y="1409230"/>
            <a:ext cx="7594495" cy="116252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ED2F20-0040-4EB8-9F6A-BE8074C3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19" y="2984159"/>
            <a:ext cx="4478560" cy="180095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do side effects in lambda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7BB93D-7A97-439A-96F6-F6B067F3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2" y="1409230"/>
            <a:ext cx="7594495" cy="116252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0F9B3C-59CE-4390-AB04-40933DF0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40" y="2733990"/>
            <a:ext cx="5555320" cy="196294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227686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magic strings/numbers/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5B9A41-5E17-44D8-A84C-11C07A2C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78" y="1215788"/>
            <a:ext cx="5860244" cy="1486501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925282-759C-415C-A550-8F913377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45" y="3348124"/>
            <a:ext cx="5155109" cy="150555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79443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085394" cy="857400"/>
          </a:xfrm>
        </p:spPr>
        <p:txBody>
          <a:bodyPr/>
          <a:lstStyle/>
          <a:p>
            <a:r>
              <a:rPr lang="en-US" sz="2400" dirty="0"/>
              <a:t>Use classes provided by JDK (if possible/make sense)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23E73-A2AA-4C23-9AE5-40A661C5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01" y="1215787"/>
            <a:ext cx="3830598" cy="87665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4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0DA5FA-16B5-4C1D-8508-E83DD17A7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06" y="3128961"/>
            <a:ext cx="8814188" cy="172472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E8F4AF-5B9A-4346-8365-AD3BF1446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95" y="2172374"/>
            <a:ext cx="4230810" cy="87665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92D050"/>
            </a:contourClr>
          </a:sp3d>
        </p:spPr>
      </p:pic>
    </p:spTree>
    <p:extLst>
      <p:ext uri="{BB962C8B-B14F-4D97-AF65-F5344CB8AC3E}">
        <p14:creationId xmlns:p14="http://schemas.microsoft.com/office/powerpoint/2010/main" val="26957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&lt;T&gt; where single type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82B303-8D8B-4FF4-853A-7A29FE1A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2" y="1280364"/>
            <a:ext cx="4974061" cy="357331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294166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&lt;T&gt; where single </a:t>
            </a:r>
            <a:r>
              <a:rPr lang="en-US" sz="2400"/>
              <a:t>type possible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268E40-7EDF-468D-A22F-E8D03AB1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03" y="1251777"/>
            <a:ext cx="5116993" cy="360190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236314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Object as generic param where concrete type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F2B4EE-5B89-4023-BA81-DF0D5997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28" y="1723931"/>
            <a:ext cx="5364743" cy="297300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accent3"/>
            </a:contourClr>
          </a:sp3d>
        </p:spPr>
      </p:pic>
    </p:spTree>
    <p:extLst>
      <p:ext uri="{BB962C8B-B14F-4D97-AF65-F5344CB8AC3E}">
        <p14:creationId xmlns:p14="http://schemas.microsoft.com/office/powerpoint/2010/main" val="398133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Object as generic param </a:t>
            </a:r>
            <a:r>
              <a:rPr lang="en-US" sz="2400"/>
              <a:t>where concrete </a:t>
            </a:r>
            <a:r>
              <a:rPr lang="en-US" sz="2400" dirty="0"/>
              <a:t>type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C1EC37-A7CB-4765-B2EA-E31ED02A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53" y="1742989"/>
            <a:ext cx="5612494" cy="2953944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296748217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218</Words>
  <Application>Microsoft Office PowerPoint</Application>
  <PresentationFormat>Екран (16:9)</PresentationFormat>
  <Paragraphs>33</Paragraphs>
  <Slides>15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9" baseType="lpstr">
      <vt:lpstr>Raleway</vt:lpstr>
      <vt:lpstr>Lato</vt:lpstr>
      <vt:lpstr>Arial</vt:lpstr>
      <vt:lpstr>Antonio template</vt:lpstr>
      <vt:lpstr>Lesson 8 – Homework review</vt:lpstr>
      <vt:lpstr>Do not do side effects in lambda</vt:lpstr>
      <vt:lpstr>Do not do side effects in lambda</vt:lpstr>
      <vt:lpstr>Do not use magic strings/numbers/etc</vt:lpstr>
      <vt:lpstr>Use classes provided by JDK (if possible/make sense)</vt:lpstr>
      <vt:lpstr>Do not use &lt;T&gt; where single type possible</vt:lpstr>
      <vt:lpstr>Do not use &lt;T&gt; where single type possible</vt:lpstr>
      <vt:lpstr>Do not use Object as generic param where concrete type possible</vt:lpstr>
      <vt:lpstr>Do not use Object as generic param where concrete type possible</vt:lpstr>
      <vt:lpstr>Use generics in [functional] interfaces</vt:lpstr>
      <vt:lpstr>Do not create HUGE lambdas</vt:lpstr>
      <vt:lpstr>Do not do side effects in lambda</vt:lpstr>
      <vt:lpstr>Do not create lambda just to use in next line of code</vt:lpstr>
      <vt:lpstr>Use lambdas only where required (not everywhere)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Oleksandr Kucher</cp:lastModifiedBy>
  <cp:revision>218</cp:revision>
  <dcterms:modified xsi:type="dcterms:W3CDTF">2019-11-24T21:37:29Z</dcterms:modified>
</cp:coreProperties>
</file>