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74" r:id="rId2"/>
    <p:sldId id="279" r:id="rId3"/>
    <p:sldId id="271" r:id="rId4"/>
    <p:sldId id="278" r:id="rId5"/>
    <p:sldId id="270" r:id="rId6"/>
    <p:sldId id="272" r:id="rId7"/>
    <p:sldId id="267" r:id="rId8"/>
    <p:sldId id="273" r:id="rId9"/>
    <p:sldId id="275" r:id="rId10"/>
    <p:sldId id="277" r:id="rId11"/>
    <p:sldId id="276" r:id="rId12"/>
    <p:sldId id="266" r:id="rId13"/>
    <p:sldId id="268" r:id="rId14"/>
    <p:sldId id="269" r:id="rId15"/>
    <p:sldId id="262" r:id="rId16"/>
    <p:sldId id="263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on IDE warnings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55" y="1431483"/>
            <a:ext cx="5686745" cy="35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4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88" y="1498875"/>
            <a:ext cx="6026424" cy="29969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041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079612" cy="857400"/>
          </a:xfrm>
        </p:spPr>
        <p:txBody>
          <a:bodyPr/>
          <a:lstStyle/>
          <a:p>
            <a:r>
              <a:rPr lang="en-US" dirty="0"/>
              <a:t>Format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633075" y="650825"/>
            <a:ext cx="3397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CTRL+ALT+O</a:t>
            </a:r>
            <a:r>
              <a:rPr lang="en-US" dirty="0"/>
              <a:t> – remove unused imports</a:t>
            </a:r>
          </a:p>
          <a:p>
            <a:r>
              <a:rPr lang="en-US" dirty="0">
                <a:solidFill>
                  <a:srgbClr val="FF0000"/>
                </a:solidFill>
              </a:rPr>
              <a:t>CTRL+ALT+L</a:t>
            </a:r>
            <a:r>
              <a:rPr lang="en-US" dirty="0"/>
              <a:t> – format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3580256" cy="2997706"/>
          </a:xfrm>
          <a:prstGeom prst="rect">
            <a:avLst/>
          </a:prstGeom>
          <a:effectLst>
            <a:outerShdw blurRad="63500" sx="102000" sy="102000" algn="ctr" rotWithShape="0">
              <a:schemeClr val="accent3"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79" y="1612451"/>
            <a:ext cx="3664765" cy="216868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55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reassignment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230581"/>
            <a:ext cx="3117720" cy="1641736"/>
          </a:xfrm>
          <a:prstGeom prst="rect">
            <a:avLst/>
          </a:prstGeom>
          <a:effectLst>
            <a:outerShdw blurRad="63500" sx="102000" sy="102000" algn="ctr" rotWithShape="0">
              <a:schemeClr val="accent3">
                <a:alpha val="40000"/>
              </a:scheme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449" y="2163936"/>
            <a:ext cx="4506696" cy="160350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00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KISS; Single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7" y="1383793"/>
            <a:ext cx="3123114" cy="35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16" y="1285649"/>
            <a:ext cx="5815584" cy="37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sub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37" y="1339163"/>
            <a:ext cx="5242558" cy="3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 all reviewers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olexandr.kucher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y.brahinets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Vrudas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InnaBakum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mudrenko.vlad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michaelsav4enko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60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892160" cy="857400"/>
          </a:xfrm>
        </p:spPr>
        <p:txBody>
          <a:bodyPr/>
          <a:lstStyle/>
          <a:p>
            <a:r>
              <a:rPr lang="en-US" dirty="0"/>
              <a:t>Follow Git convention: commit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08" y="1402339"/>
            <a:ext cx="4681144" cy="35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648320" cy="857400"/>
          </a:xfrm>
        </p:spPr>
        <p:txBody>
          <a:bodyPr/>
          <a:lstStyle/>
          <a:p>
            <a:r>
              <a:rPr lang="en-US" dirty="0"/>
              <a:t>Follow Git convention: contributor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22753"/>
            <a:ext cx="3211223" cy="1457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67" y="1522753"/>
            <a:ext cx="2439386" cy="638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345" y="3712795"/>
            <a:ext cx="1753309" cy="2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change home task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5" y="1832018"/>
            <a:ext cx="6031448" cy="2343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02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change home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6" y="1767840"/>
            <a:ext cx="8511328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079612" cy="857400"/>
          </a:xfrm>
        </p:spPr>
        <p:txBody>
          <a:bodyPr/>
          <a:lstStyle/>
          <a:p>
            <a:r>
              <a:rPr lang="en-US" dirty="0"/>
              <a:t>Program should complete successfully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0" y="1816608"/>
            <a:ext cx="6565379" cy="15055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66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on IDE warnings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2" y="2047663"/>
            <a:ext cx="7594495" cy="10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on IDE warnings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1445024"/>
            <a:ext cx="6294120" cy="22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518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94</Words>
  <Application>Microsoft Office PowerPoint</Application>
  <PresentationFormat>On-screen Show (16:9)</PresentationFormat>
  <Paragraphs>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Antonio template</vt:lpstr>
      <vt:lpstr>Lesson 1 – Homework review</vt:lpstr>
      <vt:lpstr>Invite all reviewers</vt:lpstr>
      <vt:lpstr>Follow Git convention: commit message</vt:lpstr>
      <vt:lpstr>Follow Git convention: contributor </vt:lpstr>
      <vt:lpstr>Do not change home task</vt:lpstr>
      <vt:lpstr>Do not change home task</vt:lpstr>
      <vt:lpstr>Program should complete successfully</vt:lpstr>
      <vt:lpstr>Pay attention on IDE warnings</vt:lpstr>
      <vt:lpstr>Pay attention on IDE warnings</vt:lpstr>
      <vt:lpstr>Pay attention on IDE warnings</vt:lpstr>
      <vt:lpstr>Remove unused code</vt:lpstr>
      <vt:lpstr>Format code</vt:lpstr>
      <vt:lpstr>Avoid reassignment</vt:lpstr>
      <vt:lpstr>KISS; Single Responsibility</vt:lpstr>
      <vt:lpstr>Use constants</vt:lpstr>
      <vt:lpstr>Extract sub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38</cp:revision>
  <dcterms:modified xsi:type="dcterms:W3CDTF">2019-10-07T14:49:39Z</dcterms:modified>
</cp:coreProperties>
</file>