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74" r:id="rId2"/>
    <p:sldId id="279" r:id="rId3"/>
    <p:sldId id="283" r:id="rId4"/>
    <p:sldId id="271" r:id="rId5"/>
    <p:sldId id="282" r:id="rId6"/>
    <p:sldId id="280" r:id="rId7"/>
    <p:sldId id="281" r:id="rId8"/>
    <p:sldId id="292" r:id="rId9"/>
    <p:sldId id="284" r:id="rId10"/>
    <p:sldId id="297" r:id="rId11"/>
    <p:sldId id="294" r:id="rId12"/>
    <p:sldId id="285" r:id="rId13"/>
    <p:sldId id="286" r:id="rId14"/>
    <p:sldId id="287" r:id="rId15"/>
    <p:sldId id="288" r:id="rId16"/>
    <p:sldId id="293" r:id="rId17"/>
    <p:sldId id="289" r:id="rId18"/>
    <p:sldId id="290" r:id="rId19"/>
    <p:sldId id="296" r:id="rId20"/>
    <p:sldId id="295" r:id="rId21"/>
    <p:sldId id="291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uk-UA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724520" cy="857400"/>
          </a:xfrm>
        </p:spPr>
        <p:txBody>
          <a:bodyPr/>
          <a:lstStyle/>
          <a:p>
            <a:r>
              <a:rPr lang="en-US" dirty="0"/>
              <a:t>Decompose methods. Keep It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79" y="1694550"/>
            <a:ext cx="5413821" cy="30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585580" cy="857400"/>
          </a:xfrm>
        </p:spPr>
        <p:txBody>
          <a:bodyPr/>
          <a:lstStyle/>
          <a:p>
            <a:r>
              <a:rPr lang="en-US" dirty="0"/>
              <a:t>Decompose</a:t>
            </a:r>
            <a:r>
              <a:rPr lang="en-US" dirty="0" smtClean="0"/>
              <a:t> God-classes. Keep It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436839"/>
            <a:ext cx="4419600" cy="35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6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write unreachable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04" y="1360568"/>
            <a:ext cx="5867400" cy="166518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65" y="3345213"/>
            <a:ext cx="5669278" cy="135172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67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442580" cy="857400"/>
          </a:xfrm>
        </p:spPr>
        <p:txBody>
          <a:bodyPr/>
          <a:lstStyle/>
          <a:p>
            <a:r>
              <a:rPr lang="en-US" dirty="0" smtClean="0"/>
              <a:t>Declare magic numbers as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22" y="1676412"/>
            <a:ext cx="4203336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86" y="1881007"/>
            <a:ext cx="3957388" cy="25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3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518780" cy="857400"/>
          </a:xfrm>
        </p:spPr>
        <p:txBody>
          <a:bodyPr/>
          <a:lstStyle/>
          <a:p>
            <a:r>
              <a:rPr lang="en-US" dirty="0" smtClean="0"/>
              <a:t>Use the least needed access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1280206"/>
            <a:ext cx="3627120" cy="37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9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488300" cy="857400"/>
          </a:xfrm>
        </p:spPr>
        <p:txBody>
          <a:bodyPr/>
          <a:lstStyle/>
          <a:p>
            <a:r>
              <a:rPr lang="en-US" dirty="0" smtClean="0"/>
              <a:t>Follow </a:t>
            </a:r>
            <a:r>
              <a:rPr lang="en-US" dirty="0" smtClean="0"/>
              <a:t>Single Responsibility</a:t>
            </a:r>
            <a:r>
              <a:rPr lang="uk-UA" dirty="0" smtClean="0"/>
              <a:t>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77" y="1215788"/>
            <a:ext cx="3482406" cy="371093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77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user experience friendly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81" y="1233246"/>
            <a:ext cx="4372238" cy="3567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33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876920" cy="857400"/>
          </a:xfrm>
        </p:spPr>
        <p:txBody>
          <a:bodyPr/>
          <a:lstStyle/>
          <a:p>
            <a:r>
              <a:rPr lang="en-US" dirty="0" smtClean="0"/>
              <a:t>Program should not stop unexpectedly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52" y="1775460"/>
            <a:ext cx="7591296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15788"/>
            <a:ext cx="4800600" cy="38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Invite all reviewers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olexandr.kucher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y.brahinets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Vrudas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InnaBakum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mudrenko.vlad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michaelsav4enko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60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program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58" y="1889761"/>
            <a:ext cx="7774684" cy="1363978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46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60" y="-68580"/>
            <a:ext cx="6462600" cy="2328360"/>
          </a:xfrm>
        </p:spPr>
        <p:txBody>
          <a:bodyPr/>
          <a:lstStyle/>
          <a:p>
            <a:r>
              <a:rPr lang="en-US" sz="2800" dirty="0" smtClean="0"/>
              <a:t>First – make it work;</a:t>
            </a:r>
            <a:br>
              <a:rPr lang="en-US" sz="2800" dirty="0" smtClean="0"/>
            </a:br>
            <a:r>
              <a:rPr lang="en-US" sz="2800" dirty="0" smtClean="0"/>
              <a:t>Second – make it clean</a:t>
            </a:r>
            <a:r>
              <a:rPr lang="ru-UA" sz="2800" dirty="0" smtClean="0"/>
              <a:t> </a:t>
            </a:r>
            <a:r>
              <a:rPr lang="en-US" sz="2800" dirty="0" smtClean="0"/>
              <a:t>and clear;</a:t>
            </a:r>
            <a:br>
              <a:rPr lang="en-US" sz="2800" dirty="0" smtClean="0"/>
            </a:br>
            <a:r>
              <a:rPr lang="en-US" sz="2800" dirty="0" smtClean="0"/>
              <a:t>Third – make it fast; </a:t>
            </a:r>
            <a:br>
              <a:rPr lang="en-US" sz="2800" dirty="0" smtClean="0"/>
            </a:br>
            <a:r>
              <a:rPr lang="en-US" sz="2800" dirty="0" smtClean="0"/>
              <a:t>. . .</a:t>
            </a:r>
            <a:br>
              <a:rPr lang="en-US" sz="2800" dirty="0" smtClean="0"/>
            </a:br>
            <a:r>
              <a:rPr lang="en-US" sz="2800" dirty="0" smtClean="0"/>
              <a:t>The last – add </a:t>
            </a:r>
            <a:r>
              <a:rPr lang="en-US" sz="2800" dirty="0" err="1" smtClean="0"/>
              <a:t>svistoprdelky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2259780"/>
            <a:ext cx="4171140" cy="275065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739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 to master </a:t>
            </a:r>
            <a:r>
              <a:rPr lang="en-US" dirty="0" smtClean="0"/>
              <a:t>but not prod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3" y="1215788"/>
            <a:ext cx="5936394" cy="3508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998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892160" cy="857400"/>
          </a:xfrm>
        </p:spPr>
        <p:txBody>
          <a:bodyPr/>
          <a:lstStyle/>
          <a:p>
            <a:r>
              <a:rPr lang="en-US" dirty="0"/>
              <a:t>Follow Git </a:t>
            </a:r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67229"/>
            <a:ext cx="2258936" cy="1677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91" y="1557636"/>
            <a:ext cx="3661017" cy="1258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36" y="3845946"/>
            <a:ext cx="2401906" cy="7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56" y="1215788"/>
            <a:ext cx="2668272" cy="38213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49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only learned 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3" y="2118360"/>
            <a:ext cx="8176042" cy="147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1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75" y="1052004"/>
            <a:ext cx="4870025" cy="1512593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61" y="3319258"/>
            <a:ext cx="4882614" cy="1455570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42" y="2557444"/>
            <a:ext cx="3671658" cy="77832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72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naming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4" y="2154380"/>
            <a:ext cx="3335098" cy="857597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370632"/>
            <a:ext cx="6298571" cy="314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38" y="2154380"/>
            <a:ext cx="3678137" cy="924299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5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640700" cy="857400"/>
          </a:xfrm>
        </p:spPr>
        <p:txBody>
          <a:bodyPr/>
          <a:lstStyle/>
          <a:p>
            <a:r>
              <a:rPr lang="en-US" dirty="0" smtClean="0"/>
              <a:t>Decompose methods. Keep It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45" y="1436839"/>
            <a:ext cx="6498677" cy="276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" y="1750812"/>
            <a:ext cx="6659880" cy="32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122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114</Words>
  <Application>Microsoft Office PowerPoint</Application>
  <PresentationFormat>On-screen Show (16:9)</PresentationFormat>
  <Paragraphs>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Lato</vt:lpstr>
      <vt:lpstr>Raleway</vt:lpstr>
      <vt:lpstr>Antonio template</vt:lpstr>
      <vt:lpstr>Lesson 2 – Homework review</vt:lpstr>
      <vt:lpstr>Invite all reviewers</vt:lpstr>
      <vt:lpstr>Commit to master but not prod</vt:lpstr>
      <vt:lpstr>Follow Git convention</vt:lpstr>
      <vt:lpstr>Reuse code</vt:lpstr>
      <vt:lpstr>Use only learned features</vt:lpstr>
      <vt:lpstr>Use braces</vt:lpstr>
      <vt:lpstr>Follow naming convention</vt:lpstr>
      <vt:lpstr>Decompose methods. Keep It Simple</vt:lpstr>
      <vt:lpstr>Decompose methods. Keep It Simple</vt:lpstr>
      <vt:lpstr>Decompose God-classes. Keep It Simple</vt:lpstr>
      <vt:lpstr>Do not write unreachable code</vt:lpstr>
      <vt:lpstr>Declare magic numbers as constants</vt:lpstr>
      <vt:lpstr>Release resources</vt:lpstr>
      <vt:lpstr>Use the least needed access scope</vt:lpstr>
      <vt:lpstr>Follow Single Responsibility Principle</vt:lpstr>
      <vt:lpstr>Make user experience friendly</vt:lpstr>
      <vt:lpstr>Program should not stop unexpectedly</vt:lpstr>
      <vt:lpstr>Avoid recursion</vt:lpstr>
      <vt:lpstr>Make program efficient</vt:lpstr>
      <vt:lpstr>First – make it work; Second – make it clean and clear; Third – make it fast;  . . . The last – add svistoprdelky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Yaroslav Brahinets</cp:lastModifiedBy>
  <cp:revision>94</cp:revision>
  <dcterms:modified xsi:type="dcterms:W3CDTF">2019-10-15T17:32:06Z</dcterms:modified>
</cp:coreProperties>
</file>