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7"/>
  </p:notesMasterIdLst>
  <p:sldIdLst>
    <p:sldId id="391" r:id="rId2"/>
    <p:sldId id="392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504" r:id="rId16"/>
    <p:sldId id="505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2" r:id="rId44"/>
    <p:sldId id="503" r:id="rId45"/>
    <p:sldId id="339" r:id="rId46"/>
  </p:sldIdLst>
  <p:sldSz cx="9144000" cy="5143500" type="screen16x9"/>
  <p:notesSz cx="6858000" cy="9144000"/>
  <p:embeddedFontLst>
    <p:embeddedFont>
      <p:font typeface="Raleway" panose="020B0604020202020204" charset="0"/>
      <p:regular r:id="rId48"/>
      <p:bold r:id="rId49"/>
      <p:italic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Arial Narrow" panose="020B0606020202030204" pitchFamily="34" charset="0"/>
      <p:regular r:id="rId56"/>
      <p:bold r:id="rId57"/>
      <p:italic r:id="rId58"/>
      <p:boldItalic r:id="rId59"/>
    </p:embeddedFont>
    <p:embeddedFont>
      <p:font typeface="Lato" panose="020B060402020202020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C7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716F4-2AAE-4518-A083-4389F0D416A6}">
  <a:tblStyle styleId="{241716F4-2AAE-4518-A083-4389F0D416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4660"/>
  </p:normalViewPr>
  <p:slideViewPr>
    <p:cSldViewPr snapToGrid="0">
      <p:cViewPr>
        <p:scale>
          <a:sx n="125" d="100"/>
          <a:sy n="125" d="100"/>
        </p:scale>
        <p:origin x="106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6777-CBCF-6640-A4F3-E9C144F5B5AE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06A6F-137C-CB4D-9FD3-DF2EF538379A}">
      <dgm:prSet phldrT="[Text]"/>
      <dgm:spPr/>
      <dgm:t>
        <a:bodyPr/>
        <a:lstStyle/>
        <a:p>
          <a:r>
            <a:rPr lang="en-US" dirty="0" smtClean="0"/>
            <a:t>Thread1</a:t>
          </a:r>
          <a:endParaRPr lang="en-US" dirty="0"/>
        </a:p>
      </dgm:t>
    </dgm:pt>
    <dgm:pt modelId="{1BBE5815-795F-3745-927C-7C467213AD4B}" type="parTrans" cxnId="{463983F9-93DD-814A-A93D-1310483C0F6D}">
      <dgm:prSet/>
      <dgm:spPr/>
      <dgm:t>
        <a:bodyPr/>
        <a:lstStyle/>
        <a:p>
          <a:endParaRPr lang="en-US"/>
        </a:p>
      </dgm:t>
    </dgm:pt>
    <dgm:pt modelId="{B7DFCE0D-737E-7E4E-AAF1-B46E36A41EE0}" type="sibTrans" cxnId="{463983F9-93DD-814A-A93D-1310483C0F6D}">
      <dgm:prSet/>
      <dgm:spPr/>
      <dgm:t>
        <a:bodyPr/>
        <a:lstStyle/>
        <a:p>
          <a:endParaRPr lang="en-US"/>
        </a:p>
      </dgm:t>
    </dgm:pt>
    <dgm:pt modelId="{3B4654D5-7223-B24B-8CB5-CD1EEEBB9398}">
      <dgm:prSet phldrT="[Text]"/>
      <dgm:spPr/>
      <dgm:t>
        <a:bodyPr/>
        <a:lstStyle/>
        <a:p>
          <a:endParaRPr lang="en-US" dirty="0"/>
        </a:p>
      </dgm:t>
    </dgm:pt>
    <dgm:pt modelId="{8CD5EB6E-3BBD-6849-A217-F1FB87C7280A}" type="parTrans" cxnId="{C602014F-B9B2-FB49-A408-8B241CC8DA7E}">
      <dgm:prSet/>
      <dgm:spPr/>
      <dgm:t>
        <a:bodyPr/>
        <a:lstStyle/>
        <a:p>
          <a:endParaRPr lang="en-US"/>
        </a:p>
      </dgm:t>
    </dgm:pt>
    <dgm:pt modelId="{793B3B5B-1829-7246-9F7B-D5FC61C8DE7D}" type="sibTrans" cxnId="{C602014F-B9B2-FB49-A408-8B241CC8DA7E}">
      <dgm:prSet/>
      <dgm:spPr/>
      <dgm:t>
        <a:bodyPr/>
        <a:lstStyle/>
        <a:p>
          <a:endParaRPr lang="en-US"/>
        </a:p>
      </dgm:t>
    </dgm:pt>
    <dgm:pt modelId="{03A28611-BA7C-084E-A778-B52348D0CD2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 </a:t>
          </a:r>
          <a:endParaRPr lang="en-US" dirty="0"/>
        </a:p>
      </dgm:t>
    </dgm:pt>
    <dgm:pt modelId="{71DB96F4-DA88-3942-B67B-09373E7E7E64}" type="parTrans" cxnId="{C7FD57E1-E7E7-644E-B492-AA4BD883FF5D}">
      <dgm:prSet/>
      <dgm:spPr/>
      <dgm:t>
        <a:bodyPr/>
        <a:lstStyle/>
        <a:p>
          <a:endParaRPr lang="en-US"/>
        </a:p>
      </dgm:t>
    </dgm:pt>
    <dgm:pt modelId="{4E509D83-30E9-E54A-BA01-8A991DA863EE}" type="sibTrans" cxnId="{C7FD57E1-E7E7-644E-B492-AA4BD883FF5D}">
      <dgm:prSet/>
      <dgm:spPr/>
      <dgm:t>
        <a:bodyPr/>
        <a:lstStyle/>
        <a:p>
          <a:endParaRPr lang="en-US"/>
        </a:p>
      </dgm:t>
    </dgm:pt>
    <dgm:pt modelId="{B284661C-AEFF-8F46-990F-0DACA9D441FA}">
      <dgm:prSet phldrT="[Text]"/>
      <dgm:spPr/>
      <dgm:t>
        <a:bodyPr/>
        <a:lstStyle/>
        <a:p>
          <a:r>
            <a:rPr lang="en-US" dirty="0" smtClean="0"/>
            <a:t>Thread2</a:t>
          </a:r>
          <a:endParaRPr lang="en-US" dirty="0"/>
        </a:p>
      </dgm:t>
    </dgm:pt>
    <dgm:pt modelId="{AFF94D4C-78B9-7D45-ACF7-A6E115061FA6}" type="parTrans" cxnId="{1994EFA1-D161-2E45-A88A-B59775DA956A}">
      <dgm:prSet/>
      <dgm:spPr/>
      <dgm:t>
        <a:bodyPr/>
        <a:lstStyle/>
        <a:p>
          <a:endParaRPr lang="en-US"/>
        </a:p>
      </dgm:t>
    </dgm:pt>
    <dgm:pt modelId="{F0721957-CF81-7241-A7CE-F03E997DA81C}" type="sibTrans" cxnId="{1994EFA1-D161-2E45-A88A-B59775DA956A}">
      <dgm:prSet/>
      <dgm:spPr/>
      <dgm:t>
        <a:bodyPr/>
        <a:lstStyle/>
        <a:p>
          <a:endParaRPr lang="en-US"/>
        </a:p>
      </dgm:t>
    </dgm:pt>
    <dgm:pt modelId="{11BE5D8F-3BA3-0441-8935-40C6356BC85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AE75C30-2794-1C44-9153-BF21BF91CC6A}" type="parTrans" cxnId="{7F678621-0F01-EE40-92D8-3EF308CBDA68}">
      <dgm:prSet/>
      <dgm:spPr/>
      <dgm:t>
        <a:bodyPr/>
        <a:lstStyle/>
        <a:p>
          <a:endParaRPr lang="en-US"/>
        </a:p>
      </dgm:t>
    </dgm:pt>
    <dgm:pt modelId="{43C4127C-24D3-E74B-A9FB-369BFB982CCB}" type="sibTrans" cxnId="{7F678621-0F01-EE40-92D8-3EF308CBDA68}">
      <dgm:prSet/>
      <dgm:spPr/>
      <dgm:t>
        <a:bodyPr/>
        <a:lstStyle/>
        <a:p>
          <a:endParaRPr lang="en-US"/>
        </a:p>
      </dgm:t>
    </dgm:pt>
    <dgm:pt modelId="{58261165-CA89-554F-8A8D-CD7187FFDC5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700A66B-DC2E-4A48-99D2-474B39F9C05B}" type="parTrans" cxnId="{9F544467-489C-E642-A50E-628B9FD88CD0}">
      <dgm:prSet/>
      <dgm:spPr/>
      <dgm:t>
        <a:bodyPr/>
        <a:lstStyle/>
        <a:p>
          <a:endParaRPr lang="en-US"/>
        </a:p>
      </dgm:t>
    </dgm:pt>
    <dgm:pt modelId="{DF3B88A3-F326-3546-A80B-0A44B31E48CF}" type="sibTrans" cxnId="{9F544467-489C-E642-A50E-628B9FD88CD0}">
      <dgm:prSet/>
      <dgm:spPr/>
      <dgm:t>
        <a:bodyPr/>
        <a:lstStyle/>
        <a:p>
          <a:endParaRPr lang="en-US"/>
        </a:p>
      </dgm:t>
    </dgm:pt>
    <dgm:pt modelId="{48F13D56-B1DF-AA4C-964A-99E9755A79B3}">
      <dgm:prSet phldrT="[Text]"/>
      <dgm:spPr/>
      <dgm:t>
        <a:bodyPr/>
        <a:lstStyle/>
        <a:p>
          <a:endParaRPr lang="en-US" dirty="0"/>
        </a:p>
      </dgm:t>
    </dgm:pt>
    <dgm:pt modelId="{927FCA3B-9A15-B642-8414-B4327038F30A}" type="parTrans" cxnId="{854CB48C-C0B4-214E-A7EB-2E275220F0FA}">
      <dgm:prSet/>
      <dgm:spPr/>
      <dgm:t>
        <a:bodyPr/>
        <a:lstStyle/>
        <a:p>
          <a:endParaRPr lang="en-US"/>
        </a:p>
      </dgm:t>
    </dgm:pt>
    <dgm:pt modelId="{3CE1E03D-5BC0-AC4A-A16F-006356C70A66}" type="sibTrans" cxnId="{854CB48C-C0B4-214E-A7EB-2E275220F0FA}">
      <dgm:prSet/>
      <dgm:spPr/>
      <dgm:t>
        <a:bodyPr/>
        <a:lstStyle/>
        <a:p>
          <a:endParaRPr lang="en-US"/>
        </a:p>
      </dgm:t>
    </dgm:pt>
    <dgm:pt modelId="{635E2D34-08D0-3540-A251-0379F6E70FAC}">
      <dgm:prSet phldrT="[Text]"/>
      <dgm:spPr/>
      <dgm:t>
        <a:bodyPr/>
        <a:lstStyle/>
        <a:p>
          <a:endParaRPr lang="en-US" dirty="0"/>
        </a:p>
      </dgm:t>
    </dgm:pt>
    <dgm:pt modelId="{C2AB0063-D8B8-BD4C-9B0F-590D3F59E88D}" type="parTrans" cxnId="{B2378F32-CB52-E048-9B12-8ECFBD15E6AC}">
      <dgm:prSet/>
      <dgm:spPr/>
      <dgm:t>
        <a:bodyPr/>
        <a:lstStyle/>
        <a:p>
          <a:endParaRPr lang="en-US"/>
        </a:p>
      </dgm:t>
    </dgm:pt>
    <dgm:pt modelId="{BE2B1067-5F98-E249-AC77-EEEBD6507B6B}" type="sibTrans" cxnId="{B2378F32-CB52-E048-9B12-8ECFBD15E6AC}">
      <dgm:prSet/>
      <dgm:spPr/>
      <dgm:t>
        <a:bodyPr/>
        <a:lstStyle/>
        <a:p>
          <a:endParaRPr lang="en-US"/>
        </a:p>
      </dgm:t>
    </dgm:pt>
    <dgm:pt modelId="{DB80D954-0DA5-0F4E-BDC2-E7A7160E53D6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</a:t>
          </a:r>
          <a:endParaRPr lang="en-US" dirty="0"/>
        </a:p>
      </dgm:t>
    </dgm:pt>
    <dgm:pt modelId="{7EB80668-FD56-2A4C-AA22-5591E7731B81}" type="parTrans" cxnId="{A8693024-E723-6B46-8E15-F95F312A40D1}">
      <dgm:prSet/>
      <dgm:spPr/>
      <dgm:t>
        <a:bodyPr/>
        <a:lstStyle/>
        <a:p>
          <a:endParaRPr lang="en-US"/>
        </a:p>
      </dgm:t>
    </dgm:pt>
    <dgm:pt modelId="{9E9E65FC-EB1C-1149-8AB8-D34B8229482A}" type="sibTrans" cxnId="{A8693024-E723-6B46-8E15-F95F312A40D1}">
      <dgm:prSet/>
      <dgm:spPr/>
      <dgm:t>
        <a:bodyPr/>
        <a:lstStyle/>
        <a:p>
          <a:endParaRPr lang="en-US"/>
        </a:p>
      </dgm:t>
    </dgm:pt>
    <dgm:pt modelId="{47BA2758-F404-ED4D-BAD6-68D91504C979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</a:t>
          </a:r>
          <a:endParaRPr lang="en-US" dirty="0"/>
        </a:p>
      </dgm:t>
    </dgm:pt>
    <dgm:pt modelId="{CA5844EC-AB76-144C-B360-BE97B20019E8}" type="parTrans" cxnId="{5EB990F5-71AA-FE42-99B5-371402B81BFC}">
      <dgm:prSet/>
      <dgm:spPr/>
      <dgm:t>
        <a:bodyPr/>
        <a:lstStyle/>
        <a:p>
          <a:endParaRPr lang="en-US"/>
        </a:p>
      </dgm:t>
    </dgm:pt>
    <dgm:pt modelId="{F3E1ED0F-5583-A24A-8057-C7BE61823F51}" type="sibTrans" cxnId="{5EB990F5-71AA-FE42-99B5-371402B81BFC}">
      <dgm:prSet/>
      <dgm:spPr/>
      <dgm:t>
        <a:bodyPr/>
        <a:lstStyle/>
        <a:p>
          <a:endParaRPr lang="en-US"/>
        </a:p>
      </dgm:t>
    </dgm:pt>
    <dgm:pt modelId="{15B665EA-7170-8C48-88DD-83030094473B}">
      <dgm:prSet phldrT="[Text]"/>
      <dgm:spPr/>
      <dgm:t>
        <a:bodyPr/>
        <a:lstStyle/>
        <a:p>
          <a:endParaRPr lang="en-US" dirty="0"/>
        </a:p>
      </dgm:t>
    </dgm:pt>
    <dgm:pt modelId="{8CF06EF6-FC26-454A-8E7A-CD5F77727516}" type="parTrans" cxnId="{110B5E9E-DDAA-6640-9946-F14D97C0EE04}">
      <dgm:prSet/>
      <dgm:spPr/>
      <dgm:t>
        <a:bodyPr/>
        <a:lstStyle/>
        <a:p>
          <a:endParaRPr lang="en-US"/>
        </a:p>
      </dgm:t>
    </dgm:pt>
    <dgm:pt modelId="{8E6D9083-78D5-7B48-832D-C662FCBD57A1}" type="sibTrans" cxnId="{110B5E9E-DDAA-6640-9946-F14D97C0EE04}">
      <dgm:prSet/>
      <dgm:spPr/>
      <dgm:t>
        <a:bodyPr/>
        <a:lstStyle/>
        <a:p>
          <a:endParaRPr lang="en-US"/>
        </a:p>
      </dgm:t>
    </dgm:pt>
    <dgm:pt modelId="{6B163523-7EFC-984B-B5CC-62CBE4BD5722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synchronized</a:t>
          </a:r>
          <a:endParaRPr lang="en-US" dirty="0"/>
        </a:p>
      </dgm:t>
    </dgm:pt>
    <dgm:pt modelId="{2F9C113C-D60B-614B-8010-A1C2D3730CE1}" type="parTrans" cxnId="{A1FA489E-21FB-184C-BA4B-4B143B10F5AC}">
      <dgm:prSet/>
      <dgm:spPr/>
      <dgm:t>
        <a:bodyPr/>
        <a:lstStyle/>
        <a:p>
          <a:endParaRPr lang="en-US"/>
        </a:p>
      </dgm:t>
    </dgm:pt>
    <dgm:pt modelId="{C599278D-3886-4746-BC4A-0CA911AEBCFA}" type="sibTrans" cxnId="{A1FA489E-21FB-184C-BA4B-4B143B10F5AC}">
      <dgm:prSet/>
      <dgm:spPr/>
      <dgm:t>
        <a:bodyPr/>
        <a:lstStyle/>
        <a:p>
          <a:endParaRPr lang="en-US"/>
        </a:p>
      </dgm:t>
    </dgm:pt>
    <dgm:pt modelId="{5C53D144-C02A-4448-BFC5-51EFB0820B2A}" type="pres">
      <dgm:prSet presAssocID="{17A66777-CBCF-6640-A4F3-E9C144F5B5A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310546-6DD1-3D4C-B14D-747457B0ECA3}" type="pres">
      <dgm:prSet presAssocID="{F9006A6F-137C-CB4D-9FD3-DF2EF538379A}" presName="compNode" presStyleCnt="0"/>
      <dgm:spPr/>
    </dgm:pt>
    <dgm:pt modelId="{FC5B63E2-6965-6B44-BBD3-74B85565428A}" type="pres">
      <dgm:prSet presAssocID="{F9006A6F-137C-CB4D-9FD3-DF2EF538379A}" presName="aNode" presStyleLbl="bgShp" presStyleIdx="0" presStyleCnt="2"/>
      <dgm:spPr/>
      <dgm:t>
        <a:bodyPr/>
        <a:lstStyle/>
        <a:p>
          <a:endParaRPr lang="en-US"/>
        </a:p>
      </dgm:t>
    </dgm:pt>
    <dgm:pt modelId="{A742FE49-FA03-4F48-B346-DDCEC0AAF7C1}" type="pres">
      <dgm:prSet presAssocID="{F9006A6F-137C-CB4D-9FD3-DF2EF538379A}" presName="textNode" presStyleLbl="bgShp" presStyleIdx="0" presStyleCnt="2"/>
      <dgm:spPr/>
      <dgm:t>
        <a:bodyPr/>
        <a:lstStyle/>
        <a:p>
          <a:endParaRPr lang="en-US"/>
        </a:p>
      </dgm:t>
    </dgm:pt>
    <dgm:pt modelId="{6FED0993-A8A8-3B4C-8822-05B8D18ADD8F}" type="pres">
      <dgm:prSet presAssocID="{F9006A6F-137C-CB4D-9FD3-DF2EF538379A}" presName="compChildNode" presStyleCnt="0"/>
      <dgm:spPr/>
    </dgm:pt>
    <dgm:pt modelId="{2DFFF643-9F47-D440-8AAD-61357E0AD573}" type="pres">
      <dgm:prSet presAssocID="{F9006A6F-137C-CB4D-9FD3-DF2EF538379A}" presName="theInnerList" presStyleCnt="0"/>
      <dgm:spPr/>
    </dgm:pt>
    <dgm:pt modelId="{51D1E8D0-3210-CA48-95D6-E2196CA9CF6D}" type="pres">
      <dgm:prSet presAssocID="{3B4654D5-7223-B24B-8CB5-CD1EEEBB9398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B4BE0-08F2-314F-A9B0-62EEDF575D5E}" type="pres">
      <dgm:prSet presAssocID="{3B4654D5-7223-B24B-8CB5-CD1EEEBB9398}" presName="aSpace2" presStyleCnt="0"/>
      <dgm:spPr/>
    </dgm:pt>
    <dgm:pt modelId="{26F22365-CA3B-7E42-818A-D78780404DE2}" type="pres">
      <dgm:prSet presAssocID="{03A28611-BA7C-084E-A778-B52348D0CD29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25560-8EBE-CC42-8083-89E233C76CAF}" type="pres">
      <dgm:prSet presAssocID="{03A28611-BA7C-084E-A778-B52348D0CD29}" presName="aSpace2" presStyleCnt="0"/>
      <dgm:spPr/>
    </dgm:pt>
    <dgm:pt modelId="{790A427C-0AB5-7A4F-82DB-7F37232D6F6D}" type="pres">
      <dgm:prSet presAssocID="{635E2D34-08D0-3540-A251-0379F6E70FAC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B2C7C-2182-C54A-9A5E-3FEB83BAC0B0}" type="pres">
      <dgm:prSet presAssocID="{635E2D34-08D0-3540-A251-0379F6E70FAC}" presName="aSpace2" presStyleCnt="0"/>
      <dgm:spPr/>
    </dgm:pt>
    <dgm:pt modelId="{9FC0E43B-1E71-DF44-BA5F-AAD809D65204}" type="pres">
      <dgm:prSet presAssocID="{6B163523-7EFC-984B-B5CC-62CBE4BD5722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913A5-32E5-504D-A034-65463F5D9DE4}" type="pres">
      <dgm:prSet presAssocID="{6B163523-7EFC-984B-B5CC-62CBE4BD5722}" presName="aSpace2" presStyleCnt="0"/>
      <dgm:spPr/>
    </dgm:pt>
    <dgm:pt modelId="{6D5D3F8F-F069-AE48-95BF-9E32BAA73046}" type="pres">
      <dgm:prSet presAssocID="{48F13D56-B1DF-AA4C-964A-99E9755A79B3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79B00-D4EC-AE44-AFB6-07BE7C1E5E8B}" type="pres">
      <dgm:prSet presAssocID="{F9006A6F-137C-CB4D-9FD3-DF2EF538379A}" presName="aSpace" presStyleCnt="0"/>
      <dgm:spPr/>
    </dgm:pt>
    <dgm:pt modelId="{4CA7CA11-3B44-B746-91FF-303989109878}" type="pres">
      <dgm:prSet presAssocID="{B284661C-AEFF-8F46-990F-0DACA9D441FA}" presName="compNode" presStyleCnt="0"/>
      <dgm:spPr/>
    </dgm:pt>
    <dgm:pt modelId="{F379D63D-DC34-8A48-8B4E-7522146BC172}" type="pres">
      <dgm:prSet presAssocID="{B284661C-AEFF-8F46-990F-0DACA9D441FA}" presName="aNode" presStyleLbl="bgShp" presStyleIdx="1" presStyleCnt="2"/>
      <dgm:spPr/>
      <dgm:t>
        <a:bodyPr/>
        <a:lstStyle/>
        <a:p>
          <a:endParaRPr lang="en-US"/>
        </a:p>
      </dgm:t>
    </dgm:pt>
    <dgm:pt modelId="{52F9EE6F-766B-D946-B516-5A74F5261041}" type="pres">
      <dgm:prSet presAssocID="{B284661C-AEFF-8F46-990F-0DACA9D441FA}" presName="textNode" presStyleLbl="bgShp" presStyleIdx="1" presStyleCnt="2"/>
      <dgm:spPr/>
      <dgm:t>
        <a:bodyPr/>
        <a:lstStyle/>
        <a:p>
          <a:endParaRPr lang="en-US"/>
        </a:p>
      </dgm:t>
    </dgm:pt>
    <dgm:pt modelId="{3530A6A9-184A-274E-9FAB-016C9591A541}" type="pres">
      <dgm:prSet presAssocID="{B284661C-AEFF-8F46-990F-0DACA9D441FA}" presName="compChildNode" presStyleCnt="0"/>
      <dgm:spPr/>
    </dgm:pt>
    <dgm:pt modelId="{BC72D8D8-E434-544F-AF1E-C8628A9D054C}" type="pres">
      <dgm:prSet presAssocID="{B284661C-AEFF-8F46-990F-0DACA9D441FA}" presName="theInnerList" presStyleCnt="0"/>
      <dgm:spPr/>
    </dgm:pt>
    <dgm:pt modelId="{7453B3A0-7D51-7E47-87D7-F087222A6D84}" type="pres">
      <dgm:prSet presAssocID="{11BE5D8F-3BA3-0441-8935-40C6356BC85A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EDAE5-9E8D-094F-A2E9-6821A6AB367D}" type="pres">
      <dgm:prSet presAssocID="{11BE5D8F-3BA3-0441-8935-40C6356BC85A}" presName="aSpace2" presStyleCnt="0"/>
      <dgm:spPr/>
    </dgm:pt>
    <dgm:pt modelId="{F7AC1BF8-BADD-CC42-97AB-49A5113D5F29}" type="pres">
      <dgm:prSet presAssocID="{47BA2758-F404-ED4D-BAD6-68D91504C979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809F4-12CF-4E45-9F5D-03BA3034BF08}" type="pres">
      <dgm:prSet presAssocID="{47BA2758-F404-ED4D-BAD6-68D91504C979}" presName="aSpace2" presStyleCnt="0"/>
      <dgm:spPr/>
    </dgm:pt>
    <dgm:pt modelId="{4BA95D33-88AC-FE4D-9244-77D267EB3ED7}" type="pres">
      <dgm:prSet presAssocID="{15B665EA-7170-8C48-88DD-83030094473B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45BEA-6238-5146-8148-A315B326B864}" type="pres">
      <dgm:prSet presAssocID="{15B665EA-7170-8C48-88DD-83030094473B}" presName="aSpace2" presStyleCnt="0"/>
      <dgm:spPr/>
    </dgm:pt>
    <dgm:pt modelId="{4A37B2C9-C723-4943-BCF3-0D8DF1B04D3E}" type="pres">
      <dgm:prSet presAssocID="{DB80D954-0DA5-0F4E-BDC2-E7A7160E53D6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425B0-0937-2847-B5E8-9EFE8F35D120}" type="pres">
      <dgm:prSet presAssocID="{DB80D954-0DA5-0F4E-BDC2-E7A7160E53D6}" presName="aSpace2" presStyleCnt="0"/>
      <dgm:spPr/>
    </dgm:pt>
    <dgm:pt modelId="{B450F99F-E3BF-1947-B895-EBBFAE0DA055}" type="pres">
      <dgm:prSet presAssocID="{58261165-CA89-554F-8A8D-CD7187FFDC56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693024-E723-6B46-8E15-F95F312A40D1}" srcId="{B284661C-AEFF-8F46-990F-0DACA9D441FA}" destId="{DB80D954-0DA5-0F4E-BDC2-E7A7160E53D6}" srcOrd="3" destOrd="0" parTransId="{7EB80668-FD56-2A4C-AA22-5591E7731B81}" sibTransId="{9E9E65FC-EB1C-1149-8AB8-D34B8229482A}"/>
    <dgm:cxn modelId="{9C6581FC-E333-F44F-9BF7-67A7C5D7149F}" type="presOf" srcId="{03A28611-BA7C-084E-A778-B52348D0CD29}" destId="{26F22365-CA3B-7E42-818A-D78780404DE2}" srcOrd="0" destOrd="0" presId="urn:microsoft.com/office/officeart/2005/8/layout/lProcess2"/>
    <dgm:cxn modelId="{96CB0947-58DB-2F4E-9A2C-73C7EC8E83E3}" type="presOf" srcId="{11BE5D8F-3BA3-0441-8935-40C6356BC85A}" destId="{7453B3A0-7D51-7E47-87D7-F087222A6D84}" srcOrd="0" destOrd="0" presId="urn:microsoft.com/office/officeart/2005/8/layout/lProcess2"/>
    <dgm:cxn modelId="{A1FA489E-21FB-184C-BA4B-4B143B10F5AC}" srcId="{F9006A6F-137C-CB4D-9FD3-DF2EF538379A}" destId="{6B163523-7EFC-984B-B5CC-62CBE4BD5722}" srcOrd="3" destOrd="0" parTransId="{2F9C113C-D60B-614B-8010-A1C2D3730CE1}" sibTransId="{C599278D-3886-4746-BC4A-0CA911AEBCFA}"/>
    <dgm:cxn modelId="{C602014F-B9B2-FB49-A408-8B241CC8DA7E}" srcId="{F9006A6F-137C-CB4D-9FD3-DF2EF538379A}" destId="{3B4654D5-7223-B24B-8CB5-CD1EEEBB9398}" srcOrd="0" destOrd="0" parTransId="{8CD5EB6E-3BBD-6849-A217-F1FB87C7280A}" sibTransId="{793B3B5B-1829-7246-9F7B-D5FC61C8DE7D}"/>
    <dgm:cxn modelId="{9F544467-489C-E642-A50E-628B9FD88CD0}" srcId="{B284661C-AEFF-8F46-990F-0DACA9D441FA}" destId="{58261165-CA89-554F-8A8D-CD7187FFDC56}" srcOrd="4" destOrd="0" parTransId="{2700A66B-DC2E-4A48-99D2-474B39F9C05B}" sibTransId="{DF3B88A3-F326-3546-A80B-0A44B31E48CF}"/>
    <dgm:cxn modelId="{DC495D21-F382-6645-B72C-F534AAAB7365}" type="presOf" srcId="{15B665EA-7170-8C48-88DD-83030094473B}" destId="{4BA95D33-88AC-FE4D-9244-77D267EB3ED7}" srcOrd="0" destOrd="0" presId="urn:microsoft.com/office/officeart/2005/8/layout/lProcess2"/>
    <dgm:cxn modelId="{18855975-577D-5343-A006-C74FAA1E8F64}" type="presOf" srcId="{58261165-CA89-554F-8A8D-CD7187FFDC56}" destId="{B450F99F-E3BF-1947-B895-EBBFAE0DA055}" srcOrd="0" destOrd="0" presId="urn:microsoft.com/office/officeart/2005/8/layout/lProcess2"/>
    <dgm:cxn modelId="{1994EFA1-D161-2E45-A88A-B59775DA956A}" srcId="{17A66777-CBCF-6640-A4F3-E9C144F5B5AE}" destId="{B284661C-AEFF-8F46-990F-0DACA9D441FA}" srcOrd="1" destOrd="0" parTransId="{AFF94D4C-78B9-7D45-ACF7-A6E115061FA6}" sibTransId="{F0721957-CF81-7241-A7CE-F03E997DA81C}"/>
    <dgm:cxn modelId="{60CB43D2-144D-8542-82D9-3A534A31CB94}" type="presOf" srcId="{635E2D34-08D0-3540-A251-0379F6E70FAC}" destId="{790A427C-0AB5-7A4F-82DB-7F37232D6F6D}" srcOrd="0" destOrd="0" presId="urn:microsoft.com/office/officeart/2005/8/layout/lProcess2"/>
    <dgm:cxn modelId="{92455755-5DB9-D14C-AC61-AAB4E2FDC5FF}" type="presOf" srcId="{6B163523-7EFC-984B-B5CC-62CBE4BD5722}" destId="{9FC0E43B-1E71-DF44-BA5F-AAD809D65204}" srcOrd="0" destOrd="0" presId="urn:microsoft.com/office/officeart/2005/8/layout/lProcess2"/>
    <dgm:cxn modelId="{5A03C2A1-3FB1-D84D-A265-9F937A22D4E7}" type="presOf" srcId="{DB80D954-0DA5-0F4E-BDC2-E7A7160E53D6}" destId="{4A37B2C9-C723-4943-BCF3-0D8DF1B04D3E}" srcOrd="0" destOrd="0" presId="urn:microsoft.com/office/officeart/2005/8/layout/lProcess2"/>
    <dgm:cxn modelId="{5EB990F5-71AA-FE42-99B5-371402B81BFC}" srcId="{B284661C-AEFF-8F46-990F-0DACA9D441FA}" destId="{47BA2758-F404-ED4D-BAD6-68D91504C979}" srcOrd="1" destOrd="0" parTransId="{CA5844EC-AB76-144C-B360-BE97B20019E8}" sibTransId="{F3E1ED0F-5583-A24A-8057-C7BE61823F51}"/>
    <dgm:cxn modelId="{BC13F5A1-4A19-B04D-95AF-B38DDC7E886D}" type="presOf" srcId="{48F13D56-B1DF-AA4C-964A-99E9755A79B3}" destId="{6D5D3F8F-F069-AE48-95BF-9E32BAA73046}" srcOrd="0" destOrd="0" presId="urn:microsoft.com/office/officeart/2005/8/layout/lProcess2"/>
    <dgm:cxn modelId="{7C46792A-46FD-D64D-BA3D-E7E1C8F0DB80}" type="presOf" srcId="{47BA2758-F404-ED4D-BAD6-68D91504C979}" destId="{F7AC1BF8-BADD-CC42-97AB-49A5113D5F29}" srcOrd="0" destOrd="0" presId="urn:microsoft.com/office/officeart/2005/8/layout/lProcess2"/>
    <dgm:cxn modelId="{239AA1B6-24A1-F544-ACA2-71F5459A3121}" type="presOf" srcId="{B284661C-AEFF-8F46-990F-0DACA9D441FA}" destId="{F379D63D-DC34-8A48-8B4E-7522146BC172}" srcOrd="0" destOrd="0" presId="urn:microsoft.com/office/officeart/2005/8/layout/lProcess2"/>
    <dgm:cxn modelId="{E223703C-1041-A64D-B649-1EC7E0D5A613}" type="presOf" srcId="{3B4654D5-7223-B24B-8CB5-CD1EEEBB9398}" destId="{51D1E8D0-3210-CA48-95D6-E2196CA9CF6D}" srcOrd="0" destOrd="0" presId="urn:microsoft.com/office/officeart/2005/8/layout/lProcess2"/>
    <dgm:cxn modelId="{5F54DA5A-D611-884B-8AD2-36DB8B949739}" type="presOf" srcId="{F9006A6F-137C-CB4D-9FD3-DF2EF538379A}" destId="{A742FE49-FA03-4F48-B346-DDCEC0AAF7C1}" srcOrd="1" destOrd="0" presId="urn:microsoft.com/office/officeart/2005/8/layout/lProcess2"/>
    <dgm:cxn modelId="{C7FD57E1-E7E7-644E-B492-AA4BD883FF5D}" srcId="{F9006A6F-137C-CB4D-9FD3-DF2EF538379A}" destId="{03A28611-BA7C-084E-A778-B52348D0CD29}" srcOrd="1" destOrd="0" parTransId="{71DB96F4-DA88-3942-B67B-09373E7E7E64}" sibTransId="{4E509D83-30E9-E54A-BA01-8A991DA863EE}"/>
    <dgm:cxn modelId="{2B5325A6-AE86-264A-888F-0D3B6C2B812A}" type="presOf" srcId="{F9006A6F-137C-CB4D-9FD3-DF2EF538379A}" destId="{FC5B63E2-6965-6B44-BBD3-74B85565428A}" srcOrd="0" destOrd="0" presId="urn:microsoft.com/office/officeart/2005/8/layout/lProcess2"/>
    <dgm:cxn modelId="{463983F9-93DD-814A-A93D-1310483C0F6D}" srcId="{17A66777-CBCF-6640-A4F3-E9C144F5B5AE}" destId="{F9006A6F-137C-CB4D-9FD3-DF2EF538379A}" srcOrd="0" destOrd="0" parTransId="{1BBE5815-795F-3745-927C-7C467213AD4B}" sibTransId="{B7DFCE0D-737E-7E4E-AAF1-B46E36A41EE0}"/>
    <dgm:cxn modelId="{854CB48C-C0B4-214E-A7EB-2E275220F0FA}" srcId="{F9006A6F-137C-CB4D-9FD3-DF2EF538379A}" destId="{48F13D56-B1DF-AA4C-964A-99E9755A79B3}" srcOrd="4" destOrd="0" parTransId="{927FCA3B-9A15-B642-8414-B4327038F30A}" sibTransId="{3CE1E03D-5BC0-AC4A-A16F-006356C70A66}"/>
    <dgm:cxn modelId="{B2378F32-CB52-E048-9B12-8ECFBD15E6AC}" srcId="{F9006A6F-137C-CB4D-9FD3-DF2EF538379A}" destId="{635E2D34-08D0-3540-A251-0379F6E70FAC}" srcOrd="2" destOrd="0" parTransId="{C2AB0063-D8B8-BD4C-9B0F-590D3F59E88D}" sibTransId="{BE2B1067-5F98-E249-AC77-EEEBD6507B6B}"/>
    <dgm:cxn modelId="{7F678621-0F01-EE40-92D8-3EF308CBDA68}" srcId="{B284661C-AEFF-8F46-990F-0DACA9D441FA}" destId="{11BE5D8F-3BA3-0441-8935-40C6356BC85A}" srcOrd="0" destOrd="0" parTransId="{2AE75C30-2794-1C44-9153-BF21BF91CC6A}" sibTransId="{43C4127C-24D3-E74B-A9FB-369BFB982CCB}"/>
    <dgm:cxn modelId="{36FFEA94-B079-3645-AF85-B04AA7CC9690}" type="presOf" srcId="{B284661C-AEFF-8F46-990F-0DACA9D441FA}" destId="{52F9EE6F-766B-D946-B516-5A74F5261041}" srcOrd="1" destOrd="0" presId="urn:microsoft.com/office/officeart/2005/8/layout/lProcess2"/>
    <dgm:cxn modelId="{110B5E9E-DDAA-6640-9946-F14D97C0EE04}" srcId="{B284661C-AEFF-8F46-990F-0DACA9D441FA}" destId="{15B665EA-7170-8C48-88DD-83030094473B}" srcOrd="2" destOrd="0" parTransId="{8CF06EF6-FC26-454A-8E7A-CD5F77727516}" sibTransId="{8E6D9083-78D5-7B48-832D-C662FCBD57A1}"/>
    <dgm:cxn modelId="{7D648E51-A5EA-8D4E-93FD-BDEE8B357779}" type="presOf" srcId="{17A66777-CBCF-6640-A4F3-E9C144F5B5AE}" destId="{5C53D144-C02A-4448-BFC5-51EFB0820B2A}" srcOrd="0" destOrd="0" presId="urn:microsoft.com/office/officeart/2005/8/layout/lProcess2"/>
    <dgm:cxn modelId="{6F587518-1788-0C4E-A3EA-9FD0C03E1E59}" type="presParOf" srcId="{5C53D144-C02A-4448-BFC5-51EFB0820B2A}" destId="{55310546-6DD1-3D4C-B14D-747457B0ECA3}" srcOrd="0" destOrd="0" presId="urn:microsoft.com/office/officeart/2005/8/layout/lProcess2"/>
    <dgm:cxn modelId="{6BA6279B-A9D2-6E4B-9C2F-206EC675A963}" type="presParOf" srcId="{55310546-6DD1-3D4C-B14D-747457B0ECA3}" destId="{FC5B63E2-6965-6B44-BBD3-74B85565428A}" srcOrd="0" destOrd="0" presId="urn:microsoft.com/office/officeart/2005/8/layout/lProcess2"/>
    <dgm:cxn modelId="{F6784984-1AFC-084B-A3EF-F5BBECB7C91E}" type="presParOf" srcId="{55310546-6DD1-3D4C-B14D-747457B0ECA3}" destId="{A742FE49-FA03-4F48-B346-DDCEC0AAF7C1}" srcOrd="1" destOrd="0" presId="urn:microsoft.com/office/officeart/2005/8/layout/lProcess2"/>
    <dgm:cxn modelId="{BC1AFA94-CA57-5541-B6EE-408E4DE596DA}" type="presParOf" srcId="{55310546-6DD1-3D4C-B14D-747457B0ECA3}" destId="{6FED0993-A8A8-3B4C-8822-05B8D18ADD8F}" srcOrd="2" destOrd="0" presId="urn:microsoft.com/office/officeart/2005/8/layout/lProcess2"/>
    <dgm:cxn modelId="{33C88645-9C1D-EA48-9BCB-C224C97ACAEB}" type="presParOf" srcId="{6FED0993-A8A8-3B4C-8822-05B8D18ADD8F}" destId="{2DFFF643-9F47-D440-8AAD-61357E0AD573}" srcOrd="0" destOrd="0" presId="urn:microsoft.com/office/officeart/2005/8/layout/lProcess2"/>
    <dgm:cxn modelId="{9E1D1193-E8A0-AA48-B998-B00B13576C67}" type="presParOf" srcId="{2DFFF643-9F47-D440-8AAD-61357E0AD573}" destId="{51D1E8D0-3210-CA48-95D6-E2196CA9CF6D}" srcOrd="0" destOrd="0" presId="urn:microsoft.com/office/officeart/2005/8/layout/lProcess2"/>
    <dgm:cxn modelId="{18997041-EA51-264A-85D8-B66E7006AD97}" type="presParOf" srcId="{2DFFF643-9F47-D440-8AAD-61357E0AD573}" destId="{7F2B4BE0-08F2-314F-A9B0-62EEDF575D5E}" srcOrd="1" destOrd="0" presId="urn:microsoft.com/office/officeart/2005/8/layout/lProcess2"/>
    <dgm:cxn modelId="{795A1247-1FA5-DF47-9307-715FBCF59BEC}" type="presParOf" srcId="{2DFFF643-9F47-D440-8AAD-61357E0AD573}" destId="{26F22365-CA3B-7E42-818A-D78780404DE2}" srcOrd="2" destOrd="0" presId="urn:microsoft.com/office/officeart/2005/8/layout/lProcess2"/>
    <dgm:cxn modelId="{71FFDCF6-EADD-8640-82D1-62C34634F871}" type="presParOf" srcId="{2DFFF643-9F47-D440-8AAD-61357E0AD573}" destId="{19025560-8EBE-CC42-8083-89E233C76CAF}" srcOrd="3" destOrd="0" presId="urn:microsoft.com/office/officeart/2005/8/layout/lProcess2"/>
    <dgm:cxn modelId="{4FD643B8-4706-C34F-89DD-CAAFFFA0B8FF}" type="presParOf" srcId="{2DFFF643-9F47-D440-8AAD-61357E0AD573}" destId="{790A427C-0AB5-7A4F-82DB-7F37232D6F6D}" srcOrd="4" destOrd="0" presId="urn:microsoft.com/office/officeart/2005/8/layout/lProcess2"/>
    <dgm:cxn modelId="{FD67007E-7B0F-CC4F-83FE-6BF57383F567}" type="presParOf" srcId="{2DFFF643-9F47-D440-8AAD-61357E0AD573}" destId="{4CDB2C7C-2182-C54A-9A5E-3FEB83BAC0B0}" srcOrd="5" destOrd="0" presId="urn:microsoft.com/office/officeart/2005/8/layout/lProcess2"/>
    <dgm:cxn modelId="{E3801A63-462A-9A4E-8941-20148B7D65AD}" type="presParOf" srcId="{2DFFF643-9F47-D440-8AAD-61357E0AD573}" destId="{9FC0E43B-1E71-DF44-BA5F-AAD809D65204}" srcOrd="6" destOrd="0" presId="urn:microsoft.com/office/officeart/2005/8/layout/lProcess2"/>
    <dgm:cxn modelId="{66F2CB49-A177-CC46-8D33-3F013D188EE6}" type="presParOf" srcId="{2DFFF643-9F47-D440-8AAD-61357E0AD573}" destId="{590913A5-32E5-504D-A034-65463F5D9DE4}" srcOrd="7" destOrd="0" presId="urn:microsoft.com/office/officeart/2005/8/layout/lProcess2"/>
    <dgm:cxn modelId="{4474D783-4BA8-D54E-9486-5A4F7122926E}" type="presParOf" srcId="{2DFFF643-9F47-D440-8AAD-61357E0AD573}" destId="{6D5D3F8F-F069-AE48-95BF-9E32BAA73046}" srcOrd="8" destOrd="0" presId="urn:microsoft.com/office/officeart/2005/8/layout/lProcess2"/>
    <dgm:cxn modelId="{BA480DD1-34E9-D74B-8801-47BFF90C55A7}" type="presParOf" srcId="{5C53D144-C02A-4448-BFC5-51EFB0820B2A}" destId="{6B279B00-D4EC-AE44-AFB6-07BE7C1E5E8B}" srcOrd="1" destOrd="0" presId="urn:microsoft.com/office/officeart/2005/8/layout/lProcess2"/>
    <dgm:cxn modelId="{34F5BE8C-2368-0B4B-89F3-79218C7C51A5}" type="presParOf" srcId="{5C53D144-C02A-4448-BFC5-51EFB0820B2A}" destId="{4CA7CA11-3B44-B746-91FF-303989109878}" srcOrd="2" destOrd="0" presId="urn:microsoft.com/office/officeart/2005/8/layout/lProcess2"/>
    <dgm:cxn modelId="{4FED20B7-C2E3-A44E-8C33-5D4F0702D179}" type="presParOf" srcId="{4CA7CA11-3B44-B746-91FF-303989109878}" destId="{F379D63D-DC34-8A48-8B4E-7522146BC172}" srcOrd="0" destOrd="0" presId="urn:microsoft.com/office/officeart/2005/8/layout/lProcess2"/>
    <dgm:cxn modelId="{6466162F-B7A4-CF48-BFB5-7D600F16C88C}" type="presParOf" srcId="{4CA7CA11-3B44-B746-91FF-303989109878}" destId="{52F9EE6F-766B-D946-B516-5A74F5261041}" srcOrd="1" destOrd="0" presId="urn:microsoft.com/office/officeart/2005/8/layout/lProcess2"/>
    <dgm:cxn modelId="{B8CC80C4-6632-644C-8C7F-BB3A7525659C}" type="presParOf" srcId="{4CA7CA11-3B44-B746-91FF-303989109878}" destId="{3530A6A9-184A-274E-9FAB-016C9591A541}" srcOrd="2" destOrd="0" presId="urn:microsoft.com/office/officeart/2005/8/layout/lProcess2"/>
    <dgm:cxn modelId="{6FE9FE1C-1454-0E45-9003-36BB667BDC7F}" type="presParOf" srcId="{3530A6A9-184A-274E-9FAB-016C9591A541}" destId="{BC72D8D8-E434-544F-AF1E-C8628A9D054C}" srcOrd="0" destOrd="0" presId="urn:microsoft.com/office/officeart/2005/8/layout/lProcess2"/>
    <dgm:cxn modelId="{248DC061-C176-E54D-8CE7-3BD4A55F5800}" type="presParOf" srcId="{BC72D8D8-E434-544F-AF1E-C8628A9D054C}" destId="{7453B3A0-7D51-7E47-87D7-F087222A6D84}" srcOrd="0" destOrd="0" presId="urn:microsoft.com/office/officeart/2005/8/layout/lProcess2"/>
    <dgm:cxn modelId="{BE747979-5C8B-294D-A457-88C9CD322E65}" type="presParOf" srcId="{BC72D8D8-E434-544F-AF1E-C8628A9D054C}" destId="{AE7EDAE5-9E8D-094F-A2E9-6821A6AB367D}" srcOrd="1" destOrd="0" presId="urn:microsoft.com/office/officeart/2005/8/layout/lProcess2"/>
    <dgm:cxn modelId="{A5EEFBB5-9056-0947-8C7C-F99BD6E87EE8}" type="presParOf" srcId="{BC72D8D8-E434-544F-AF1E-C8628A9D054C}" destId="{F7AC1BF8-BADD-CC42-97AB-49A5113D5F29}" srcOrd="2" destOrd="0" presId="urn:microsoft.com/office/officeart/2005/8/layout/lProcess2"/>
    <dgm:cxn modelId="{AF0B3A02-E072-8745-8956-8A9CAD531B75}" type="presParOf" srcId="{BC72D8D8-E434-544F-AF1E-C8628A9D054C}" destId="{896809F4-12CF-4E45-9F5D-03BA3034BF08}" srcOrd="3" destOrd="0" presId="urn:microsoft.com/office/officeart/2005/8/layout/lProcess2"/>
    <dgm:cxn modelId="{A837CE06-5885-534A-BF3A-A416BC0C22FC}" type="presParOf" srcId="{BC72D8D8-E434-544F-AF1E-C8628A9D054C}" destId="{4BA95D33-88AC-FE4D-9244-77D267EB3ED7}" srcOrd="4" destOrd="0" presId="urn:microsoft.com/office/officeart/2005/8/layout/lProcess2"/>
    <dgm:cxn modelId="{BD2BA9D0-3623-7444-854C-897114D78A97}" type="presParOf" srcId="{BC72D8D8-E434-544F-AF1E-C8628A9D054C}" destId="{A6945BEA-6238-5146-8148-A315B326B864}" srcOrd="5" destOrd="0" presId="urn:microsoft.com/office/officeart/2005/8/layout/lProcess2"/>
    <dgm:cxn modelId="{10C24EB7-D93F-4E4E-99C5-74BDE719689A}" type="presParOf" srcId="{BC72D8D8-E434-544F-AF1E-C8628A9D054C}" destId="{4A37B2C9-C723-4943-BCF3-0D8DF1B04D3E}" srcOrd="6" destOrd="0" presId="urn:microsoft.com/office/officeart/2005/8/layout/lProcess2"/>
    <dgm:cxn modelId="{6C4D1A57-3F44-544D-9F47-0509AA3744EE}" type="presParOf" srcId="{BC72D8D8-E434-544F-AF1E-C8628A9D054C}" destId="{898425B0-0937-2847-B5E8-9EFE8F35D120}" srcOrd="7" destOrd="0" presId="urn:microsoft.com/office/officeart/2005/8/layout/lProcess2"/>
    <dgm:cxn modelId="{F875491E-EACA-0142-BE72-7E8B7D44A046}" type="presParOf" srcId="{BC72D8D8-E434-544F-AF1E-C8628A9D054C}" destId="{B450F99F-E3BF-1947-B895-EBBFAE0DA05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B63E2-6965-6B44-BBD3-74B85565428A}">
      <dsp:nvSpPr>
        <dsp:cNvPr id="0" name=""/>
        <dsp:cNvSpPr/>
      </dsp:nvSpPr>
      <dsp:spPr>
        <a:xfrm>
          <a:off x="1514" y="0"/>
          <a:ext cx="1456892" cy="33944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Thread1</a:t>
          </a:r>
          <a:endParaRPr lang="en-US" sz="2600" kern="1200" dirty="0"/>
        </a:p>
      </dsp:txBody>
      <dsp:txXfrm>
        <a:off x="1514" y="0"/>
        <a:ext cx="1456892" cy="1018341"/>
      </dsp:txXfrm>
    </dsp:sp>
    <dsp:sp modelId="{51D1E8D0-3210-CA48-95D6-E2196CA9CF6D}">
      <dsp:nvSpPr>
        <dsp:cNvPr id="0" name=""/>
        <dsp:cNvSpPr/>
      </dsp:nvSpPr>
      <dsp:spPr>
        <a:xfrm>
          <a:off x="147203" y="1018983"/>
          <a:ext cx="1165514" cy="392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58705" y="1030485"/>
        <a:ext cx="1142510" cy="369689"/>
      </dsp:txXfrm>
    </dsp:sp>
    <dsp:sp modelId="{26F22365-CA3B-7E42-818A-D78780404DE2}">
      <dsp:nvSpPr>
        <dsp:cNvPr id="0" name=""/>
        <dsp:cNvSpPr/>
      </dsp:nvSpPr>
      <dsp:spPr>
        <a:xfrm>
          <a:off x="147203" y="1472091"/>
          <a:ext cx="1165514" cy="392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synchronized </a:t>
          </a:r>
          <a:endParaRPr lang="en-US" sz="1400" kern="1200" dirty="0"/>
        </a:p>
      </dsp:txBody>
      <dsp:txXfrm>
        <a:off x="158705" y="1483593"/>
        <a:ext cx="1142510" cy="369689"/>
      </dsp:txXfrm>
    </dsp:sp>
    <dsp:sp modelId="{790A427C-0AB5-7A4F-82DB-7F37232D6F6D}">
      <dsp:nvSpPr>
        <dsp:cNvPr id="0" name=""/>
        <dsp:cNvSpPr/>
      </dsp:nvSpPr>
      <dsp:spPr>
        <a:xfrm>
          <a:off x="147203" y="1925198"/>
          <a:ext cx="1165514" cy="392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58705" y="1936700"/>
        <a:ext cx="1142510" cy="369689"/>
      </dsp:txXfrm>
    </dsp:sp>
    <dsp:sp modelId="{9FC0E43B-1E71-DF44-BA5F-AAD809D65204}">
      <dsp:nvSpPr>
        <dsp:cNvPr id="0" name=""/>
        <dsp:cNvSpPr/>
      </dsp:nvSpPr>
      <dsp:spPr>
        <a:xfrm>
          <a:off x="147203" y="2378305"/>
          <a:ext cx="1165514" cy="392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synchronized</a:t>
          </a:r>
          <a:endParaRPr lang="en-US" sz="1400" kern="1200" dirty="0"/>
        </a:p>
      </dsp:txBody>
      <dsp:txXfrm>
        <a:off x="158705" y="2389807"/>
        <a:ext cx="1142510" cy="369689"/>
      </dsp:txXfrm>
    </dsp:sp>
    <dsp:sp modelId="{6D5D3F8F-F069-AE48-95BF-9E32BAA73046}">
      <dsp:nvSpPr>
        <dsp:cNvPr id="0" name=""/>
        <dsp:cNvSpPr/>
      </dsp:nvSpPr>
      <dsp:spPr>
        <a:xfrm>
          <a:off x="147203" y="2831413"/>
          <a:ext cx="1165514" cy="392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58705" y="2842915"/>
        <a:ext cx="1142510" cy="369689"/>
      </dsp:txXfrm>
    </dsp:sp>
    <dsp:sp modelId="{F379D63D-DC34-8A48-8B4E-7522146BC172}">
      <dsp:nvSpPr>
        <dsp:cNvPr id="0" name=""/>
        <dsp:cNvSpPr/>
      </dsp:nvSpPr>
      <dsp:spPr>
        <a:xfrm>
          <a:off x="1567673" y="0"/>
          <a:ext cx="1456892" cy="33944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Thread2</a:t>
          </a:r>
          <a:endParaRPr lang="en-US" sz="2600" kern="1200" dirty="0"/>
        </a:p>
      </dsp:txBody>
      <dsp:txXfrm>
        <a:off x="1567673" y="0"/>
        <a:ext cx="1456892" cy="1018341"/>
      </dsp:txXfrm>
    </dsp:sp>
    <dsp:sp modelId="{7453B3A0-7D51-7E47-87D7-F087222A6D84}">
      <dsp:nvSpPr>
        <dsp:cNvPr id="0" name=""/>
        <dsp:cNvSpPr/>
      </dsp:nvSpPr>
      <dsp:spPr>
        <a:xfrm>
          <a:off x="1713363" y="1018983"/>
          <a:ext cx="1165514" cy="392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724865" y="1030485"/>
        <a:ext cx="1142510" cy="369689"/>
      </dsp:txXfrm>
    </dsp:sp>
    <dsp:sp modelId="{F7AC1BF8-BADD-CC42-97AB-49A5113D5F29}">
      <dsp:nvSpPr>
        <dsp:cNvPr id="0" name=""/>
        <dsp:cNvSpPr/>
      </dsp:nvSpPr>
      <dsp:spPr>
        <a:xfrm>
          <a:off x="1713363" y="1472091"/>
          <a:ext cx="1165514" cy="392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synchronized</a:t>
          </a:r>
          <a:endParaRPr lang="en-US" sz="1400" kern="1200" dirty="0"/>
        </a:p>
      </dsp:txBody>
      <dsp:txXfrm>
        <a:off x="1724865" y="1483593"/>
        <a:ext cx="1142510" cy="369689"/>
      </dsp:txXfrm>
    </dsp:sp>
    <dsp:sp modelId="{4BA95D33-88AC-FE4D-9244-77D267EB3ED7}">
      <dsp:nvSpPr>
        <dsp:cNvPr id="0" name=""/>
        <dsp:cNvSpPr/>
      </dsp:nvSpPr>
      <dsp:spPr>
        <a:xfrm>
          <a:off x="1713363" y="1925198"/>
          <a:ext cx="1165514" cy="392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724865" y="1936700"/>
        <a:ext cx="1142510" cy="369689"/>
      </dsp:txXfrm>
    </dsp:sp>
    <dsp:sp modelId="{4A37B2C9-C723-4943-BCF3-0D8DF1B04D3E}">
      <dsp:nvSpPr>
        <dsp:cNvPr id="0" name=""/>
        <dsp:cNvSpPr/>
      </dsp:nvSpPr>
      <dsp:spPr>
        <a:xfrm>
          <a:off x="1713363" y="2378305"/>
          <a:ext cx="1165514" cy="3926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100000"/>
                <a:satMod val="130000"/>
              </a:schemeClr>
            </a:gs>
            <a:gs pos="100000">
              <a:schemeClr val="accent2"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synchronized</a:t>
          </a:r>
          <a:endParaRPr lang="en-US" sz="1400" kern="1200" dirty="0"/>
        </a:p>
      </dsp:txBody>
      <dsp:txXfrm>
        <a:off x="1724865" y="2389807"/>
        <a:ext cx="1142510" cy="369689"/>
      </dsp:txXfrm>
    </dsp:sp>
    <dsp:sp modelId="{B450F99F-E3BF-1947-B895-EBBFAE0DA055}">
      <dsp:nvSpPr>
        <dsp:cNvPr id="0" name=""/>
        <dsp:cNvSpPr/>
      </dsp:nvSpPr>
      <dsp:spPr>
        <a:xfrm>
          <a:off x="1713363" y="2831413"/>
          <a:ext cx="1165514" cy="3926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724865" y="2842915"/>
        <a:ext cx="1142510" cy="369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44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CA88E-5985-4434-9C5D-301C78396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CA88E-5985-4434-9C5D-301C78396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14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52747-8B75-9347-9D6D-4438B17165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1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4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3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1897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799A-A6A9-4790-A4B5-6243B17E023C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3C272-8C72-41F6-9C12-11750B48D9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67623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oncurrenc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todoinjava.com/java-concurrency-tutorial" TargetMode="External"/><Relationship Id="rId4" Type="http://schemas.openxmlformats.org/officeDocument/2006/relationships/hyperlink" Target="https://docs.oracle.com/javase/tutorial/essential/concurrency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C67C566D-FB34-45E4-90EB-613C5CC7F6DE}"/>
              </a:ext>
            </a:extLst>
          </p:cNvPr>
          <p:cNvSpPr txBox="1">
            <a:spLocks/>
          </p:cNvSpPr>
          <p:nvPr/>
        </p:nvSpPr>
        <p:spPr>
          <a:xfrm>
            <a:off x="700677" y="1786259"/>
            <a:ext cx="7742646" cy="63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/>
              <a:t>Lesson </a:t>
            </a:r>
            <a:r>
              <a:rPr lang="en-US" sz="3200" dirty="0" smtClean="0"/>
              <a:t>24 </a:t>
            </a:r>
            <a:r>
              <a:rPr lang="en-US" sz="3200" dirty="0"/>
              <a:t>– Concurrency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7987316" cy="3300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/>
              <a:t>The Runnable interface is commonly used to define the work a thread will execute, separate from the main application thread</a:t>
            </a:r>
            <a:endParaRPr lang="ru-RU" sz="1400" dirty="0"/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4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400" dirty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r1 = ()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r2 = () -&gt; {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i++;};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r3 = () -&gt; {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r4 = () -&gt; {};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Thread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Define </a:t>
            </a:r>
            <a:r>
              <a:rPr lang="en-US" sz="1600" dirty="0"/>
              <a:t>the Thread with the corresponding task (</a:t>
            </a:r>
            <a:r>
              <a:rPr lang="en-US" sz="1600" dirty="0" smtClean="0"/>
              <a:t>Runnable) </a:t>
            </a:r>
            <a:r>
              <a:rPr lang="en-US" sz="1600" dirty="0"/>
              <a:t>to be </a:t>
            </a:r>
            <a:r>
              <a:rPr lang="en-US" sz="1600" dirty="0" smtClean="0"/>
              <a:t>done by overriding method </a:t>
            </a:r>
            <a:r>
              <a:rPr lang="en-US" sz="1600" b="1" dirty="0" smtClean="0"/>
              <a:t>Runnable::run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Start </a:t>
            </a:r>
            <a:r>
              <a:rPr lang="en-US" sz="1600" dirty="0"/>
              <a:t>the task by using the </a:t>
            </a:r>
            <a:r>
              <a:rPr lang="en-US" sz="1600" b="1" dirty="0" smtClean="0"/>
              <a:t>Thread::start</a:t>
            </a:r>
            <a:r>
              <a:rPr lang="en-US" sz="1600" b="1" dirty="0"/>
              <a:t>()</a:t>
            </a:r>
            <a:r>
              <a:rPr lang="en-US" sz="1600" dirty="0"/>
              <a:t> method. </a:t>
            </a: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Java </a:t>
            </a:r>
            <a:r>
              <a:rPr lang="en-US" sz="1600" b="1" dirty="0"/>
              <a:t>does not </a:t>
            </a:r>
            <a:r>
              <a:rPr lang="en-US" sz="1600" dirty="0"/>
              <a:t>provide any guarantees about the order in which a thread will be processed once it is started.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202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056520" cy="857400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task implementing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5788"/>
            <a:ext cx="788670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35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3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3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4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281399" cy="857400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the </a:t>
            </a:r>
            <a:r>
              <a:rPr lang="en-US" dirty="0" smtClean="0"/>
              <a:t>task extending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699" y="1215788"/>
            <a:ext cx="7886700" cy="32635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35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3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3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3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226899" cy="857400"/>
          </a:xfrm>
        </p:spPr>
        <p:txBody>
          <a:bodyPr/>
          <a:lstStyle/>
          <a:p>
            <a:r>
              <a:rPr lang="en-US" dirty="0" smtClean="0"/>
              <a:t>Extend thread vs Implement runnable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If you need own Thread rules upon which multiple tasks will rely, such as a priority Thread, extending Thread may be preferable.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Extending Thread does not allow you to extend any other class, whereas implementing Runnable lets you extend another class.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Implementing Runnable is often a better object-oriented design practice since it separates the task being performed from the Thread object performing it.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Implementing Runnable allows the class to be used by numerous Concurrency API classes.</a:t>
            </a:r>
            <a:endParaRPr lang="ru-RU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373588"/>
            <a:ext cx="8014130" cy="35523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Similar to Runnable, but </a:t>
            </a:r>
            <a:r>
              <a:rPr lang="en-US" sz="1600" b="1" dirty="0"/>
              <a:t>returns a value</a:t>
            </a:r>
            <a:r>
              <a:rPr lang="en-US" sz="1600" dirty="0"/>
              <a:t> and </a:t>
            </a:r>
            <a:r>
              <a:rPr lang="en-US" sz="1600" b="1" dirty="0"/>
              <a:t>can throw a checked exception</a:t>
            </a:r>
            <a:endParaRPr lang="ru-RU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ru-RU" sz="1600" dirty="0" smtClean="0">
              <a:solidFill>
                <a:srgbClr val="8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altLang="ru-RU" sz="1600" dirty="0" smtClean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FunctionalInterface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7937880" cy="30854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newSingleThreadExecutor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pic>
        <p:nvPicPr>
          <p:cNvPr id="4" name="Shape 1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715" y="1252884"/>
            <a:ext cx="5840570" cy="3890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8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6152966" cy="2870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6152966" cy="2870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4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PrintData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ru-RU" altLang="ru-RU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Contents</a:t>
            </a:r>
            <a:endParaRPr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01383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Runnable, </a:t>
            </a:r>
            <a:r>
              <a:rPr lang="en-US" sz="2000" dirty="0"/>
              <a:t>Callable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</a:t>
            </a:r>
            <a:r>
              <a:rPr lang="en-US" sz="2000" dirty="0" smtClean="0"/>
              <a:t>synchronization</a:t>
            </a:r>
            <a:endParaRPr lang="uk-UA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Executors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Concurrent </a:t>
            </a:r>
            <a:r>
              <a:rPr lang="en-US" sz="2000" dirty="0" smtClean="0"/>
              <a:t>data types</a:t>
            </a:r>
            <a:endParaRPr lang="en-US" sz="2000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problem</a:t>
            </a:r>
          </a:p>
        </p:txBody>
      </p:sp>
      <p:pic>
        <p:nvPicPr>
          <p:cNvPr id="4" name="Content Placeholder 3" descr="1264517109_1.jpe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3" b="8743"/>
          <a:stretch>
            <a:fillRect/>
          </a:stretch>
        </p:blipFill>
        <p:spPr>
          <a:xfrm>
            <a:off x="1143001" y="1063229"/>
            <a:ext cx="3633494" cy="1998282"/>
          </a:xfrm>
        </p:spPr>
      </p:pic>
      <p:pic>
        <p:nvPicPr>
          <p:cNvPr id="6" name="Picture 5" descr="b_75c2a897b3299efbc5075e36ce444054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95" y="2993831"/>
            <a:ext cx="3224506" cy="2149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3173" y="1421920"/>
            <a:ext cx="3224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j-lt"/>
              </a:rPr>
              <a:t>TrainThread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train1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new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/>
              <a:t>Train</a:t>
            </a:r>
            <a:r>
              <a:rPr lang="en-US" sz="1200" b="1" dirty="0" err="1" smtClean="0">
                <a:latin typeface="+mj-lt"/>
              </a:rPr>
              <a:t>Thread</a:t>
            </a:r>
            <a:r>
              <a:rPr lang="en-US" sz="1200" b="1" dirty="0">
                <a:latin typeface="+mj-lt"/>
              </a:rPr>
              <a:t>();</a:t>
            </a:r>
          </a:p>
          <a:p>
            <a:r>
              <a:rPr lang="en-US" sz="1200" dirty="0" err="1"/>
              <a:t>Train</a:t>
            </a:r>
            <a:r>
              <a:rPr lang="en-US" sz="1200" dirty="0" err="1" smtClean="0">
                <a:latin typeface="+mj-lt"/>
              </a:rPr>
              <a:t>Thread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train2 =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new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/>
              <a:t>Train</a:t>
            </a:r>
            <a:r>
              <a:rPr lang="en-US" sz="1200" b="1" dirty="0" err="1" smtClean="0">
                <a:latin typeface="+mj-lt"/>
              </a:rPr>
              <a:t>Thread</a:t>
            </a:r>
            <a:r>
              <a:rPr lang="en-US" sz="1200" b="1" dirty="0">
                <a:latin typeface="+mj-lt"/>
              </a:rPr>
              <a:t>();</a:t>
            </a:r>
          </a:p>
          <a:p>
            <a:r>
              <a:rPr lang="en-US" sz="1200" dirty="0">
                <a:latin typeface="+mj-lt"/>
              </a:rPr>
              <a:t>train1.start();</a:t>
            </a:r>
          </a:p>
          <a:p>
            <a:r>
              <a:rPr lang="en-US" sz="1200" dirty="0">
                <a:latin typeface="+mj-lt"/>
              </a:rPr>
              <a:t>train2.start();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3000" y="341000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 smtClean="0">
                <a:latin typeface="+mj-lt"/>
              </a:rPr>
              <a:t>Could happen when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050" dirty="0" err="1" smtClean="0">
                <a:latin typeface="+mj-lt"/>
              </a:rPr>
              <a:t>Write</a:t>
            </a:r>
            <a:r>
              <a:rPr lang="uk-UA" sz="1050" dirty="0" smtClean="0">
                <a:latin typeface="+mj-lt"/>
              </a:rPr>
              <a:t> </a:t>
            </a:r>
            <a:r>
              <a:rPr lang="uk-UA" sz="1050" dirty="0" err="1">
                <a:latin typeface="+mj-lt"/>
              </a:rPr>
              <a:t>to</a:t>
            </a:r>
            <a:r>
              <a:rPr lang="uk-UA" sz="1050" dirty="0">
                <a:latin typeface="+mj-lt"/>
              </a:rPr>
              <a:t> </a:t>
            </a:r>
            <a:r>
              <a:rPr lang="en-US" sz="1050" dirty="0">
                <a:latin typeface="+mj-lt"/>
              </a:rPr>
              <a:t>the same</a:t>
            </a:r>
            <a:r>
              <a:rPr lang="uk-UA" sz="1050" dirty="0">
                <a:latin typeface="+mj-lt"/>
              </a:rPr>
              <a:t> </a:t>
            </a:r>
            <a:r>
              <a:rPr lang="uk-UA" sz="1050" dirty="0" err="1">
                <a:latin typeface="+mj-lt"/>
              </a:rPr>
              <a:t>file</a:t>
            </a:r>
            <a:endParaRPr lang="uk-UA" sz="105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050" dirty="0" err="1">
                <a:latin typeface="+mj-lt"/>
              </a:rPr>
              <a:t>Chang</a:t>
            </a:r>
            <a:r>
              <a:rPr lang="en-US" sz="1050" dirty="0">
                <a:latin typeface="+mj-lt"/>
              </a:rPr>
              <a:t>e</a:t>
            </a:r>
            <a:r>
              <a:rPr lang="uk-UA" sz="1050" dirty="0">
                <a:latin typeface="+mj-lt"/>
              </a:rPr>
              <a:t> </a:t>
            </a:r>
            <a:r>
              <a:rPr lang="uk-UA" sz="1050" dirty="0" err="1">
                <a:latin typeface="+mj-lt"/>
              </a:rPr>
              <a:t>an</a:t>
            </a:r>
            <a:r>
              <a:rPr lang="uk-UA" sz="1050" dirty="0">
                <a:latin typeface="+mj-lt"/>
              </a:rPr>
              <a:t> </a:t>
            </a:r>
            <a:r>
              <a:rPr lang="uk-UA" sz="1050" dirty="0" err="1">
                <a:latin typeface="+mj-lt"/>
              </a:rPr>
              <a:t>object</a:t>
            </a:r>
            <a:r>
              <a:rPr lang="uk-UA" sz="1050" dirty="0">
                <a:latin typeface="+mj-lt"/>
              </a:rPr>
              <a:t>, a </a:t>
            </a:r>
            <a:r>
              <a:rPr lang="uk-UA" sz="1050" dirty="0" err="1">
                <a:latin typeface="+mj-lt"/>
              </a:rPr>
              <a:t>variable</a:t>
            </a:r>
            <a:endParaRPr lang="uk-UA" sz="105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050" dirty="0" err="1">
                <a:latin typeface="+mj-lt"/>
              </a:rPr>
              <a:t>etc</a:t>
            </a:r>
            <a:r>
              <a:rPr lang="uk-UA" sz="105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44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problem</a:t>
            </a:r>
          </a:p>
        </p:txBody>
      </p:sp>
      <p:grpSp>
        <p:nvGrpSpPr>
          <p:cNvPr id="4" name="Shape 145"/>
          <p:cNvGrpSpPr/>
          <p:nvPr/>
        </p:nvGrpSpPr>
        <p:grpSpPr>
          <a:xfrm>
            <a:off x="1761192" y="1247972"/>
            <a:ext cx="5933003" cy="3207316"/>
            <a:chOff x="1007061" y="0"/>
            <a:chExt cx="6243295" cy="4102477"/>
          </a:xfrm>
        </p:grpSpPr>
        <p:sp>
          <p:nvSpPr>
            <p:cNvPr id="5" name="Shape 146"/>
            <p:cNvSpPr/>
            <p:nvPr/>
          </p:nvSpPr>
          <p:spPr>
            <a:xfrm>
              <a:off x="3319454" y="1071647"/>
              <a:ext cx="1652400" cy="1523700"/>
            </a:xfrm>
            <a:prstGeom prst="ellipse">
              <a:avLst/>
            </a:prstGeom>
            <a:solidFill>
              <a:srgbClr val="DC9E1F"/>
            </a:solidFill>
            <a:ln w="9525" cap="flat" cmpd="sng">
              <a:solidFill>
                <a:srgbClr val="CC8E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6" name="Shape 147"/>
            <p:cNvSpPr txBox="1"/>
            <p:nvPr/>
          </p:nvSpPr>
          <p:spPr>
            <a:xfrm>
              <a:off x="3561166" y="1313041"/>
              <a:ext cx="1290191" cy="10776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20300" tIns="20300" rIns="20300" bIns="2030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120"/>
                </a:spcAft>
                <a:buSzPct val="25000"/>
              </a:pPr>
              <a:r>
                <a:rPr lang="en" sz="3200" dirty="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Monitor</a:t>
              </a:r>
            </a:p>
          </p:txBody>
        </p:sp>
        <p:sp>
          <p:nvSpPr>
            <p:cNvPr id="7" name="Shape 148"/>
            <p:cNvSpPr/>
            <p:nvPr/>
          </p:nvSpPr>
          <p:spPr>
            <a:xfrm rot="-8940093">
              <a:off x="1691209" y="1066649"/>
              <a:ext cx="1529082" cy="492784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8" name="Shape 149"/>
            <p:cNvSpPr/>
            <p:nvPr/>
          </p:nvSpPr>
          <p:spPr>
            <a:xfrm>
              <a:off x="1007061" y="112602"/>
              <a:ext cx="1569900" cy="6135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9" name="Shape 150"/>
            <p:cNvSpPr txBox="1"/>
            <p:nvPr/>
          </p:nvSpPr>
          <p:spPr>
            <a:xfrm>
              <a:off x="1025028" y="130569"/>
              <a:ext cx="1533900" cy="577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850" tIns="62850" rIns="62850" bIns="6285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155"/>
                </a:spcAft>
                <a:buSzPct val="25000"/>
              </a:pPr>
              <a:r>
                <a:rPr lang="en" sz="2400" dirty="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Thread1</a:t>
              </a:r>
            </a:p>
          </p:txBody>
        </p:sp>
        <p:sp>
          <p:nvSpPr>
            <p:cNvPr id="10" name="Shape 151"/>
            <p:cNvSpPr/>
            <p:nvPr/>
          </p:nvSpPr>
          <p:spPr>
            <a:xfrm rot="-5262219">
              <a:off x="3906866" y="502507"/>
              <a:ext cx="598981" cy="492686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1" name="Shape 152"/>
            <p:cNvSpPr/>
            <p:nvPr/>
          </p:nvSpPr>
          <p:spPr>
            <a:xfrm>
              <a:off x="3421394" y="0"/>
              <a:ext cx="1569900" cy="6270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2" name="Shape 153"/>
            <p:cNvSpPr txBox="1"/>
            <p:nvPr/>
          </p:nvSpPr>
          <p:spPr>
            <a:xfrm>
              <a:off x="3439761" y="18367"/>
              <a:ext cx="15330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850" tIns="62850" rIns="62850" bIns="6285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155"/>
                </a:spcAft>
                <a:buSzPct val="25000"/>
              </a:pPr>
              <a:r>
                <a:rPr lang="en" sz="24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Thread2</a:t>
              </a:r>
            </a:p>
          </p:txBody>
        </p:sp>
        <p:sp>
          <p:nvSpPr>
            <p:cNvPr id="13" name="Shape 154"/>
            <p:cNvSpPr/>
            <p:nvPr/>
          </p:nvSpPr>
          <p:spPr>
            <a:xfrm rot="-1958714">
              <a:off x="5064823" y="984508"/>
              <a:ext cx="1537718" cy="492739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4" name="Shape 155"/>
            <p:cNvSpPr/>
            <p:nvPr/>
          </p:nvSpPr>
          <p:spPr>
            <a:xfrm>
              <a:off x="5680456" y="46122"/>
              <a:ext cx="1569900" cy="602400"/>
            </a:xfrm>
            <a:prstGeom prst="roundRect">
              <a:avLst>
                <a:gd name="adj" fmla="val 10000"/>
              </a:avLst>
            </a:prstGeom>
            <a:solidFill>
              <a:srgbClr val="7E97A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5" name="Shape 156"/>
            <p:cNvSpPr txBox="1"/>
            <p:nvPr/>
          </p:nvSpPr>
          <p:spPr>
            <a:xfrm>
              <a:off x="5698101" y="63767"/>
              <a:ext cx="15345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850" tIns="62850" rIns="62850" bIns="6285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155"/>
                </a:spcAft>
                <a:buSzPct val="25000"/>
              </a:pPr>
              <a:r>
                <a:rPr lang="en" sz="24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Thread3</a:t>
              </a:r>
            </a:p>
          </p:txBody>
        </p:sp>
        <p:sp>
          <p:nvSpPr>
            <p:cNvPr id="16" name="Shape 157"/>
            <p:cNvSpPr/>
            <p:nvPr/>
          </p:nvSpPr>
          <p:spPr>
            <a:xfrm rot="-5494420">
              <a:off x="3888481" y="2607719"/>
              <a:ext cx="546206" cy="564207"/>
            </a:xfrm>
            <a:prstGeom prst="lef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C5CCD4"/>
                </a:gs>
                <a:gs pos="100000">
                  <a:srgbClr val="DDE7F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7" name="Shape 158"/>
            <p:cNvSpPr/>
            <p:nvPr/>
          </p:nvSpPr>
          <p:spPr>
            <a:xfrm>
              <a:off x="3170339" y="3118373"/>
              <a:ext cx="1995900" cy="921900"/>
            </a:xfrm>
            <a:prstGeom prst="roundRect">
              <a:avLst>
                <a:gd name="adj" fmla="val 10000"/>
              </a:avLst>
            </a:prstGeom>
            <a:solidFill>
              <a:srgbClr val="7A6A6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18" name="Shape 159"/>
            <p:cNvSpPr txBox="1"/>
            <p:nvPr/>
          </p:nvSpPr>
          <p:spPr>
            <a:xfrm>
              <a:off x="3197343" y="3234577"/>
              <a:ext cx="1941900" cy="867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850" tIns="62850" rIns="62850" bIns="62850" anchor="ctr" anchorCtr="0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155"/>
                </a:spcAft>
                <a:buSzPct val="25000"/>
              </a:pPr>
              <a:r>
                <a:rPr lang="en" sz="3300">
                  <a:solidFill>
                    <a:srgbClr val="FFFFFF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76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</a:t>
            </a:r>
            <a:r>
              <a:rPr lang="en-US" dirty="0" smtClean="0"/>
              <a:t>problem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86" y="1369219"/>
            <a:ext cx="5384829" cy="3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problem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dk1"/>
              </a:buClr>
              <a:buSzPct val="91666"/>
              <a:buNone/>
            </a:pP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sz="135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91666"/>
              <a:buNone/>
            </a:pPr>
            <a:endParaRPr lang="en-US"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91666"/>
              <a:buNone/>
            </a:pPr>
            <a:endParaRPr lang="en-US"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91666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buClr>
                <a:srgbClr val="000000"/>
              </a:buClr>
              <a:buSzPct val="91666"/>
              <a:buNone/>
            </a:pPr>
            <a:endParaRPr lang="en-US" sz="1350" dirty="0"/>
          </a:p>
          <a:p>
            <a:endParaRPr lang="en-US" sz="1350" dirty="0"/>
          </a:p>
          <a:p>
            <a:endParaRPr lang="en-US" sz="1350" dirty="0"/>
          </a:p>
        </p:txBody>
      </p:sp>
      <p:graphicFrame>
        <p:nvGraphicFramePr>
          <p:cNvPr id="4" name="Shape 139"/>
          <p:cNvGraphicFramePr/>
          <p:nvPr>
            <p:extLst/>
          </p:nvPr>
        </p:nvGraphicFramePr>
        <p:xfrm>
          <a:off x="4230710" y="1268016"/>
          <a:ext cx="4558792" cy="260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7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Thread 1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(increment)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Thread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(decrement)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 smtClean="0"/>
                        <a:t>1: Retrieve </a:t>
                      </a:r>
                      <a:r>
                        <a:rPr lang="en" sz="1800" u="none" strike="noStrike" cap="none" dirty="0"/>
                        <a:t>c (0)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 smtClean="0"/>
                        <a:t>2: Retrieve </a:t>
                      </a:r>
                      <a:r>
                        <a:rPr lang="en" sz="1800" u="none" strike="noStrike" cap="none" dirty="0"/>
                        <a:t>c (0)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 smtClean="0"/>
                        <a:t>3: 0 </a:t>
                      </a:r>
                      <a:r>
                        <a:rPr lang="en" sz="1800" u="none" strike="noStrike" cap="none" dirty="0"/>
                        <a:t>+ 1 =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 smtClean="0"/>
                        <a:t>4: 0 </a:t>
                      </a:r>
                      <a:r>
                        <a:rPr lang="en" sz="1800" u="none" strike="noStrike" cap="none" dirty="0"/>
                        <a:t>– 1 = -1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 smtClean="0"/>
                        <a:t>5: Store </a:t>
                      </a:r>
                      <a:r>
                        <a:rPr lang="en" sz="1800" u="none" strike="noStrike" cap="none" dirty="0"/>
                        <a:t>result; c =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 smtClean="0"/>
                        <a:t>6: Store </a:t>
                      </a:r>
                      <a:r>
                        <a:rPr lang="en" sz="1800" u="none" strike="noStrike" cap="none" dirty="0"/>
                        <a:t>result; c = -1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5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Synchronizing problem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chemeClr val="dk1"/>
              </a:buClr>
              <a:buSzPct val="110000"/>
              <a:buNone/>
            </a:pP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{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-US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35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110000"/>
              <a:buNone/>
            </a:pPr>
            <a:endParaRPr lang="en-US"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increment() {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110000"/>
              <a:buNone/>
            </a:pPr>
            <a:endParaRPr lang="en-US"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5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synchronized void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decrement() {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350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>
              <a:buClr>
                <a:schemeClr val="dk1"/>
              </a:buClr>
              <a:buSzPct val="110000"/>
              <a:buNone/>
            </a:pPr>
            <a:r>
              <a:rPr lang="en-US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buNone/>
            </a:pPr>
            <a:endParaRPr lang="en-US" sz="1350" dirty="0"/>
          </a:p>
        </p:txBody>
      </p:sp>
      <p:graphicFrame>
        <p:nvGraphicFramePr>
          <p:cNvPr id="5" name="Shape 166"/>
          <p:cNvGraphicFramePr/>
          <p:nvPr>
            <p:extLst/>
          </p:nvPr>
        </p:nvGraphicFramePr>
        <p:xfrm>
          <a:off x="5032420" y="1369219"/>
          <a:ext cx="3873322" cy="24689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3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/>
                        <a:t>Thread 1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/>
                        <a:t>(increment)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/>
                        <a:t>Thread 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/>
                        <a:t>(decrement)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 smtClean="0"/>
                        <a:t>1: Retrieve </a:t>
                      </a:r>
                      <a:r>
                        <a:rPr lang="en" sz="1500" u="none" strike="noStrike" cap="none" dirty="0"/>
                        <a:t>c (0)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 smtClean="0"/>
                        <a:t>2:</a:t>
                      </a:r>
                      <a:r>
                        <a:rPr lang="en" sz="1500" u="none" strike="noStrike" cap="none" baseline="0" dirty="0" smtClean="0"/>
                        <a:t> </a:t>
                      </a:r>
                      <a:r>
                        <a:rPr lang="en" sz="1500" u="none" strike="noStrike" cap="none" dirty="0" smtClean="0"/>
                        <a:t>0 </a:t>
                      </a:r>
                      <a:r>
                        <a:rPr lang="en" sz="1500" u="none" strike="noStrike" cap="none" dirty="0"/>
                        <a:t>+ 1 =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 smtClean="0"/>
                        <a:t>3: Store </a:t>
                      </a:r>
                      <a:r>
                        <a:rPr lang="en" sz="1500" u="none" strike="noStrike" cap="none" dirty="0"/>
                        <a:t>result; c =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 smtClean="0"/>
                        <a:t>4: Retrieve </a:t>
                      </a:r>
                      <a:r>
                        <a:rPr lang="en" sz="1500" u="none" strike="noStrike" cap="none" dirty="0"/>
                        <a:t>c (1)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 smtClean="0"/>
                        <a:t>5: 1 </a:t>
                      </a:r>
                      <a:r>
                        <a:rPr lang="en" sz="1500" u="none" strike="noStrike" cap="none" dirty="0"/>
                        <a:t>– 1 =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500" u="none" strike="noStrike" cap="none" dirty="0" smtClean="0"/>
                        <a:t>6: Store </a:t>
                      </a:r>
                      <a:r>
                        <a:rPr lang="en" sz="1500" u="none" strike="noStrike" cap="none" dirty="0"/>
                        <a:t>result; c = 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7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Volatile Keyword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200000"/>
              </a:lnSpc>
              <a:buClr>
                <a:schemeClr val="dk1"/>
              </a:buClr>
              <a:buSzPct val="100000"/>
              <a:buNone/>
            </a:pPr>
            <a:r>
              <a:rPr lang="en" dirty="0" smtClean="0"/>
              <a:t>	The </a:t>
            </a:r>
            <a:r>
              <a:rPr lang="en" dirty="0"/>
              <a:t>Java volatile keyword is used to mark a Java variable as "being stored in main memory". </a:t>
            </a:r>
            <a:r>
              <a:rPr lang="en" dirty="0" smtClean="0"/>
              <a:t>Every </a:t>
            </a:r>
            <a:r>
              <a:rPr lang="en" dirty="0"/>
              <a:t>read of a volatile variable will be read from the computer's main memory, and not from the CPU cache, and that every write to a volatile variable will be written to main memory, and not just to the CPU cache.</a:t>
            </a:r>
          </a:p>
          <a:p>
            <a:pPr marL="0" indent="0">
              <a:lnSpc>
                <a:spcPct val="200000"/>
              </a:lnSpc>
              <a:buClr>
                <a:schemeClr val="dk1"/>
              </a:buClr>
              <a:buSzPct val="100000"/>
              <a:buNone/>
            </a:pPr>
            <a:endParaRPr lang="en-US" b="1" dirty="0" smtClean="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SharedObject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volatile 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Blocks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26" y="1268016"/>
            <a:ext cx="5608749" cy="380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Blocks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	A monitor is a structure that supports mutual exclusion or the property that at most one thread is executing a particular segment of code at a given time</a:t>
            </a:r>
          </a:p>
          <a:p>
            <a:pPr>
              <a:lnSpc>
                <a:spcPct val="150000"/>
              </a:lnSpc>
            </a:pPr>
            <a:endParaRPr lang="en-US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PuppyM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anager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altLang="ru-RU" sz="15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5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5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9996"/>
            <a:ext cx="571695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((++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uppy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5716950" cy="3947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volatile</a:t>
            </a:r>
            <a:r>
              <a:rPr lang="ru-RU" altLang="ru-RU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((++</a:t>
            </a:r>
            <a:r>
              <a:rPr lang="en-US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puppy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pic>
        <p:nvPicPr>
          <p:cNvPr id="14" name="Content Placeholder 13" descr="751771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13" r="-15113" b="6123"/>
          <a:stretch/>
        </p:blipFill>
        <p:spPr>
          <a:xfrm>
            <a:off x="1321724" y="1322892"/>
            <a:ext cx="6500553" cy="3356157"/>
          </a:xfrm>
        </p:spPr>
      </p:pic>
    </p:spTree>
    <p:extLst>
      <p:ext uri="{BB962C8B-B14F-4D97-AF65-F5344CB8AC3E}">
        <p14:creationId xmlns:p14="http://schemas.microsoft.com/office/powerpoint/2010/main" val="14640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java.util.concurrent.atomic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Atomic is the property of an operation to be carried out as a single unit of execution without any interference by another thread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Using </a:t>
            </a:r>
            <a:r>
              <a:rPr lang="en-US" sz="1400" dirty="0"/>
              <a:t>the atomic classes ensures that the data is consistent between workers and that no values are lost due to concurrent </a:t>
            </a:r>
            <a:r>
              <a:rPr lang="en-US" sz="1400" dirty="0" smtClean="0"/>
              <a:t>modifications</a:t>
            </a:r>
            <a:r>
              <a:rPr lang="en-US" sz="1400" dirty="0"/>
              <a:t>. 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87" y="2592150"/>
            <a:ext cx="3516146" cy="25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java.util.concurrent.atomic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AtomicBoolean</a:t>
            </a:r>
            <a:endParaRPr lang="en-US" dirty="0" smtClean="0"/>
          </a:p>
          <a:p>
            <a:r>
              <a:rPr lang="en-US" dirty="0" err="1" smtClean="0"/>
              <a:t>AtomicInteger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AtomicIntegerArray</a:t>
            </a:r>
            <a:endParaRPr lang="en-US" dirty="0" smtClean="0"/>
          </a:p>
          <a:p>
            <a:r>
              <a:rPr lang="en-US" dirty="0" err="1" smtClean="0"/>
              <a:t>AtomicLong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AtomicLongArray</a:t>
            </a:r>
            <a:endParaRPr lang="en-US" dirty="0" smtClean="0"/>
          </a:p>
          <a:p>
            <a:r>
              <a:rPr lang="en-US" dirty="0" err="1" smtClean="0"/>
              <a:t>AtomicReference</a:t>
            </a:r>
            <a:endParaRPr lang="en-US" dirty="0" smtClean="0"/>
          </a:p>
          <a:p>
            <a:r>
              <a:rPr lang="en-US" dirty="0" err="1" smtClean="0"/>
              <a:t>AtomicReferenceArray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28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700" y="358388"/>
            <a:ext cx="8303640" cy="857400"/>
          </a:xfrm>
        </p:spPr>
        <p:txBody>
          <a:bodyPr/>
          <a:lstStyle/>
          <a:p>
            <a:r>
              <a:rPr lang="en-US" dirty="0" err="1" smtClean="0"/>
              <a:t>Syncronization</a:t>
            </a:r>
            <a:r>
              <a:rPr lang="en-US" dirty="0" smtClean="0"/>
              <a:t> using </a:t>
            </a:r>
            <a:r>
              <a:rPr lang="en-US" dirty="0" smtClean="0"/>
              <a:t>atomic (automatically)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5995872" cy="3577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AtomicInteger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.incrementAndGet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+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ExecutorService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Puppy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incrementAndReport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215788"/>
            <a:ext cx="6462600" cy="35523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newSingleThreadExecutor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service.execute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service.execute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{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ru-R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i&lt;</a:t>
            </a:r>
            <a:r>
              <a:rPr lang="ru-RU" altLang="ru-RU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+i);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service.execute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Printing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2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80677" y="3428999"/>
            <a:ext cx="2134673" cy="171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36028" y="3524503"/>
            <a:ext cx="222482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begin </a:t>
            </a:r>
          </a:p>
          <a:p>
            <a:r>
              <a:rPr lang="en-US" sz="1050" dirty="0"/>
              <a:t>Printing zoo inventory </a:t>
            </a:r>
          </a:p>
          <a:p>
            <a:r>
              <a:rPr lang="en-US" sz="1050" dirty="0"/>
              <a:t>Printing record: 0 </a:t>
            </a:r>
          </a:p>
          <a:p>
            <a:r>
              <a:rPr lang="en-US" sz="1050" dirty="0"/>
              <a:t>Printing record: 1 </a:t>
            </a:r>
          </a:p>
          <a:p>
            <a:r>
              <a:rPr lang="en-US" sz="1050" dirty="0"/>
              <a:t>end </a:t>
            </a:r>
          </a:p>
          <a:p>
            <a:r>
              <a:rPr lang="en-US" sz="1050" dirty="0"/>
              <a:t>Printing record: 2 </a:t>
            </a:r>
          </a:p>
          <a:p>
            <a:r>
              <a:rPr lang="en-US" sz="1050" dirty="0"/>
              <a:t>Printing zoo inventory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193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vs Execute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3700" y="1373588"/>
            <a:ext cx="7648320" cy="35523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execute(Runnable command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/>
              <a:t> – returns nothing, </a:t>
            </a:r>
            <a:r>
              <a:rPr lang="en-US" dirty="0" smtClean="0"/>
              <a:t>“fire-and-forget</a:t>
            </a:r>
            <a:r>
              <a:rPr lang="en-US" dirty="0"/>
              <a:t>” </a:t>
            </a:r>
            <a:endParaRPr lang="en-US" dirty="0" smtClean="0"/>
          </a:p>
          <a:p>
            <a:pPr lvl="0">
              <a:lnSpc>
                <a:spcPct val="15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Future&lt;</a:t>
            </a:r>
            <a:r>
              <a:rPr lang="en-US" altLang="en-US" dirty="0">
                <a:solidFill>
                  <a:srgbClr val="20999D"/>
                </a:solidFill>
                <a:latin typeface="Consolas" panose="020B0609020204030204" pitchFamily="49" charset="0"/>
              </a:rPr>
              <a:t>?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submit(Runnable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/>
              <a:t> - returns a Future object, allows Callable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/>
              <a:t>Future</a:t>
            </a:r>
            <a:r>
              <a:rPr lang="ru-RU" altLang="ru-RU" dirty="0"/>
              <a:t> </a:t>
            </a:r>
            <a:r>
              <a:rPr lang="en-US" altLang="ru-RU" dirty="0"/>
              <a:t>- </a:t>
            </a:r>
            <a:r>
              <a:rPr lang="en-US" dirty="0"/>
              <a:t>Waiting for Results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8167481" cy="3497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-&gt;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35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3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</a:t>
            </a:r>
            <a:r>
              <a:rPr lang="ru-RU" altLang="ru-RU" sz="13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isDone</a:t>
            </a:r>
            <a:r>
              <a:rPr lang="en-US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50" dirty="0"/>
              <a:t>returns true if the task was completed, </a:t>
            </a:r>
            <a:r>
              <a:rPr lang="en-US" sz="1350" dirty="0" smtClean="0"/>
              <a:t>throw </a:t>
            </a:r>
            <a:r>
              <a:rPr lang="en-US" sz="1350" dirty="0"/>
              <a:t>an exception, or was cancelled.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lang="en-US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50" dirty="0"/>
              <a:t>returns true if the task was cancelled before it completely normally.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5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cancel()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50" dirty="0"/>
              <a:t>attempts to cancel execution of the task.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50" dirty="0"/>
              <a:t>retrieves the result of a task, waiting endlessly if it is not yet available.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get(long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timeout, </a:t>
            </a:r>
            <a:r>
              <a:rPr lang="en-US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50" dirty="0"/>
              <a:t>retrieves the result of a task, waiting the specified amount of time. If the result is not ready by the time the timeout is reached, a checked </a:t>
            </a:r>
            <a:r>
              <a:rPr lang="en-US" sz="1350" dirty="0" err="1"/>
              <a:t>TimeoutException</a:t>
            </a:r>
            <a:r>
              <a:rPr lang="en-US" sz="1350" dirty="0"/>
              <a:t> will be thrown.</a:t>
            </a: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6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ExecutorService</a:t>
            </a:r>
            <a:r>
              <a:rPr lang="en-US" dirty="0" smtClean="0"/>
              <a:t> shutdown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810611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ExecutorService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uk-UA" altLang="uk-UA" sz="9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newFixedThreadPool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9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service.submit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9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9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9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9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ExecutionException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lang="en-US" altLang="uk-UA" sz="9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uk-UA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 failed</a:t>
            </a:r>
            <a:r>
              <a:rPr lang="uk-UA" altLang="uk-UA" sz="9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uk-UA" altLang="uk-UA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service.shutdown</a:t>
            </a: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uk-UA" sz="9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1" y="3776932"/>
            <a:ext cx="138564" cy="392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2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443" y="1268015"/>
            <a:ext cx="4411363" cy="2117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  <p:sp>
        <p:nvSpPr>
          <p:cNvPr id="10" name="Прямоугольник 9"/>
          <p:cNvSpPr/>
          <p:nvPr/>
        </p:nvSpPr>
        <p:spPr>
          <a:xfrm>
            <a:off x="5129599" y="3273757"/>
            <a:ext cx="380480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n) {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uk-UA" altLang="uk-UA" sz="9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9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uk-UA" altLang="uk-UA" sz="9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uk-UA" altLang="uk-UA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9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uk-UA" altLang="uk-UA" sz="9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IntStream.</a:t>
            </a:r>
            <a:r>
              <a:rPr lang="uk-UA" altLang="uk-UA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rangeClosed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9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uk-UA" altLang="uk-U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9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(n1, n2) -&gt; n1 * n2);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900" dirty="0"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29599" y="3306060"/>
            <a:ext cx="4014401" cy="1823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50"/>
          </a:p>
        </p:txBody>
      </p:sp>
    </p:spTree>
    <p:extLst>
      <p:ext uri="{BB962C8B-B14F-4D97-AF65-F5344CB8AC3E}">
        <p14:creationId xmlns:p14="http://schemas.microsoft.com/office/powerpoint/2010/main" val="25656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Tasks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192705"/>
            <a:ext cx="8136000" cy="34394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ScheduledExecutorService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newSingleThreadScheduledExecutor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schedule(Callable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/>
              <a:t>Creates and executes a Callable task after the given delay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schedule(Runnable command,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/>
              <a:t>Creates and executes a Runnable task after the given delay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scheduleAtFixedRate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(Runnable command,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initialDelay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long period,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/>
              <a:t>Creates and executes a Runnable task after the given initial delay, creating a new task every period value that passes.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scheduleAtFixedDelay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(Runnable command,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initialDelay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delay,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TimeUnit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unit)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200" dirty="0"/>
              <a:t>Creates and executes a Runnable task after the given initial delay and subsequently with the given delay between the termination of one execution and the commencement of the next</a:t>
            </a:r>
            <a:endParaRPr lang="ru-RU" altLang="ru-RU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pool creation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 thread pool is a group of pre-instantiated reusable threads that are available to perform a set of arbitrary tasks</a:t>
            </a:r>
          </a:p>
          <a:p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Executors.newSingleThreadExecutor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single-threaded with single worker. Results are processed sequentially in the order in which they are submitted.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Executors.newSingleThreadScheduledExecutor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single-threaded executor that can schedule commands to run after a given delay or to execute periodically.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Executors.newCachedThreadPool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thread pool that creates new threads as needed, but will reuse previously constructed threads when they are available. 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Executors.newFixedThreadPool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uk-UA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threadsCount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/>
              <a:t>thread pool that reuses a fixed number of threads operating off a shared unbounded queue. 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Executors.newScheduledThreadPool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uk-UA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/>
              <a:t>thread pool that can schedule commands to run after a given delay or to execute periodically.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96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6925614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4" name="Content Placeholder 3" descr="менеджер-Вася-342638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961" r="-35989"/>
          <a:stretch/>
        </p:blipFill>
        <p:spPr>
          <a:xfrm>
            <a:off x="2069870" y="1103773"/>
            <a:ext cx="5004261" cy="3794396"/>
          </a:xfrm>
        </p:spPr>
      </p:pic>
    </p:spTree>
    <p:extLst>
      <p:ext uri="{BB962C8B-B14F-4D97-AF65-F5344CB8AC3E}">
        <p14:creationId xmlns:p14="http://schemas.microsoft.com/office/powerpoint/2010/main" val="9960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7855356" cy="3116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ZooManager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2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ConcurrentHashMap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foodData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27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485900" y="1200151"/>
          <a:ext cx="3026081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796006" y="2881228"/>
            <a:ext cx="417187" cy="913175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72391" y="2881228"/>
            <a:ext cx="440801" cy="91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4100321_700b_v1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90" y="1519289"/>
            <a:ext cx="3374711" cy="27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example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3700" y="1215788"/>
            <a:ext cx="5681306" cy="35317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b) {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b.doSomething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...}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{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a) {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a.doSomething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...}</a:t>
            </a:r>
            <a:b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3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2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Homework</a:t>
            </a:r>
            <a:endParaRPr lang="ru-RU" sz="28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39" y="1373588"/>
            <a:ext cx="7800721" cy="3552300"/>
          </a:xfrm>
        </p:spPr>
        <p:txBody>
          <a:bodyPr/>
          <a:lstStyle/>
          <a:p>
            <a:pPr marL="0" indent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smtClean="0"/>
              <a:t>	Implement a cache for Translator </a:t>
            </a:r>
            <a:r>
              <a:rPr lang="en-US" altLang="ru-RU" sz="1600" dirty="0"/>
              <a:t>codec</a:t>
            </a:r>
            <a:r>
              <a:rPr lang="en-US" altLang="ru-RU" sz="1600" dirty="0" smtClean="0"/>
              <a:t>. When codec is invoked - try to get a translated value from cache. If value is missing - invoke online service. </a:t>
            </a:r>
          </a:p>
          <a:p>
            <a:pPr marL="0" indent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dirty="0" smtClean="0"/>
              <a:t>	Implement a </a:t>
            </a:r>
            <a:r>
              <a:rPr lang="en-US" altLang="ru-RU" sz="1600" dirty="0" smtClean="0"/>
              <a:t>scheduler for Translator codec</a:t>
            </a:r>
            <a:r>
              <a:rPr lang="en-US" altLang="ru-RU" sz="1600" dirty="0" smtClean="0"/>
              <a:t>. It should fetch EN-&gt;UA and UA-EN translation of last 1000 inputs and cache them. Split job by 10 threads. </a:t>
            </a:r>
            <a:r>
              <a:rPr lang="en-US" altLang="ru-RU" sz="1600" dirty="0" smtClean="0"/>
              <a:t>Task </a:t>
            </a:r>
            <a:r>
              <a:rPr lang="en-US" altLang="ru-RU" sz="1600" dirty="0"/>
              <a:t>should be executed every hour. </a:t>
            </a:r>
            <a:endParaRPr lang="en-US" alt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31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7841868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Concurrency (by Baeldung</a:t>
            </a:r>
            <a:r>
              <a:rPr lang="en-US" dirty="0" smtClean="0">
                <a:hlinkClick r:id="rId3"/>
              </a:rPr>
              <a:t>)</a:t>
            </a:r>
            <a:endParaRPr lang="en-US" dirty="0" smtClean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4"/>
              </a:rPr>
              <a:t>Concurrency </a:t>
            </a:r>
            <a:r>
              <a:rPr lang="en-US" dirty="0">
                <a:hlinkClick r:id="rId4"/>
              </a:rPr>
              <a:t>(by Oracle</a:t>
            </a:r>
            <a:r>
              <a:rPr lang="en-US" dirty="0" smtClean="0">
                <a:hlinkClick r:id="rId4"/>
              </a:rPr>
              <a:t>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hlinkClick r:id="rId5"/>
              </a:rPr>
              <a:t>Concurrency </a:t>
            </a:r>
            <a:r>
              <a:rPr lang="en-US" dirty="0">
                <a:hlinkClick r:id="rId5"/>
              </a:rPr>
              <a:t>(by </a:t>
            </a:r>
            <a:r>
              <a:rPr lang="en-US" dirty="0" err="1" smtClean="0">
                <a:hlinkClick r:id="rId5"/>
              </a:rPr>
              <a:t>HowToDoInJava</a:t>
            </a:r>
            <a:r>
              <a:rPr lang="en-US" dirty="0">
                <a:hlinkClick r:id="rId5"/>
              </a:rPr>
              <a:t>)</a:t>
            </a:r>
            <a:endParaRPr lang="en-US" dirty="0"/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" smtClean="0"/>
              <a:pPr lvl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84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Thread</a:t>
            </a:r>
            <a:r>
              <a:rPr lang="en-US" dirty="0" smtClean="0"/>
              <a:t> – a smallest </a:t>
            </a:r>
            <a:r>
              <a:rPr lang="en-US" dirty="0"/>
              <a:t>unit of execution that can be scheduled by the operating system.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Process</a:t>
            </a:r>
            <a:r>
              <a:rPr lang="en-US" dirty="0" smtClean="0"/>
              <a:t> – a </a:t>
            </a:r>
            <a:r>
              <a:rPr lang="en-US" dirty="0"/>
              <a:t>group of associated threads that execute in the same, shared environment. </a:t>
            </a:r>
            <a:r>
              <a:rPr lang="en-US" dirty="0" smtClean="0"/>
              <a:t>The </a:t>
            </a:r>
            <a:r>
              <a:rPr lang="en-US" dirty="0"/>
              <a:t>threads in the same process share the same </a:t>
            </a:r>
            <a:r>
              <a:rPr lang="en-US" dirty="0" smtClean="0"/>
              <a:t>memory </a:t>
            </a:r>
            <a:r>
              <a:rPr lang="en-US" dirty="0"/>
              <a:t>space and can communicate directly with one another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b="1" dirty="0" smtClean="0"/>
              <a:t>ask - </a:t>
            </a:r>
            <a:r>
              <a:rPr lang="en-US" dirty="0" smtClean="0"/>
              <a:t>a </a:t>
            </a:r>
            <a:r>
              <a:rPr lang="en-US" dirty="0"/>
              <a:t>single unit of work performed by a </a:t>
            </a:r>
            <a:r>
              <a:rPr lang="en-US" dirty="0" smtClean="0"/>
              <a:t>thread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4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98" y="1335644"/>
            <a:ext cx="4507604" cy="35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699" y="358388"/>
            <a:ext cx="7717405" cy="857400"/>
          </a:xfrm>
        </p:spPr>
        <p:txBody>
          <a:bodyPr/>
          <a:lstStyle/>
          <a:p>
            <a:r>
              <a:rPr lang="en-US" dirty="0" smtClean="0"/>
              <a:t>Thread scheduler and context 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0183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When </a:t>
            </a:r>
            <a:r>
              <a:rPr lang="en-US" dirty="0"/>
              <a:t>a thread’s allotted time is complete but the thread has not finished processing, a context switch occurs. A context switch is the process of storing a thread’s current state and later restoring the state of the thread to continue execution. </a:t>
            </a:r>
            <a:r>
              <a:rPr lang="en-US" dirty="0" smtClean="0"/>
              <a:t>Often </a:t>
            </a:r>
            <a:r>
              <a:rPr lang="en-US" dirty="0"/>
              <a:t>a cost associated with a context switch by way of lost time saving and reloading a thread’s state</a:t>
            </a:r>
            <a:r>
              <a:rPr lang="en-US" dirty="0" smtClean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Thread </a:t>
            </a:r>
            <a:r>
              <a:rPr lang="en-US" dirty="0"/>
              <a:t>can interrupt or supersede another thread </a:t>
            </a:r>
            <a:r>
              <a:rPr lang="en-US" dirty="0" smtClean="0"/>
              <a:t>with lower priority (</a:t>
            </a:r>
            <a:r>
              <a:rPr lang="en-US" dirty="0"/>
              <a:t>m</a:t>
            </a:r>
            <a:r>
              <a:rPr lang="en-US" dirty="0" smtClean="0"/>
              <a:t>inimum 1 and maximum 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8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34223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System </a:t>
            </a:r>
            <a:r>
              <a:rPr lang="en-US" dirty="0" smtClean="0"/>
              <a:t>- created </a:t>
            </a:r>
            <a:r>
              <a:rPr lang="en-US" dirty="0"/>
              <a:t>by the JVM and runs in the background of the </a:t>
            </a:r>
            <a:r>
              <a:rPr lang="en-US" dirty="0" smtClean="0"/>
              <a:t>application (</a:t>
            </a:r>
            <a:r>
              <a:rPr lang="en-US" dirty="0"/>
              <a:t>GC). </a:t>
            </a:r>
            <a:endParaRPr lang="en-US" dirty="0" smtClean="0"/>
          </a:p>
          <a:p>
            <a:pPr marL="385763" indent="-385763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User-defined - </a:t>
            </a:r>
            <a:r>
              <a:rPr lang="en-US" dirty="0" smtClean="0"/>
              <a:t>one </a:t>
            </a:r>
            <a:r>
              <a:rPr lang="en-US" dirty="0"/>
              <a:t>created by the application developer to </a:t>
            </a:r>
            <a:r>
              <a:rPr lang="en-US" dirty="0" smtClean="0"/>
              <a:t>accomplish </a:t>
            </a:r>
            <a:r>
              <a:rPr lang="en-US" dirty="0"/>
              <a:t>a </a:t>
            </a:r>
            <a:r>
              <a:rPr lang="en-US" dirty="0" smtClean="0"/>
              <a:t>specific task.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Daemon</a:t>
            </a:r>
            <a:r>
              <a:rPr lang="en-US" dirty="0" smtClean="0"/>
              <a:t> - one that </a:t>
            </a:r>
            <a:r>
              <a:rPr lang="en-US" dirty="0"/>
              <a:t>will not prevent the JVM from exiting when the program finishes</a:t>
            </a:r>
            <a:r>
              <a:rPr lang="en-US" dirty="0" smtClean="0"/>
              <a:t>. </a:t>
            </a:r>
            <a:r>
              <a:rPr lang="en-US" dirty="0"/>
              <a:t>Both system </a:t>
            </a:r>
            <a:r>
              <a:rPr lang="en-US" dirty="0" smtClean="0"/>
              <a:t>and </a:t>
            </a:r>
            <a:r>
              <a:rPr lang="en-US" dirty="0"/>
              <a:t>user-defined threads can be marked as daemon 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01" y="1215788"/>
            <a:ext cx="7099680" cy="32635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Created automatically on program start</a:t>
            </a:r>
            <a:endParaRPr lang="ru-RU" sz="1800" dirty="0" smtClean="0"/>
          </a:p>
          <a:p>
            <a:pPr>
              <a:lnSpc>
                <a:spcPct val="150000"/>
              </a:lnSpc>
            </a:pPr>
            <a:endParaRPr lang="ru-RU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uk-UA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hread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lang="uk-UA" altLang="uk-UA" sz="18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0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 16 - Spring Framework</Template>
  <TotalTime>4017</TotalTime>
  <Words>1215</Words>
  <Application>Microsoft Office PowerPoint</Application>
  <PresentationFormat>On-screen Show (16:9)</PresentationFormat>
  <Paragraphs>234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Raleway</vt:lpstr>
      <vt:lpstr>Arial</vt:lpstr>
      <vt:lpstr>Courier New</vt:lpstr>
      <vt:lpstr>Consolas</vt:lpstr>
      <vt:lpstr>Arial Narrow</vt:lpstr>
      <vt:lpstr>Lato</vt:lpstr>
      <vt:lpstr>Antonio template</vt:lpstr>
      <vt:lpstr>PowerPoint Presentation</vt:lpstr>
      <vt:lpstr>Contents</vt:lpstr>
      <vt:lpstr>Multitasking</vt:lpstr>
      <vt:lpstr>Multithreading</vt:lpstr>
      <vt:lpstr>Thread</vt:lpstr>
      <vt:lpstr>Process model</vt:lpstr>
      <vt:lpstr>Thread scheduler and context switch</vt:lpstr>
      <vt:lpstr>Thread types</vt:lpstr>
      <vt:lpstr>Main Thread</vt:lpstr>
      <vt:lpstr>Runnable </vt:lpstr>
      <vt:lpstr>Creating a Thread </vt:lpstr>
      <vt:lpstr>Defining the task implementing Runnable </vt:lpstr>
      <vt:lpstr>Defining the task extending Thread</vt:lpstr>
      <vt:lpstr>Extend thread vs Implement runnable</vt:lpstr>
      <vt:lpstr>Callable </vt:lpstr>
      <vt:lpstr>Callable </vt:lpstr>
      <vt:lpstr>Thread lifecycle</vt:lpstr>
      <vt:lpstr>What is the output?</vt:lpstr>
      <vt:lpstr>What is the output?</vt:lpstr>
      <vt:lpstr>Synchronizing problem</vt:lpstr>
      <vt:lpstr>Synchronizing problem</vt:lpstr>
      <vt:lpstr>Synchronizing problem</vt:lpstr>
      <vt:lpstr>Synchronizing problem</vt:lpstr>
      <vt:lpstr>Synchronizing problem</vt:lpstr>
      <vt:lpstr>The Volatile Keyword</vt:lpstr>
      <vt:lpstr>Synchronized Blocks</vt:lpstr>
      <vt:lpstr>Synchronized Blocks</vt:lpstr>
      <vt:lpstr>Synchronized</vt:lpstr>
      <vt:lpstr>Synchronized</vt:lpstr>
      <vt:lpstr>java.util.concurrent.atomic</vt:lpstr>
      <vt:lpstr>java.util.concurrent.atomic</vt:lpstr>
      <vt:lpstr>Syncronization using atomic (automatically)</vt:lpstr>
      <vt:lpstr>ExecutorService</vt:lpstr>
      <vt:lpstr>Submit vs Execute</vt:lpstr>
      <vt:lpstr>Future - Waiting for Results</vt:lpstr>
      <vt:lpstr>ExecutorService shutdown </vt:lpstr>
      <vt:lpstr>Scheduling Tasks</vt:lpstr>
      <vt:lpstr>Thread pool creation</vt:lpstr>
      <vt:lpstr>Concurrent Collections</vt:lpstr>
      <vt:lpstr>Concurrent Collections</vt:lpstr>
      <vt:lpstr>Deadlock</vt:lpstr>
      <vt:lpstr>Deadlock example</vt:lpstr>
      <vt:lpstr>Homework</vt:lpstr>
      <vt:lpstr>Useful 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cp:lastModifiedBy>Yaroslav Brahinets</cp:lastModifiedBy>
  <cp:revision>428</cp:revision>
  <dcterms:modified xsi:type="dcterms:W3CDTF">2020-03-15T22:26:49Z</dcterms:modified>
</cp:coreProperties>
</file>