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4" r:id="rId2"/>
    <p:sldId id="327" r:id="rId3"/>
    <p:sldId id="338" r:id="rId4"/>
    <p:sldId id="326" r:id="rId5"/>
    <p:sldId id="343" r:id="rId6"/>
    <p:sldId id="340" r:id="rId7"/>
    <p:sldId id="344" r:id="rId8"/>
    <p:sldId id="341" r:id="rId9"/>
    <p:sldId id="342" r:id="rId10"/>
    <p:sldId id="339" r:id="rId11"/>
    <p:sldId id="348" r:id="rId12"/>
    <p:sldId id="401" r:id="rId13"/>
    <p:sldId id="29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33735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9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lambdas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98A2C-21EF-4A0F-A34C-4CDF4AFB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67" y="1419008"/>
            <a:ext cx="7089466" cy="327792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294861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</a:t>
            </a:r>
            <a:r>
              <a:rPr lang="en-US" sz="2400"/>
              <a:t>lambdas everywhere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8974C-7EC4-4F82-AAA1-262E873D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" y="1457123"/>
            <a:ext cx="7118052" cy="323981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126354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Stream API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178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Avoid useless </a:t>
            </a:r>
            <a:r>
              <a:rPr lang="en-US" sz="2400" dirty="0" err="1"/>
              <a:t>convertings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FC605B-A263-49D6-A37D-9F9937C1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6" y="2161587"/>
            <a:ext cx="7548848" cy="253534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Avoid useless </a:t>
            </a:r>
            <a:r>
              <a:rPr lang="en-US" sz="2400" dirty="0" err="1"/>
              <a:t>convertings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5B6185-074F-4552-A971-64AD6465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41" y="2085336"/>
            <a:ext cx="6567117" cy="261159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42499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features provided by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46342A-55F5-4841-9072-FA68AA53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24" y="1678706"/>
            <a:ext cx="6622552" cy="310640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22768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features provided by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65EAEC-1840-4181-B868-6D5C5ACD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7" y="1728446"/>
            <a:ext cx="4935945" cy="168660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1489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change method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11DF5E-9D7C-42DD-B3E1-B557DDBE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33" y="2157245"/>
            <a:ext cx="6946533" cy="82901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199473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change </a:t>
            </a:r>
            <a:r>
              <a:rPr lang="en-US" sz="2400"/>
              <a:t>method signature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75805A-AD59-4011-81D0-AACA2643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1" y="2123894"/>
            <a:ext cx="7575437" cy="89571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34269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correct methods names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C52C38-0EE4-4F81-B5C3-B3AA135E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39" y="1818933"/>
            <a:ext cx="6412917" cy="60031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3328A6-4731-42C2-B4D6-99A968CC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66" y="2724250"/>
            <a:ext cx="4974061" cy="50502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367192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call </a:t>
            </a:r>
            <a:r>
              <a:rPr lang="en-US" sz="2400" dirty="0" err="1"/>
              <a:t>Optional#get</a:t>
            </a:r>
            <a:r>
              <a:rPr lang="en-US" sz="2400" dirty="0"/>
              <a:t> without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7F952B-ECC6-41A2-AEE7-3D4E551F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6" y="1923788"/>
            <a:ext cx="5240868" cy="64796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78C5C-F37A-4F48-B68C-918B23CB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359" y="2793778"/>
            <a:ext cx="6203282" cy="97194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4957841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79</Words>
  <Application>Microsoft Office PowerPoint</Application>
  <PresentationFormat>Екран (16:9)</PresentationFormat>
  <Paragraphs>26</Paragraphs>
  <Slides>13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Antonio template</vt:lpstr>
      <vt:lpstr>Lesson 9 – Homework review</vt:lpstr>
      <vt:lpstr>Avoid useless convertings</vt:lpstr>
      <vt:lpstr>Avoid useless convertings</vt:lpstr>
      <vt:lpstr>Use features provided by API</vt:lpstr>
      <vt:lpstr>Use features provided by API</vt:lpstr>
      <vt:lpstr>Do not change method signature</vt:lpstr>
      <vt:lpstr>Do not change method signature</vt:lpstr>
      <vt:lpstr>Use correct methods names and methods</vt:lpstr>
      <vt:lpstr>Do not call Optional#get without verification</vt:lpstr>
      <vt:lpstr>Do not use lambdas everywhere</vt:lpstr>
      <vt:lpstr>Do not use lambdas everywhere</vt:lpstr>
      <vt:lpstr>Links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225</cp:revision>
  <dcterms:modified xsi:type="dcterms:W3CDTF">2019-12-01T20:28:10Z</dcterms:modified>
</cp:coreProperties>
</file>