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1" r:id="rId1"/>
  </p:sldMasterIdLst>
  <p:notesMasterIdLst>
    <p:notesMasterId r:id="rId27"/>
  </p:notesMasterIdLst>
  <p:sldIdLst>
    <p:sldId id="256" r:id="rId2"/>
    <p:sldId id="261" r:id="rId3"/>
    <p:sldId id="331" r:id="rId4"/>
    <p:sldId id="332" r:id="rId5"/>
    <p:sldId id="333" r:id="rId6"/>
    <p:sldId id="334" r:id="rId7"/>
    <p:sldId id="335" r:id="rId8"/>
    <p:sldId id="336" r:id="rId9"/>
    <p:sldId id="337" r:id="rId10"/>
    <p:sldId id="338" r:id="rId11"/>
    <p:sldId id="339" r:id="rId12"/>
    <p:sldId id="340" r:id="rId13"/>
    <p:sldId id="341" r:id="rId14"/>
    <p:sldId id="342" r:id="rId15"/>
    <p:sldId id="343" r:id="rId16"/>
    <p:sldId id="344" r:id="rId17"/>
    <p:sldId id="345" r:id="rId18"/>
    <p:sldId id="346" r:id="rId19"/>
    <p:sldId id="347" r:id="rId20"/>
    <p:sldId id="348" r:id="rId21"/>
    <p:sldId id="349" r:id="rId22"/>
    <p:sldId id="350" r:id="rId23"/>
    <p:sldId id="351" r:id="rId24"/>
    <p:sldId id="352" r:id="rId25"/>
    <p:sldId id="353" r:id="rId2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C6B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9AB81EF-86A5-4C9D-AD6E-6AAD45F13D50}" v="16" dt="2018-10-15T11:01:38.7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1" autoAdjust="0"/>
    <p:restoredTop sz="88095" autoAdjust="0"/>
  </p:normalViewPr>
  <p:slideViewPr>
    <p:cSldViewPr snapToGrid="0">
      <p:cViewPr varScale="1">
        <p:scale>
          <a:sx n="116" d="100"/>
          <a:sy n="116" d="100"/>
        </p:scale>
        <p:origin x="120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leksandr Kucher" userId="fab28e3256927851" providerId="LiveId" clId="{859E095C-11D4-474B-AD94-88F67A5B7615}"/>
    <pc:docChg chg="undo custSel mod addSld delSld modSld sldOrd modSection">
      <pc:chgData name="Oleksandr Kucher" userId="fab28e3256927851" providerId="LiveId" clId="{859E095C-11D4-474B-AD94-88F67A5B7615}" dt="2018-08-16T22:21:37.260" v="697" actId="478"/>
      <pc:docMkLst>
        <pc:docMk/>
      </pc:docMkLst>
      <pc:sldChg chg="addSp delSp modSp add del">
        <pc:chgData name="Oleksandr Kucher" userId="fab28e3256927851" providerId="LiveId" clId="{859E095C-11D4-474B-AD94-88F67A5B7615}" dt="2018-08-16T22:18:04.329" v="647" actId="1076"/>
        <pc:sldMkLst>
          <pc:docMk/>
          <pc:sldMk cId="0" sldId="261"/>
        </pc:sldMkLst>
        <pc:spChg chg="add">
          <ac:chgData name="Oleksandr Kucher" userId="fab28e3256927851" providerId="LiveId" clId="{859E095C-11D4-474B-AD94-88F67A5B7615}" dt="2018-08-05T16:08:48.873" v="354" actId="1076"/>
          <ac:spMkLst>
            <pc:docMk/>
            <pc:sldMk cId="0" sldId="261"/>
            <ac:spMk id="4" creationId="{A0F1E91F-AA51-4C23-9E24-8ABFDBAE8C00}"/>
          </ac:spMkLst>
        </pc:spChg>
        <pc:spChg chg="mod">
          <ac:chgData name="Oleksandr Kucher" userId="fab28e3256927851" providerId="LiveId" clId="{859E095C-11D4-474B-AD94-88F67A5B7615}" dt="2018-08-05T16:08:29.839" v="353" actId="1076"/>
          <ac:spMkLst>
            <pc:docMk/>
            <pc:sldMk cId="0" sldId="261"/>
            <ac:spMk id="87" creationId="{00000000-0000-0000-0000-000000000000}"/>
          </ac:spMkLst>
        </pc:spChg>
        <pc:picChg chg="add mod">
          <ac:chgData name="Oleksandr Kucher" userId="fab28e3256927851" providerId="LiveId" clId="{859E095C-11D4-474B-AD94-88F67A5B7615}" dt="2018-08-16T22:18:04.329" v="647" actId="1076"/>
          <ac:picMkLst>
            <pc:docMk/>
            <pc:sldMk cId="0" sldId="261"/>
            <ac:picMk id="5" creationId="{11F5092D-3E5B-433E-BF69-FFC06FB67CB8}"/>
          </ac:picMkLst>
        </pc:picChg>
        <pc:picChg chg="del">
          <ac:chgData name="Oleksandr Kucher" userId="fab28e3256927851" providerId="LiveId" clId="{859E095C-11D4-474B-AD94-88F67A5B7615}" dt="2018-08-16T22:17:35.071" v="645" actId="478"/>
          <ac:picMkLst>
            <pc:docMk/>
            <pc:sldMk cId="0" sldId="261"/>
            <ac:picMk id="86" creationId="{00000000-0000-0000-0000-000000000000}"/>
          </ac:picMkLst>
        </pc:picChg>
      </pc:sldChg>
      <pc:sldChg chg="modSp add">
        <pc:chgData name="Oleksandr Kucher" userId="fab28e3256927851" providerId="LiveId" clId="{859E095C-11D4-474B-AD94-88F67A5B7615}" dt="2018-08-05T16:04:51.717" v="325" actId="20577"/>
        <pc:sldMkLst>
          <pc:docMk/>
          <pc:sldMk cId="0" sldId="289"/>
        </pc:sldMkLst>
        <pc:spChg chg="mod">
          <ac:chgData name="Oleksandr Kucher" userId="fab28e3256927851" providerId="LiveId" clId="{859E095C-11D4-474B-AD94-88F67A5B7615}" dt="2018-08-05T16:04:51.717" v="325" actId="20577"/>
          <ac:spMkLst>
            <pc:docMk/>
            <pc:sldMk cId="0" sldId="289"/>
            <ac:spMk id="57" creationId="{00000000-0000-0000-0000-000000000000}"/>
          </ac:spMkLst>
        </pc:spChg>
      </pc:sldChg>
      <pc:sldChg chg="addSp delSp modSp add ord">
        <pc:chgData name="Oleksandr Kucher" userId="fab28e3256927851" providerId="LiveId" clId="{859E095C-11D4-474B-AD94-88F67A5B7615}" dt="2018-08-16T22:21:02.657" v="695" actId="478"/>
        <pc:sldMkLst>
          <pc:docMk/>
          <pc:sldMk cId="978136418" sldId="305"/>
        </pc:sldMkLst>
        <pc:spChg chg="add">
          <ac:chgData name="Oleksandr Kucher" userId="fab28e3256927851" providerId="LiveId" clId="{859E095C-11D4-474B-AD94-88F67A5B7615}" dt="2018-08-05T16:26:56.008" v="536" actId="478"/>
          <ac:spMkLst>
            <pc:docMk/>
            <pc:sldMk cId="978136418" sldId="305"/>
            <ac:spMk id="4" creationId="{9F4A16BF-FD5C-4292-BFB4-2F76965DA364}"/>
          </ac:spMkLst>
        </pc:spChg>
        <pc:spChg chg="mod">
          <ac:chgData name="Oleksandr Kucher" userId="fab28e3256927851" providerId="LiveId" clId="{859E095C-11D4-474B-AD94-88F67A5B7615}" dt="2018-08-05T16:27:25.981" v="547" actId="404"/>
          <ac:spMkLst>
            <pc:docMk/>
            <pc:sldMk cId="978136418" sldId="305"/>
            <ac:spMk id="81" creationId="{00000000-0000-0000-0000-000000000000}"/>
          </ac:spMkLst>
        </pc:spChg>
        <pc:picChg chg="add">
          <ac:chgData name="Oleksandr Kucher" userId="fab28e3256927851" providerId="LiveId" clId="{859E095C-11D4-474B-AD94-88F67A5B7615}" dt="2018-08-16T22:21:02.657" v="695" actId="478"/>
          <ac:picMkLst>
            <pc:docMk/>
            <pc:sldMk cId="978136418" sldId="305"/>
            <ac:picMk id="5" creationId="{E6313054-5B59-4623-A623-26B636007193}"/>
          </ac:picMkLst>
        </pc:picChg>
        <pc:picChg chg="del">
          <ac:chgData name="Oleksandr Kucher" userId="fab28e3256927851" providerId="LiveId" clId="{859E095C-11D4-474B-AD94-88F67A5B7615}" dt="2018-08-16T22:21:00.934" v="694" actId="478"/>
          <ac:picMkLst>
            <pc:docMk/>
            <pc:sldMk cId="978136418" sldId="305"/>
            <ac:picMk id="80" creationId="{00000000-0000-0000-0000-000000000000}"/>
          </ac:picMkLst>
        </pc:picChg>
      </pc:sldChg>
    </pc:docChg>
  </pc:docChgLst>
  <pc:docChgLst>
    <pc:chgData name="Oleksandr Kucher" userId="fab28e3256927851" providerId="LiveId" clId="{DF3EC54F-2D41-4030-9062-07D2023849A3}"/>
    <pc:docChg chg="custSel modSld">
      <pc:chgData name="Oleksandr Kucher" userId="fab28e3256927851" providerId="LiveId" clId="{DF3EC54F-2D41-4030-9062-07D2023849A3}" dt="2018-08-19T07:55:36.523" v="18" actId="2085"/>
      <pc:docMkLst>
        <pc:docMk/>
      </pc:docMkLst>
      <pc:sldChg chg="modSp">
        <pc:chgData name="Oleksandr Kucher" userId="fab28e3256927851" providerId="LiveId" clId="{DF3EC54F-2D41-4030-9062-07D2023849A3}" dt="2018-08-18T21:49:02.081" v="11" actId="20577"/>
        <pc:sldMkLst>
          <pc:docMk/>
          <pc:sldMk cId="978136418" sldId="305"/>
        </pc:sldMkLst>
        <pc:spChg chg="mod">
          <ac:chgData name="Oleksandr Kucher" userId="fab28e3256927851" providerId="LiveId" clId="{DF3EC54F-2D41-4030-9062-07D2023849A3}" dt="2018-08-18T21:49:02.081" v="11" actId="20577"/>
          <ac:spMkLst>
            <pc:docMk/>
            <pc:sldMk cId="978136418" sldId="305"/>
            <ac:spMk id="81" creationId="{00000000-0000-0000-0000-000000000000}"/>
          </ac:spMkLst>
        </pc:spChg>
      </pc:sldChg>
    </pc:docChg>
  </pc:docChgLst>
  <pc:docChgLst>
    <pc:chgData name="Oleksandr Kucher" userId="fab28e3256927851" providerId="LiveId" clId="{D87030D0-89D4-4310-BBD4-73DCF589AC2D}"/>
    <pc:docChg chg="modSld">
      <pc:chgData name="Oleksandr Kucher" userId="fab28e3256927851" providerId="LiveId" clId="{D87030D0-89D4-4310-BBD4-73DCF589AC2D}" dt="2018-08-06T09:19:21.574" v="15" actId="20577"/>
      <pc:docMkLst>
        <pc:docMk/>
      </pc:docMkLst>
      <pc:sldChg chg="modSp">
        <pc:chgData name="Oleksandr Kucher" userId="fab28e3256927851" providerId="LiveId" clId="{D87030D0-89D4-4310-BBD4-73DCF589AC2D}" dt="2018-08-06T09:19:21.574" v="15" actId="20577"/>
        <pc:sldMkLst>
          <pc:docMk/>
          <pc:sldMk cId="0" sldId="289"/>
        </pc:sldMkLst>
        <pc:spChg chg="mod">
          <ac:chgData name="Oleksandr Kucher" userId="fab28e3256927851" providerId="LiveId" clId="{D87030D0-89D4-4310-BBD4-73DCF589AC2D}" dt="2018-08-06T09:19:21.574" v="15" actId="20577"/>
          <ac:spMkLst>
            <pc:docMk/>
            <pc:sldMk cId="0" sldId="289"/>
            <ac:spMk id="57" creationId="{00000000-0000-0000-0000-000000000000}"/>
          </ac:spMkLst>
        </pc:spChg>
      </pc:sldChg>
    </pc:docChg>
  </pc:docChgLst>
  <pc:docChgLst>
    <pc:chgData name="Oleksandr Kucher" userId="fab28e3256927851" providerId="LiveId" clId="{E9AB81EF-86A5-4C9D-AD6E-6AAD45F13D50}"/>
    <pc:docChg chg="custSel addSld modSld sldOrd">
      <pc:chgData name="Oleksandr Kucher" userId="fab28e3256927851" providerId="LiveId" clId="{E9AB81EF-86A5-4C9D-AD6E-6AAD45F13D50}" dt="2018-10-15T11:01:38.728" v="664"/>
      <pc:docMkLst>
        <pc:docMk/>
      </pc:docMkLst>
      <pc:sldChg chg="addSp delSp modSp">
        <pc:chgData name="Oleksandr Kucher" userId="fab28e3256927851" providerId="LiveId" clId="{E9AB81EF-86A5-4C9D-AD6E-6AAD45F13D50}" dt="2018-10-15T10:49:40.574" v="33" actId="27636"/>
        <pc:sldMkLst>
          <pc:docMk/>
          <pc:sldMk cId="1846360351" sldId="314"/>
        </pc:sldMkLst>
        <pc:spChg chg="mod">
          <ac:chgData name="Oleksandr Kucher" userId="fab28e3256927851" providerId="LiveId" clId="{E9AB81EF-86A5-4C9D-AD6E-6AAD45F13D50}" dt="2018-10-15T10:49:40.574" v="33" actId="27636"/>
          <ac:spMkLst>
            <pc:docMk/>
            <pc:sldMk cId="1846360351" sldId="314"/>
            <ac:spMk id="4" creationId="{2F877C5C-4D55-4E89-B834-928A615AA5A3}"/>
          </ac:spMkLst>
        </pc:spChg>
        <pc:spChg chg="add del mod">
          <ac:chgData name="Oleksandr Kucher" userId="fab28e3256927851" providerId="LiveId" clId="{E9AB81EF-86A5-4C9D-AD6E-6AAD45F13D50}" dt="2018-10-15T10:48:58.324" v="1"/>
          <ac:spMkLst>
            <pc:docMk/>
            <pc:sldMk cId="1846360351" sldId="314"/>
            <ac:spMk id="7" creationId="{EB7C18A0-C74C-4FA2-B6AD-82318943AC90}"/>
          </ac:spMkLst>
        </pc:spChg>
        <pc:picChg chg="del">
          <ac:chgData name="Oleksandr Kucher" userId="fab28e3256927851" providerId="LiveId" clId="{E9AB81EF-86A5-4C9D-AD6E-6AAD45F13D50}" dt="2018-10-15T10:48:53.653" v="0" actId="478"/>
          <ac:picMkLst>
            <pc:docMk/>
            <pc:sldMk cId="1846360351" sldId="314"/>
            <ac:picMk id="3" creationId="{8491C36F-F685-4D3A-9D7D-CFB120CC8439}"/>
          </ac:picMkLst>
        </pc:picChg>
        <pc:picChg chg="add mod">
          <ac:chgData name="Oleksandr Kucher" userId="fab28e3256927851" providerId="LiveId" clId="{E9AB81EF-86A5-4C9D-AD6E-6AAD45F13D50}" dt="2018-10-15T10:48:58.324" v="1"/>
          <ac:picMkLst>
            <pc:docMk/>
            <pc:sldMk cId="1846360351" sldId="314"/>
            <ac:picMk id="9" creationId="{EA67696A-B92D-40C8-8D81-690203258881}"/>
          </ac:picMkLst>
        </pc:picChg>
      </pc:sldChg>
      <pc:sldChg chg="addSp delSp modSp add ord">
        <pc:chgData name="Oleksandr Kucher" userId="fab28e3256927851" providerId="LiveId" clId="{E9AB81EF-86A5-4C9D-AD6E-6AAD45F13D50}" dt="2018-10-15T10:55:25.726" v="243"/>
        <pc:sldMkLst>
          <pc:docMk/>
          <pc:sldMk cId="3782669588" sldId="327"/>
        </pc:sldMkLst>
        <pc:spChg chg="mod">
          <ac:chgData name="Oleksandr Kucher" userId="fab28e3256927851" providerId="LiveId" clId="{E9AB81EF-86A5-4C9D-AD6E-6AAD45F13D50}" dt="2018-10-15T10:55:12.067" v="239" actId="20577"/>
          <ac:spMkLst>
            <pc:docMk/>
            <pc:sldMk cId="3782669588" sldId="327"/>
            <ac:spMk id="4" creationId="{2F877C5C-4D55-4E89-B834-928A615AA5A3}"/>
          </ac:spMkLst>
        </pc:spChg>
        <pc:spChg chg="add del mod">
          <ac:chgData name="Oleksandr Kucher" userId="fab28e3256927851" providerId="LiveId" clId="{E9AB81EF-86A5-4C9D-AD6E-6AAD45F13D50}" dt="2018-10-15T10:52:02.591" v="36"/>
          <ac:spMkLst>
            <pc:docMk/>
            <pc:sldMk cId="3782669588" sldId="327"/>
            <ac:spMk id="6" creationId="{66C9F6B6-61DC-4A38-8D7F-B7D8445F83C3}"/>
          </ac:spMkLst>
        </pc:spChg>
        <pc:picChg chg="add mod">
          <ac:chgData name="Oleksandr Kucher" userId="fab28e3256927851" providerId="LiveId" clId="{E9AB81EF-86A5-4C9D-AD6E-6AAD45F13D50}" dt="2018-10-15T10:52:02.591" v="36"/>
          <ac:picMkLst>
            <pc:docMk/>
            <pc:sldMk cId="3782669588" sldId="327"/>
            <ac:picMk id="7" creationId="{8F45D068-77E5-4DB0-8F79-3F7E081D54B6}"/>
          </ac:picMkLst>
        </pc:picChg>
        <pc:picChg chg="del">
          <ac:chgData name="Oleksandr Kucher" userId="fab28e3256927851" providerId="LiveId" clId="{E9AB81EF-86A5-4C9D-AD6E-6AAD45F13D50}" dt="2018-10-15T10:52:00.953" v="35" actId="478"/>
          <ac:picMkLst>
            <pc:docMk/>
            <pc:sldMk cId="3782669588" sldId="327"/>
            <ac:picMk id="9" creationId="{EA67696A-B92D-40C8-8D81-690203258881}"/>
          </ac:picMkLst>
        </pc:picChg>
      </pc:sldChg>
      <pc:sldChg chg="addSp delSp modSp add">
        <pc:chgData name="Oleksandr Kucher" userId="fab28e3256927851" providerId="LiveId" clId="{E9AB81EF-86A5-4C9D-AD6E-6AAD45F13D50}" dt="2018-10-15T10:57:18.232" v="313"/>
        <pc:sldMkLst>
          <pc:docMk/>
          <pc:sldMk cId="2506972140" sldId="328"/>
        </pc:sldMkLst>
        <pc:spChg chg="mod">
          <ac:chgData name="Oleksandr Kucher" userId="fab28e3256927851" providerId="LiveId" clId="{E9AB81EF-86A5-4C9D-AD6E-6AAD45F13D50}" dt="2018-10-15T10:56:51.311" v="311" actId="27636"/>
          <ac:spMkLst>
            <pc:docMk/>
            <pc:sldMk cId="2506972140" sldId="328"/>
            <ac:spMk id="4" creationId="{2F877C5C-4D55-4E89-B834-928A615AA5A3}"/>
          </ac:spMkLst>
        </pc:spChg>
        <pc:spChg chg="add del mod">
          <ac:chgData name="Oleksandr Kucher" userId="fab28e3256927851" providerId="LiveId" clId="{E9AB81EF-86A5-4C9D-AD6E-6AAD45F13D50}" dt="2018-10-15T10:57:18.232" v="313"/>
          <ac:spMkLst>
            <pc:docMk/>
            <pc:sldMk cId="2506972140" sldId="328"/>
            <ac:spMk id="6" creationId="{66B2E46D-2735-4842-A4FF-73EAD473BFE5}"/>
          </ac:spMkLst>
        </pc:spChg>
        <pc:picChg chg="del">
          <ac:chgData name="Oleksandr Kucher" userId="fab28e3256927851" providerId="LiveId" clId="{E9AB81EF-86A5-4C9D-AD6E-6AAD45F13D50}" dt="2018-10-15T10:57:16.801" v="312" actId="478"/>
          <ac:picMkLst>
            <pc:docMk/>
            <pc:sldMk cId="2506972140" sldId="328"/>
            <ac:picMk id="7" creationId="{8F45D068-77E5-4DB0-8F79-3F7E081D54B6}"/>
          </ac:picMkLst>
        </pc:picChg>
        <pc:picChg chg="add mod">
          <ac:chgData name="Oleksandr Kucher" userId="fab28e3256927851" providerId="LiveId" clId="{E9AB81EF-86A5-4C9D-AD6E-6AAD45F13D50}" dt="2018-10-15T10:57:18.232" v="313"/>
          <ac:picMkLst>
            <pc:docMk/>
            <pc:sldMk cId="2506972140" sldId="328"/>
            <ac:picMk id="9" creationId="{649DC19C-F139-4D16-9B21-F6E356192185}"/>
          </ac:picMkLst>
        </pc:picChg>
      </pc:sldChg>
      <pc:sldChg chg="addSp delSp modSp add">
        <pc:chgData name="Oleksandr Kucher" userId="fab28e3256927851" providerId="LiveId" clId="{E9AB81EF-86A5-4C9D-AD6E-6AAD45F13D50}" dt="2018-10-15T11:01:38.728" v="664"/>
        <pc:sldMkLst>
          <pc:docMk/>
          <pc:sldMk cId="2240505985" sldId="329"/>
        </pc:sldMkLst>
        <pc:spChg chg="mod">
          <ac:chgData name="Oleksandr Kucher" userId="fab28e3256927851" providerId="LiveId" clId="{E9AB81EF-86A5-4C9D-AD6E-6AAD45F13D50}" dt="2018-10-15T11:00:22.280" v="662" actId="20577"/>
          <ac:spMkLst>
            <pc:docMk/>
            <pc:sldMk cId="2240505985" sldId="329"/>
            <ac:spMk id="4" creationId="{2F877C5C-4D55-4E89-B834-928A615AA5A3}"/>
          </ac:spMkLst>
        </pc:spChg>
        <pc:spChg chg="add del mod">
          <ac:chgData name="Oleksandr Kucher" userId="fab28e3256927851" providerId="LiveId" clId="{E9AB81EF-86A5-4C9D-AD6E-6AAD45F13D50}" dt="2018-10-15T11:01:38.728" v="664"/>
          <ac:spMkLst>
            <pc:docMk/>
            <pc:sldMk cId="2240505985" sldId="329"/>
            <ac:spMk id="7" creationId="{0A968AD9-6640-420A-BB8B-31013616F20E}"/>
          </ac:spMkLst>
        </pc:spChg>
        <pc:picChg chg="del">
          <ac:chgData name="Oleksandr Kucher" userId="fab28e3256927851" providerId="LiveId" clId="{E9AB81EF-86A5-4C9D-AD6E-6AAD45F13D50}" dt="2018-10-15T11:00:24.934" v="663" actId="478"/>
          <ac:picMkLst>
            <pc:docMk/>
            <pc:sldMk cId="2240505985" sldId="329"/>
            <ac:picMk id="3" creationId="{4CC23E16-0AE8-4192-A11F-850CF5746FC9}"/>
          </ac:picMkLst>
        </pc:picChg>
        <pc:picChg chg="add mod">
          <ac:chgData name="Oleksandr Kucher" userId="fab28e3256927851" providerId="LiveId" clId="{E9AB81EF-86A5-4C9D-AD6E-6AAD45F13D50}" dt="2018-10-15T11:01:38.728" v="664"/>
          <ac:picMkLst>
            <pc:docMk/>
            <pc:sldMk cId="2240505985" sldId="329"/>
            <ac:picMk id="9" creationId="{B00E35EB-7838-40FC-9F31-C683BC2E2AD3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верхньо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Місце для дати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5541E6-0256-43E9-BC00-FD6AEADE0B20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4" name="Місце для зображення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Місце для нотаток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A72ACF-8CBE-46E1-8319-40131CE74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070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d11895675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d11895675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03120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d11895675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d11895675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31424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d11895675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d11895675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97193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d11895675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d11895675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67684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d11895675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d11895675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72571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d11895675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d11895675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87952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d11895675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d11895675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02405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d11895675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d11895675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4282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d11895675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d11895675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85006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d11895675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d11895675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76334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d11895675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d11895675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d11895675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d11895675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29944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d11895675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d11895675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38787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d11895675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d11895675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826634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d11895675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d11895675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801959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d11895675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d11895675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465782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d11895675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d11895675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05326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d11895675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d11895675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27216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d11895675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d11895675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35425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d11895675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d11895675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66140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d11895675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d11895675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02489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d11895675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d11895675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83863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d11895675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d11895675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47038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d11895675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d11895675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83062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860300" y="3683633"/>
            <a:ext cx="8982000" cy="15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5867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5867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5867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5867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5867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5867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5867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5867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5867">
                <a:solidFill>
                  <a:schemeClr val="dk2"/>
                </a:solidFill>
              </a:defRPr>
            </a:lvl9pPr>
          </a:lstStyle>
          <a:p>
            <a:r>
              <a:rPr lang="uk-UA"/>
              <a:t>Клацніть, щоб редагувати стиль зразка заголовка</a:t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917661" y="3377551"/>
            <a:ext cx="962400" cy="102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" name="Google Shape;12;p2"/>
          <p:cNvSpPr/>
          <p:nvPr/>
        </p:nvSpPr>
        <p:spPr>
          <a:xfrm>
            <a:off x="8879815" y="3377551"/>
            <a:ext cx="962400" cy="102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" name="Google Shape;13;p2"/>
          <p:cNvSpPr/>
          <p:nvPr/>
        </p:nvSpPr>
        <p:spPr>
          <a:xfrm>
            <a:off x="-1" y="3377551"/>
            <a:ext cx="962400" cy="102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" name="Google Shape;14;p2"/>
          <p:cNvSpPr/>
          <p:nvPr/>
        </p:nvSpPr>
        <p:spPr>
          <a:xfrm>
            <a:off x="961900" y="3377551"/>
            <a:ext cx="6955600" cy="102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539098096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2280567" y="2882400"/>
            <a:ext cx="7631600" cy="10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507987" algn="ctr" rtl="0">
              <a:spcBef>
                <a:spcPts val="800"/>
              </a:spcBef>
              <a:spcAft>
                <a:spcPts val="0"/>
              </a:spcAft>
              <a:buSzPts val="2400"/>
              <a:buChar char="▷"/>
              <a:defRPr i="1"/>
            </a:lvl1pPr>
            <a:lvl2pPr marL="1219170" lvl="1" indent="-507987" algn="ctr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2pPr>
            <a:lvl3pPr marL="1828754" lvl="2" indent="-507987" algn="ctr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3pPr>
            <a:lvl4pPr marL="2438339" lvl="3" indent="-507987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4pPr>
            <a:lvl5pPr marL="3047924" lvl="4" indent="-507987" algn="ctr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5pPr>
            <a:lvl6pPr marL="3657509" lvl="5" indent="-507987" algn="ctr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6pPr>
            <a:lvl7pPr marL="4267093" lvl="6" indent="-507987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7pPr>
            <a:lvl8pPr marL="4876678" lvl="7" indent="-507987" algn="ctr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8pPr>
            <a:lvl9pPr marL="5486263" lvl="8" indent="-507987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25" name="Google Shape;25;p4"/>
          <p:cNvSpPr txBox="1"/>
          <p:nvPr/>
        </p:nvSpPr>
        <p:spPr>
          <a:xfrm>
            <a:off x="4791200" y="1575225"/>
            <a:ext cx="2609600" cy="8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800" b="1">
                <a:solidFill>
                  <a:schemeClr val="accent6"/>
                </a:solidFill>
              </a:rPr>
              <a:t>“</a:t>
            </a:r>
            <a:endParaRPr sz="12800" b="1">
              <a:solidFill>
                <a:schemeClr val="accent6"/>
              </a:solidFill>
            </a:endParaRPr>
          </a:p>
        </p:txBody>
      </p:sp>
      <p:sp>
        <p:nvSpPr>
          <p:cNvPr id="26" name="Google Shape;26;p4"/>
          <p:cNvSpPr/>
          <p:nvPr/>
        </p:nvSpPr>
        <p:spPr>
          <a:xfrm>
            <a:off x="7631044" y="2132900"/>
            <a:ext cx="2280400" cy="102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" name="Google Shape;27;p4"/>
          <p:cNvSpPr/>
          <p:nvPr/>
        </p:nvSpPr>
        <p:spPr>
          <a:xfrm>
            <a:off x="9912236" y="2132900"/>
            <a:ext cx="2280400" cy="102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" name="Google Shape;28;p4"/>
          <p:cNvSpPr/>
          <p:nvPr/>
        </p:nvSpPr>
        <p:spPr>
          <a:xfrm>
            <a:off x="0" y="2132900"/>
            <a:ext cx="2280400" cy="102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" name="Google Shape;29;p4"/>
          <p:cNvSpPr/>
          <p:nvPr/>
        </p:nvSpPr>
        <p:spPr>
          <a:xfrm>
            <a:off x="2280567" y="2132900"/>
            <a:ext cx="2280400" cy="102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-167" y="6440375"/>
            <a:ext cx="12192000" cy="41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fld id="{A90B2C51-5890-490E-B5FE-9637AEB78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290546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1191600" y="477851"/>
            <a:ext cx="8616800" cy="114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uk-UA"/>
              <a:t>Клацніть, щоб редагувати стиль зразка заголовка</a:t>
            </a:r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1191600" y="1831451"/>
            <a:ext cx="8616800" cy="473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▷"/>
              <a:defRPr>
                <a:solidFill>
                  <a:schemeClr val="dk1"/>
                </a:solidFill>
              </a:defRPr>
            </a:lvl1pPr>
            <a:lvl2pPr marL="1219170" lvl="1" indent="-50798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2pPr>
            <a:lvl3pPr marL="1828754" lvl="2" indent="-50798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3pPr>
            <a:lvl4pPr marL="2438339" lvl="3" indent="-50798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4pPr>
            <a:lvl5pPr marL="3047924" lvl="4" indent="-50798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5pPr>
            <a:lvl6pPr marL="3657509" lvl="5" indent="-50798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6pPr>
            <a:lvl7pPr marL="4267093" lvl="6" indent="-50798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7pPr>
            <a:lvl8pPr marL="4876678" lvl="7" indent="-50798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8pPr>
            <a:lvl9pPr marL="5486263" lvl="8" indent="-50798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34" name="Google Shape;34;p5"/>
          <p:cNvSpPr/>
          <p:nvPr/>
        </p:nvSpPr>
        <p:spPr>
          <a:xfrm>
            <a:off x="9808488" y="6755100"/>
            <a:ext cx="1191600" cy="102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" name="Google Shape;35;p5"/>
          <p:cNvSpPr/>
          <p:nvPr/>
        </p:nvSpPr>
        <p:spPr>
          <a:xfrm>
            <a:off x="11000416" y="6755100"/>
            <a:ext cx="1191600" cy="102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" name="Google Shape;36;p5"/>
          <p:cNvSpPr/>
          <p:nvPr/>
        </p:nvSpPr>
        <p:spPr>
          <a:xfrm>
            <a:off x="0" y="6755100"/>
            <a:ext cx="1191600" cy="102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" name="Google Shape;37;p5"/>
          <p:cNvSpPr/>
          <p:nvPr/>
        </p:nvSpPr>
        <p:spPr>
          <a:xfrm>
            <a:off x="1191613" y="6755100"/>
            <a:ext cx="8616800" cy="102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11307433" y="6262577"/>
            <a:ext cx="731600" cy="41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A90B2C51-5890-490E-B5FE-9637AEB78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61582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/>
          <p:nvPr/>
        </p:nvSpPr>
        <p:spPr>
          <a:xfrm>
            <a:off x="9808488" y="6755100"/>
            <a:ext cx="1191600" cy="102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1" name="Google Shape;41;p6"/>
          <p:cNvSpPr/>
          <p:nvPr/>
        </p:nvSpPr>
        <p:spPr>
          <a:xfrm>
            <a:off x="11000416" y="6755100"/>
            <a:ext cx="1191600" cy="102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2" name="Google Shape;42;p6"/>
          <p:cNvSpPr/>
          <p:nvPr/>
        </p:nvSpPr>
        <p:spPr>
          <a:xfrm>
            <a:off x="0" y="6755100"/>
            <a:ext cx="1191600" cy="102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3" name="Google Shape;43;p6"/>
          <p:cNvSpPr/>
          <p:nvPr/>
        </p:nvSpPr>
        <p:spPr>
          <a:xfrm>
            <a:off x="1191613" y="6755100"/>
            <a:ext cx="8616800" cy="102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1191600" y="477851"/>
            <a:ext cx="8616800" cy="114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uk-UA"/>
              <a:t>Клацніть, щоб редагувати стиль зразка заголовка</a:t>
            </a:r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1"/>
          </p:nvPr>
        </p:nvSpPr>
        <p:spPr>
          <a:xfrm>
            <a:off x="1191500" y="1600200"/>
            <a:ext cx="4182400" cy="49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74121">
              <a:spcBef>
                <a:spcPts val="800"/>
              </a:spcBef>
              <a:spcAft>
                <a:spcPts val="0"/>
              </a:spcAft>
              <a:buSzPts val="2000"/>
              <a:buChar char="▷"/>
              <a:defRPr sz="2667"/>
            </a:lvl1pPr>
            <a:lvl2pPr marL="1219170" lvl="1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2pPr>
            <a:lvl3pPr marL="1828754" lvl="2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3pPr>
            <a:lvl4pPr marL="2438339" lvl="3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4pPr>
            <a:lvl5pPr marL="3047924" lvl="4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5pPr>
            <a:lvl6pPr marL="3657509" lvl="5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6pPr>
            <a:lvl7pPr marL="4267093" lvl="6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7pPr>
            <a:lvl8pPr marL="4876678" lvl="7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8pPr>
            <a:lvl9pPr marL="5486263" lvl="8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2"/>
          </p:nvPr>
        </p:nvSpPr>
        <p:spPr>
          <a:xfrm>
            <a:off x="5625941" y="1600200"/>
            <a:ext cx="4182400" cy="49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74121">
              <a:spcBef>
                <a:spcPts val="800"/>
              </a:spcBef>
              <a:spcAft>
                <a:spcPts val="0"/>
              </a:spcAft>
              <a:buSzPts val="2000"/>
              <a:buChar char="▷"/>
              <a:defRPr sz="2667"/>
            </a:lvl1pPr>
            <a:lvl2pPr marL="1219170" lvl="1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2pPr>
            <a:lvl3pPr marL="1828754" lvl="2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3pPr>
            <a:lvl4pPr marL="2438339" lvl="3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4pPr>
            <a:lvl5pPr marL="3047924" lvl="4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5pPr>
            <a:lvl6pPr marL="3657509" lvl="5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6pPr>
            <a:lvl7pPr marL="4267093" lvl="6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7pPr>
            <a:lvl8pPr marL="4876678" lvl="7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8pPr>
            <a:lvl9pPr marL="5486263" lvl="8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7" name="Google Shape;47;p6"/>
          <p:cNvSpPr txBox="1">
            <a:spLocks noGrp="1"/>
          </p:cNvSpPr>
          <p:nvPr>
            <p:ph type="sldNum" idx="12"/>
          </p:nvPr>
        </p:nvSpPr>
        <p:spPr>
          <a:xfrm>
            <a:off x="11307433" y="6262577"/>
            <a:ext cx="731600" cy="41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A90B2C51-5890-490E-B5FE-9637AEB78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174309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/>
          <p:nvPr/>
        </p:nvSpPr>
        <p:spPr>
          <a:xfrm>
            <a:off x="9808488" y="6755100"/>
            <a:ext cx="1191600" cy="102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0" name="Google Shape;50;p7"/>
          <p:cNvSpPr/>
          <p:nvPr/>
        </p:nvSpPr>
        <p:spPr>
          <a:xfrm>
            <a:off x="11000416" y="6755100"/>
            <a:ext cx="1191600" cy="102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1" name="Google Shape;51;p7"/>
          <p:cNvSpPr/>
          <p:nvPr/>
        </p:nvSpPr>
        <p:spPr>
          <a:xfrm>
            <a:off x="0" y="6755100"/>
            <a:ext cx="1191600" cy="102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2" name="Google Shape;52;p7"/>
          <p:cNvSpPr/>
          <p:nvPr/>
        </p:nvSpPr>
        <p:spPr>
          <a:xfrm>
            <a:off x="1191613" y="6755100"/>
            <a:ext cx="8616800" cy="102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3" name="Google Shape;53;p7"/>
          <p:cNvSpPr txBox="1">
            <a:spLocks noGrp="1"/>
          </p:cNvSpPr>
          <p:nvPr>
            <p:ph type="title"/>
          </p:nvPr>
        </p:nvSpPr>
        <p:spPr>
          <a:xfrm>
            <a:off x="1191600" y="477851"/>
            <a:ext cx="8616800" cy="114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uk-UA"/>
              <a:t>Клацніть, щоб редагувати стиль зразка заголовка</a:t>
            </a:r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body" idx="1"/>
          </p:nvPr>
        </p:nvSpPr>
        <p:spPr>
          <a:xfrm>
            <a:off x="1191600" y="1600200"/>
            <a:ext cx="3161600" cy="49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spcBef>
                <a:spcPts val="800"/>
              </a:spcBef>
              <a:spcAft>
                <a:spcPts val="0"/>
              </a:spcAft>
              <a:buSzPts val="1400"/>
              <a:buChar char="▷"/>
              <a:defRPr sz="1867"/>
            </a:lvl1pPr>
            <a:lvl2pPr marL="1219170" lvl="1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67"/>
            </a:lvl2pPr>
            <a:lvl3pPr marL="1828754" lvl="2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67"/>
            </a:lvl3pPr>
            <a:lvl4pPr marL="2438339" lvl="3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4pPr>
            <a:lvl5pPr marL="3047924" lvl="4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67"/>
            </a:lvl5pPr>
            <a:lvl6pPr marL="3657509" lvl="5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67"/>
            </a:lvl6pPr>
            <a:lvl7pPr marL="4267093" lvl="6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7pPr>
            <a:lvl8pPr marL="4876678" lvl="7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67"/>
            </a:lvl8pPr>
            <a:lvl9pPr marL="5486263" lvl="8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67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5" name="Google Shape;55;p7"/>
          <p:cNvSpPr txBox="1">
            <a:spLocks noGrp="1"/>
          </p:cNvSpPr>
          <p:nvPr>
            <p:ph type="body" idx="2"/>
          </p:nvPr>
        </p:nvSpPr>
        <p:spPr>
          <a:xfrm>
            <a:off x="4515205" y="1600200"/>
            <a:ext cx="3161600" cy="49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spcBef>
                <a:spcPts val="800"/>
              </a:spcBef>
              <a:spcAft>
                <a:spcPts val="0"/>
              </a:spcAft>
              <a:buSzPts val="1400"/>
              <a:buChar char="▷"/>
              <a:defRPr sz="1867"/>
            </a:lvl1pPr>
            <a:lvl2pPr marL="1219170" lvl="1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67"/>
            </a:lvl2pPr>
            <a:lvl3pPr marL="1828754" lvl="2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67"/>
            </a:lvl3pPr>
            <a:lvl4pPr marL="2438339" lvl="3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4pPr>
            <a:lvl5pPr marL="3047924" lvl="4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67"/>
            </a:lvl5pPr>
            <a:lvl6pPr marL="3657509" lvl="5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67"/>
            </a:lvl6pPr>
            <a:lvl7pPr marL="4267093" lvl="6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7pPr>
            <a:lvl8pPr marL="4876678" lvl="7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67"/>
            </a:lvl8pPr>
            <a:lvl9pPr marL="5486263" lvl="8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67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6" name="Google Shape;56;p7"/>
          <p:cNvSpPr txBox="1">
            <a:spLocks noGrp="1"/>
          </p:cNvSpPr>
          <p:nvPr>
            <p:ph type="body" idx="3"/>
          </p:nvPr>
        </p:nvSpPr>
        <p:spPr>
          <a:xfrm>
            <a:off x="7838809" y="1600200"/>
            <a:ext cx="3161600" cy="49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spcBef>
                <a:spcPts val="800"/>
              </a:spcBef>
              <a:spcAft>
                <a:spcPts val="0"/>
              </a:spcAft>
              <a:buSzPts val="1400"/>
              <a:buChar char="▷"/>
              <a:defRPr sz="1867"/>
            </a:lvl1pPr>
            <a:lvl2pPr marL="1219170" lvl="1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67"/>
            </a:lvl2pPr>
            <a:lvl3pPr marL="1828754" lvl="2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67"/>
            </a:lvl3pPr>
            <a:lvl4pPr marL="2438339" lvl="3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4pPr>
            <a:lvl5pPr marL="3047924" lvl="4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67"/>
            </a:lvl5pPr>
            <a:lvl6pPr marL="3657509" lvl="5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67"/>
            </a:lvl6pPr>
            <a:lvl7pPr marL="4267093" lvl="6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7pPr>
            <a:lvl8pPr marL="4876678" lvl="7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67"/>
            </a:lvl8pPr>
            <a:lvl9pPr marL="5486263" lvl="8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67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7" name="Google Shape;57;p7"/>
          <p:cNvSpPr txBox="1">
            <a:spLocks noGrp="1"/>
          </p:cNvSpPr>
          <p:nvPr>
            <p:ph type="sldNum" idx="12"/>
          </p:nvPr>
        </p:nvSpPr>
        <p:spPr>
          <a:xfrm>
            <a:off x="11307433" y="6262577"/>
            <a:ext cx="731600" cy="41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A90B2C51-5890-490E-B5FE-9637AEB78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328600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lor background">
  <p:cSld name="Blank color background">
    <p:bg>
      <p:bgPr>
        <a:solidFill>
          <a:schemeClr val="accent1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/>
          <p:nvPr/>
        </p:nvSpPr>
        <p:spPr>
          <a:xfrm>
            <a:off x="9808488" y="6755100"/>
            <a:ext cx="1191600" cy="102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0" name="Google Shape;80;p11"/>
          <p:cNvSpPr/>
          <p:nvPr/>
        </p:nvSpPr>
        <p:spPr>
          <a:xfrm>
            <a:off x="11000416" y="6755100"/>
            <a:ext cx="1191600" cy="102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1" name="Google Shape;81;p11"/>
          <p:cNvSpPr/>
          <p:nvPr/>
        </p:nvSpPr>
        <p:spPr>
          <a:xfrm>
            <a:off x="0" y="6755100"/>
            <a:ext cx="1191600" cy="102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2" name="Google Shape;82;p11"/>
          <p:cNvSpPr/>
          <p:nvPr/>
        </p:nvSpPr>
        <p:spPr>
          <a:xfrm>
            <a:off x="1191613" y="6755100"/>
            <a:ext cx="8616800" cy="102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3" name="Google Shape;83;p11"/>
          <p:cNvSpPr txBox="1">
            <a:spLocks noGrp="1"/>
          </p:cNvSpPr>
          <p:nvPr>
            <p:ph type="sldNum" idx="12"/>
          </p:nvPr>
        </p:nvSpPr>
        <p:spPr>
          <a:xfrm>
            <a:off x="11307433" y="6262577"/>
            <a:ext cx="731600" cy="41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fld id="{A90B2C51-5890-490E-B5FE-9637AEB78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552513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"/>
          <p:cNvSpPr/>
          <p:nvPr/>
        </p:nvSpPr>
        <p:spPr>
          <a:xfrm>
            <a:off x="9808488" y="6755100"/>
            <a:ext cx="1191600" cy="102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0" name="Google Shape;60;p8"/>
          <p:cNvSpPr/>
          <p:nvPr/>
        </p:nvSpPr>
        <p:spPr>
          <a:xfrm>
            <a:off x="11000416" y="6755100"/>
            <a:ext cx="1191600" cy="102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1" name="Google Shape;61;p8"/>
          <p:cNvSpPr/>
          <p:nvPr/>
        </p:nvSpPr>
        <p:spPr>
          <a:xfrm>
            <a:off x="0" y="6755100"/>
            <a:ext cx="1191600" cy="102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2" name="Google Shape;62;p8"/>
          <p:cNvSpPr/>
          <p:nvPr/>
        </p:nvSpPr>
        <p:spPr>
          <a:xfrm>
            <a:off x="1191613" y="6755100"/>
            <a:ext cx="8616800" cy="102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3" name="Google Shape;63;p8"/>
          <p:cNvSpPr txBox="1">
            <a:spLocks noGrp="1"/>
          </p:cNvSpPr>
          <p:nvPr>
            <p:ph type="title"/>
          </p:nvPr>
        </p:nvSpPr>
        <p:spPr>
          <a:xfrm>
            <a:off x="1191600" y="477851"/>
            <a:ext cx="8616800" cy="114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uk-UA"/>
              <a:t>Клацніть, щоб редагувати стиль зразка заголовка</a:t>
            </a:r>
            <a:endParaRPr/>
          </a:p>
        </p:txBody>
      </p:sp>
      <p:sp>
        <p:nvSpPr>
          <p:cNvPr id="64" name="Google Shape;64;p8"/>
          <p:cNvSpPr txBox="1">
            <a:spLocks noGrp="1"/>
          </p:cNvSpPr>
          <p:nvPr>
            <p:ph type="sldNum" idx="12"/>
          </p:nvPr>
        </p:nvSpPr>
        <p:spPr>
          <a:xfrm>
            <a:off x="11307433" y="6262577"/>
            <a:ext cx="731600" cy="41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A90B2C51-5890-490E-B5FE-9637AEB78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579572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91600" y="477851"/>
            <a:ext cx="8616800" cy="11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191600" y="1831451"/>
            <a:ext cx="8616800" cy="47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Lato"/>
              <a:buChar char="▷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307433" y="6262577"/>
            <a:ext cx="731600" cy="4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733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733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733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733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733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733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733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733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733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fld id="{A90B2C51-5890-490E-B5FE-9637AEB78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54156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9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lab.com/olexandr.kucher/geekhub9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lab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lab.com/profile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book/en/v2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about.gitlab.com/2016/12/01/how-to-keep-your-fork-up-to-date-with-its-origin" TargetMode="External"/><Relationship Id="rId5" Type="http://schemas.openxmlformats.org/officeDocument/2006/relationships/hyperlink" Target="https://gitlab.com/help" TargetMode="External"/><Relationship Id="rId4" Type="http://schemas.openxmlformats.org/officeDocument/2006/relationships/hyperlink" Target="https://try.github.io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gitlab.com/olexandr.kucher/geekhub9" TargetMode="External"/><Relationship Id="rId4" Type="http://schemas.openxmlformats.org/officeDocument/2006/relationships/hyperlink" Target="https://gitlab.com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2"/>
          <p:cNvSpPr txBox="1">
            <a:spLocks noGrp="1"/>
          </p:cNvSpPr>
          <p:nvPr>
            <p:ph type="ctrTitle"/>
          </p:nvPr>
        </p:nvSpPr>
        <p:spPr>
          <a:xfrm>
            <a:off x="714892" y="1882600"/>
            <a:ext cx="10762216" cy="1546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dirty="0"/>
              <a:t>Lesson 1 - Gitlab + </a:t>
            </a:r>
            <a:r>
              <a:rPr lang="en-US" dirty="0" err="1"/>
              <a:t>Intellij</a:t>
            </a:r>
            <a:r>
              <a:rPr lang="en-US" dirty="0"/>
              <a:t> IDEA</a:t>
            </a:r>
            <a:br>
              <a:rPr lang="en-US" dirty="0"/>
            </a:br>
            <a:endParaRPr lang="ru-RU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Місце для номера слайда 4">
            <a:extLst>
              <a:ext uri="{FF2B5EF4-FFF2-40B4-BE49-F238E27FC236}">
                <a16:creationId xmlns:a16="http://schemas.microsoft.com/office/drawing/2014/main" id="{4AFE7773-4262-4605-B3A6-1FD76B564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07433" y="6262577"/>
            <a:ext cx="731600" cy="418000"/>
          </a:xfrm>
        </p:spPr>
        <p:txBody>
          <a:bodyPr/>
          <a:lstStyle/>
          <a:p>
            <a:fld id="{A90B2C51-5890-490E-B5FE-9637AEB78E72}" type="slidenum">
              <a:rPr lang="en-US" smtClean="0"/>
              <a:t>10</a:t>
            </a:fld>
            <a:endParaRPr lang="en-US"/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D81A69EA-7507-45B0-8963-5011AFE19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/>
              <a:t>Fork GeekHub9 repository</a:t>
            </a:r>
          </a:p>
        </p:txBody>
      </p:sp>
      <p:pic>
        <p:nvPicPr>
          <p:cNvPr id="6" name="Місце для вмісту 8">
            <a:extLst>
              <a:ext uri="{FF2B5EF4-FFF2-40B4-BE49-F238E27FC236}">
                <a16:creationId xmlns:a16="http://schemas.microsoft.com/office/drawing/2014/main" id="{24514C95-BD4A-479A-8CDA-38BFF36B7D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8917" y="1597952"/>
            <a:ext cx="6048516" cy="487362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Місце для тексту 3">
            <a:extLst>
              <a:ext uri="{FF2B5EF4-FFF2-40B4-BE49-F238E27FC236}">
                <a16:creationId xmlns:a16="http://schemas.microsoft.com/office/drawing/2014/main" id="{F1640BFA-649B-413E-A0C4-4698DFA589FC}"/>
              </a:ext>
            </a:extLst>
          </p:cNvPr>
          <p:cNvSpPr txBox="1">
            <a:spLocks/>
          </p:cNvSpPr>
          <p:nvPr/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286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prstClr val="black"/>
                </a:solidFill>
              </a:rPr>
              <a:t>Expand </a:t>
            </a:r>
            <a:r>
              <a:rPr lang="en-US" sz="2400" b="1">
                <a:solidFill>
                  <a:prstClr val="black"/>
                </a:solidFill>
              </a:rPr>
              <a:t>“Protected Branches” </a:t>
            </a:r>
            <a:r>
              <a:rPr lang="en-US" sz="2400">
                <a:solidFill>
                  <a:prstClr val="black"/>
                </a:solidFill>
              </a:rPr>
              <a:t>section</a:t>
            </a:r>
          </a:p>
          <a:p>
            <a:pPr marL="2286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prstClr val="black"/>
                </a:solidFill>
              </a:rPr>
              <a:t>Verify that only one protected branch exists in your repository</a:t>
            </a:r>
            <a:endParaRPr lang="en-US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15429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Місце для номера слайда 4">
            <a:extLst>
              <a:ext uri="{FF2B5EF4-FFF2-40B4-BE49-F238E27FC236}">
                <a16:creationId xmlns:a16="http://schemas.microsoft.com/office/drawing/2014/main" id="{4AFE7773-4262-4605-B3A6-1FD76B564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07433" y="6262577"/>
            <a:ext cx="731600" cy="418000"/>
          </a:xfrm>
        </p:spPr>
        <p:txBody>
          <a:bodyPr/>
          <a:lstStyle/>
          <a:p>
            <a:fld id="{A90B2C51-5890-490E-B5FE-9637AEB78E72}" type="slidenum">
              <a:rPr lang="en-US" smtClean="0"/>
              <a:t>11</a:t>
            </a:fld>
            <a:endParaRPr lang="en-US"/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D81A69EA-7507-45B0-8963-5011AFE19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/>
              <a:t>Fork GeekHub9 repository</a:t>
            </a:r>
          </a:p>
        </p:txBody>
      </p:sp>
      <p:pic>
        <p:nvPicPr>
          <p:cNvPr id="8" name="Місце для вмісту 6">
            <a:extLst>
              <a:ext uri="{FF2B5EF4-FFF2-40B4-BE49-F238E27FC236}">
                <a16:creationId xmlns:a16="http://schemas.microsoft.com/office/drawing/2014/main" id="{BFB05B14-3987-4BCA-A69A-4877C4530C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0012" y="2083301"/>
            <a:ext cx="6172200" cy="3786663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Місце для тексту 3">
            <a:extLst>
              <a:ext uri="{FF2B5EF4-FFF2-40B4-BE49-F238E27FC236}">
                <a16:creationId xmlns:a16="http://schemas.microsoft.com/office/drawing/2014/main" id="{11E50773-1522-43DE-BD01-75867B50C5D8}"/>
              </a:ext>
            </a:extLst>
          </p:cNvPr>
          <p:cNvSpPr txBox="1">
            <a:spLocks/>
          </p:cNvSpPr>
          <p:nvPr/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286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prstClr val="black"/>
                </a:solidFill>
              </a:rPr>
              <a:t>Expand </a:t>
            </a:r>
            <a:r>
              <a:rPr lang="en-US" sz="2400" b="1">
                <a:solidFill>
                  <a:prstClr val="black"/>
                </a:solidFill>
              </a:rPr>
              <a:t>“Mirroring repositories” </a:t>
            </a:r>
            <a:r>
              <a:rPr lang="en-US" sz="2400">
                <a:solidFill>
                  <a:prstClr val="black"/>
                </a:solidFill>
              </a:rPr>
              <a:t>section</a:t>
            </a:r>
            <a:endParaRPr lang="en-US" sz="2400" b="1">
              <a:solidFill>
                <a:prstClr val="black"/>
              </a:solidFill>
            </a:endParaRPr>
          </a:p>
          <a:p>
            <a:pPr marL="2286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prstClr val="black"/>
                </a:solidFill>
              </a:rPr>
              <a:t>Paste or type </a:t>
            </a:r>
            <a:r>
              <a:rPr lang="en-US" b="1" i="1">
                <a:hlinkClick r:id="rId4"/>
              </a:rPr>
              <a:t>https://gitlab.com/olexandr.kucher/geekhub9</a:t>
            </a:r>
            <a:r>
              <a:rPr lang="en-US" b="1" i="1"/>
              <a:t> </a:t>
            </a:r>
            <a:r>
              <a:rPr lang="en-US" sz="2400"/>
              <a:t>into</a:t>
            </a:r>
            <a:r>
              <a:rPr lang="en-US"/>
              <a:t> </a:t>
            </a:r>
            <a:r>
              <a:rPr lang="en-US" sz="2400" b="1"/>
              <a:t>“Git repository URL”</a:t>
            </a:r>
            <a:r>
              <a:rPr lang="en-US" sz="2400" i="1"/>
              <a:t> </a:t>
            </a:r>
            <a:r>
              <a:rPr lang="en-US" sz="2400"/>
              <a:t>field</a:t>
            </a:r>
            <a:endParaRPr lang="en-US" b="1"/>
          </a:p>
          <a:p>
            <a:pPr marL="2286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prstClr val="black"/>
                </a:solidFill>
              </a:rPr>
              <a:t>Choose </a:t>
            </a:r>
            <a:r>
              <a:rPr lang="en-US" sz="2400" b="1">
                <a:solidFill>
                  <a:prstClr val="black"/>
                </a:solidFill>
              </a:rPr>
              <a:t>“Pull”</a:t>
            </a:r>
            <a:r>
              <a:rPr lang="en-US" sz="2400">
                <a:solidFill>
                  <a:prstClr val="black"/>
                </a:solidFill>
              </a:rPr>
              <a:t> as </a:t>
            </a:r>
            <a:r>
              <a:rPr lang="en-US" sz="2400" b="1">
                <a:solidFill>
                  <a:prstClr val="black"/>
                </a:solidFill>
              </a:rPr>
              <a:t>“Mirror direction”</a:t>
            </a:r>
            <a:endParaRPr lang="en-US" sz="24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98046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Місце для номера слайда 4">
            <a:extLst>
              <a:ext uri="{FF2B5EF4-FFF2-40B4-BE49-F238E27FC236}">
                <a16:creationId xmlns:a16="http://schemas.microsoft.com/office/drawing/2014/main" id="{4AFE7773-4262-4605-B3A6-1FD76B564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07433" y="6262577"/>
            <a:ext cx="731600" cy="418000"/>
          </a:xfrm>
        </p:spPr>
        <p:txBody>
          <a:bodyPr/>
          <a:lstStyle/>
          <a:p>
            <a:fld id="{A90B2C51-5890-490E-B5FE-9637AEB78E72}" type="slidenum">
              <a:rPr lang="en-US" smtClean="0"/>
              <a:t>12</a:t>
            </a:fld>
            <a:endParaRPr lang="en-US"/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D81A69EA-7507-45B0-8963-5011AFE19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/>
              <a:t>Fork GeekHub9 repository</a:t>
            </a:r>
          </a:p>
        </p:txBody>
      </p:sp>
      <p:pic>
        <p:nvPicPr>
          <p:cNvPr id="6" name="Місце для вмісту 8">
            <a:extLst>
              <a:ext uri="{FF2B5EF4-FFF2-40B4-BE49-F238E27FC236}">
                <a16:creationId xmlns:a16="http://schemas.microsoft.com/office/drawing/2014/main" id="{4EB1DF6D-FA81-4546-B716-37155613CF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2014" y="1682473"/>
            <a:ext cx="6172200" cy="456144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Місце для тексту 3">
            <a:extLst>
              <a:ext uri="{FF2B5EF4-FFF2-40B4-BE49-F238E27FC236}">
                <a16:creationId xmlns:a16="http://schemas.microsoft.com/office/drawing/2014/main" id="{CBCE3395-1CEE-4CFD-8E8B-442A66E1EAF0}"/>
              </a:ext>
            </a:extLst>
          </p:cNvPr>
          <p:cNvSpPr txBox="1">
            <a:spLocks/>
          </p:cNvSpPr>
          <p:nvPr/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286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prstClr val="black"/>
                </a:solidFill>
              </a:rPr>
              <a:t>Type your password to approve the action</a:t>
            </a:r>
          </a:p>
          <a:p>
            <a:pPr marL="2286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prstClr val="black"/>
                </a:solidFill>
              </a:rPr>
              <a:t>Check </a:t>
            </a:r>
            <a:r>
              <a:rPr lang="en-US" sz="2400" b="1">
                <a:solidFill>
                  <a:prstClr val="black"/>
                </a:solidFill>
              </a:rPr>
              <a:t>“Overwrite diverged branches”</a:t>
            </a:r>
          </a:p>
          <a:p>
            <a:pPr marL="2286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prstClr val="black"/>
                </a:solidFill>
              </a:rPr>
              <a:t>Check </a:t>
            </a:r>
            <a:r>
              <a:rPr lang="en-US" sz="2400" b="1">
                <a:solidFill>
                  <a:prstClr val="black"/>
                </a:solidFill>
              </a:rPr>
              <a:t>“Only mirror protected branches”</a:t>
            </a:r>
            <a:endParaRPr lang="en-US" sz="2400">
              <a:solidFill>
                <a:prstClr val="black"/>
              </a:solidFill>
            </a:endParaRPr>
          </a:p>
          <a:p>
            <a:pPr marL="2286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prstClr val="black"/>
                </a:solidFill>
              </a:rPr>
              <a:t>Click </a:t>
            </a:r>
            <a:r>
              <a:rPr lang="en-US" sz="2400" b="1">
                <a:solidFill>
                  <a:prstClr val="black"/>
                </a:solidFill>
              </a:rPr>
              <a:t>“Save changes”</a:t>
            </a:r>
            <a:r>
              <a:rPr lang="en-US" sz="2400">
                <a:solidFill>
                  <a:prstClr val="black"/>
                </a:solidFill>
              </a:rPr>
              <a:t> button </a:t>
            </a:r>
            <a:endParaRPr lang="en-US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46135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Місце для номера слайда 4">
            <a:extLst>
              <a:ext uri="{FF2B5EF4-FFF2-40B4-BE49-F238E27FC236}">
                <a16:creationId xmlns:a16="http://schemas.microsoft.com/office/drawing/2014/main" id="{4AFE7773-4262-4605-B3A6-1FD76B564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07433" y="6262577"/>
            <a:ext cx="731600" cy="418000"/>
          </a:xfrm>
        </p:spPr>
        <p:txBody>
          <a:bodyPr/>
          <a:lstStyle/>
          <a:p>
            <a:fld id="{A90B2C51-5890-490E-B5FE-9637AEB78E72}" type="slidenum">
              <a:rPr lang="en-US" smtClean="0"/>
              <a:t>13</a:t>
            </a:fld>
            <a:endParaRPr lang="en-US"/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D81A69EA-7507-45B0-8963-5011AFE19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/>
              <a:t>Fork GeekHub9 repository</a:t>
            </a:r>
          </a:p>
        </p:txBody>
      </p:sp>
      <p:pic>
        <p:nvPicPr>
          <p:cNvPr id="8" name="Місце для вмісту 8">
            <a:extLst>
              <a:ext uri="{FF2B5EF4-FFF2-40B4-BE49-F238E27FC236}">
                <a16:creationId xmlns:a16="http://schemas.microsoft.com/office/drawing/2014/main" id="{97D8DEC4-F829-4A71-8B6B-6B5F8F8A92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0012" y="1856697"/>
            <a:ext cx="6172200" cy="423987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Місце для тексту 3">
            <a:extLst>
              <a:ext uri="{FF2B5EF4-FFF2-40B4-BE49-F238E27FC236}">
                <a16:creationId xmlns:a16="http://schemas.microsoft.com/office/drawing/2014/main" id="{FA0E0BB7-067F-4CEE-8334-88ABA9E01BAB}"/>
              </a:ext>
            </a:extLst>
          </p:cNvPr>
          <p:cNvSpPr txBox="1">
            <a:spLocks/>
          </p:cNvSpPr>
          <p:nvPr/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286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prstClr val="black"/>
                </a:solidFill>
              </a:rPr>
              <a:t>Click </a:t>
            </a:r>
            <a:r>
              <a:rPr lang="en-US" sz="2400" b="1">
                <a:solidFill>
                  <a:prstClr val="black"/>
                </a:solidFill>
              </a:rPr>
              <a:t>“Project”</a:t>
            </a:r>
            <a:r>
              <a:rPr lang="en-US" sz="2400">
                <a:solidFill>
                  <a:prstClr val="black"/>
                </a:solidFill>
              </a:rPr>
              <a:t> -&gt; </a:t>
            </a:r>
            <a:r>
              <a:rPr lang="en-US" sz="2400" b="1">
                <a:solidFill>
                  <a:prstClr val="black"/>
                </a:solidFill>
              </a:rPr>
              <a:t>“Details”</a:t>
            </a:r>
            <a:r>
              <a:rPr lang="en-US" sz="2400">
                <a:solidFill>
                  <a:prstClr val="black"/>
                </a:solidFill>
              </a:rPr>
              <a:t> in sidebar menu</a:t>
            </a:r>
          </a:p>
          <a:p>
            <a:pPr marL="2286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prstClr val="black"/>
                </a:solidFill>
              </a:rPr>
              <a:t>Verify that all options in your repository are the same as on the screenshot</a:t>
            </a:r>
            <a:endParaRPr lang="en-US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41947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Місце для номера слайда 4">
            <a:extLst>
              <a:ext uri="{FF2B5EF4-FFF2-40B4-BE49-F238E27FC236}">
                <a16:creationId xmlns:a16="http://schemas.microsoft.com/office/drawing/2014/main" id="{4AFE7773-4262-4605-B3A6-1FD76B564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07433" y="6262577"/>
            <a:ext cx="731600" cy="418000"/>
          </a:xfrm>
        </p:spPr>
        <p:txBody>
          <a:bodyPr/>
          <a:lstStyle/>
          <a:p>
            <a:fld id="{A90B2C51-5890-490E-B5FE-9637AEB78E72}" type="slidenum">
              <a:rPr lang="en-US" smtClean="0"/>
              <a:t>14</a:t>
            </a:fld>
            <a:endParaRPr lang="en-US"/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D81A69EA-7507-45B0-8963-5011AFE19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/>
              <a:t>Fork GeekHub9 repository</a:t>
            </a:r>
          </a:p>
        </p:txBody>
      </p:sp>
      <p:pic>
        <p:nvPicPr>
          <p:cNvPr id="6" name="Місце для вмісту 8">
            <a:extLst>
              <a:ext uri="{FF2B5EF4-FFF2-40B4-BE49-F238E27FC236}">
                <a16:creationId xmlns:a16="http://schemas.microsoft.com/office/drawing/2014/main" id="{4C39DAC9-CA80-4405-A8FF-0C344D05B5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9634" y="1756681"/>
            <a:ext cx="5289913" cy="441302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Місце для тексту 3">
            <a:extLst>
              <a:ext uri="{FF2B5EF4-FFF2-40B4-BE49-F238E27FC236}">
                <a16:creationId xmlns:a16="http://schemas.microsoft.com/office/drawing/2014/main" id="{B698DED4-C8E5-4280-A22B-A23D1E9F401D}"/>
              </a:ext>
            </a:extLst>
          </p:cNvPr>
          <p:cNvSpPr txBox="1">
            <a:spLocks/>
          </p:cNvSpPr>
          <p:nvPr/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286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>
                <a:solidFill>
                  <a:prstClr val="black"/>
                </a:solidFill>
              </a:rPr>
              <a:t>prod</a:t>
            </a:r>
            <a:r>
              <a:rPr lang="en-US" sz="2400">
                <a:solidFill>
                  <a:prstClr val="black"/>
                </a:solidFill>
              </a:rPr>
              <a:t> branch will be mirrored from original repository</a:t>
            </a:r>
          </a:p>
          <a:p>
            <a:pPr marL="2286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prstClr val="black"/>
                </a:solidFill>
              </a:rPr>
              <a:t>All changed done in this branch will be removed by mirroring mechanism</a:t>
            </a:r>
          </a:p>
          <a:p>
            <a:pPr marL="2286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prstClr val="black"/>
                </a:solidFill>
              </a:rPr>
              <a:t>You should commit and push into </a:t>
            </a:r>
            <a:r>
              <a:rPr lang="en-US" sz="2400" b="1">
                <a:solidFill>
                  <a:prstClr val="black"/>
                </a:solidFill>
              </a:rPr>
              <a:t>master </a:t>
            </a:r>
            <a:r>
              <a:rPr lang="en-US" sz="2400">
                <a:solidFill>
                  <a:prstClr val="black"/>
                </a:solidFill>
              </a:rPr>
              <a:t>branch</a:t>
            </a:r>
          </a:p>
          <a:p>
            <a:pPr marL="2286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prstClr val="black"/>
                </a:solidFill>
              </a:rPr>
              <a:t>To get updates from original repository in your master branch you should merge </a:t>
            </a:r>
            <a:r>
              <a:rPr lang="en-US" sz="2400" b="1">
                <a:solidFill>
                  <a:prstClr val="black"/>
                </a:solidFill>
              </a:rPr>
              <a:t>prod </a:t>
            </a:r>
            <a:r>
              <a:rPr lang="en-US" sz="2400">
                <a:solidFill>
                  <a:prstClr val="black"/>
                </a:solidFill>
              </a:rPr>
              <a:t> into </a:t>
            </a:r>
            <a:r>
              <a:rPr lang="en-US" sz="2400" b="1">
                <a:solidFill>
                  <a:prstClr val="black"/>
                </a:solidFill>
              </a:rPr>
              <a:t>master</a:t>
            </a:r>
            <a:r>
              <a:rPr lang="en-US" sz="2400">
                <a:solidFill>
                  <a:prstClr val="black"/>
                </a:solidFill>
              </a:rPr>
              <a:t> manually using IDEA or git command line</a:t>
            </a:r>
            <a:endParaRPr lang="en-US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66548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Місце для номера слайда 4">
            <a:extLst>
              <a:ext uri="{FF2B5EF4-FFF2-40B4-BE49-F238E27FC236}">
                <a16:creationId xmlns:a16="http://schemas.microsoft.com/office/drawing/2014/main" id="{4AFE7773-4262-4605-B3A6-1FD76B564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07433" y="6262577"/>
            <a:ext cx="731600" cy="418000"/>
          </a:xfrm>
        </p:spPr>
        <p:txBody>
          <a:bodyPr/>
          <a:lstStyle/>
          <a:p>
            <a:fld id="{A90B2C51-5890-490E-B5FE-9637AEB78E72}" type="slidenum">
              <a:rPr lang="en-US" smtClean="0"/>
              <a:t>15</a:t>
            </a:fld>
            <a:endParaRPr lang="en-US"/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D81A69EA-7507-45B0-8963-5011AFE19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/>
              <a:t>Fork GeekHub9 repository</a:t>
            </a:r>
          </a:p>
        </p:txBody>
      </p:sp>
      <p:sp>
        <p:nvSpPr>
          <p:cNvPr id="9" name="Місце для тексту 3">
            <a:extLst>
              <a:ext uri="{FF2B5EF4-FFF2-40B4-BE49-F238E27FC236}">
                <a16:creationId xmlns:a16="http://schemas.microsoft.com/office/drawing/2014/main" id="{F66D2345-2F7D-4108-8BE8-5C8D3B0DA56C}"/>
              </a:ext>
            </a:extLst>
          </p:cNvPr>
          <p:cNvSpPr txBox="1">
            <a:spLocks/>
          </p:cNvSpPr>
          <p:nvPr/>
        </p:nvSpPr>
        <p:spPr>
          <a:xfrm>
            <a:off x="839788" y="2057400"/>
            <a:ext cx="4877271" cy="3811588"/>
          </a:xfrm>
          <a:prstGeom prst="rect">
            <a:avLst/>
          </a:prstGeom>
        </p:spPr>
        <p:txBody>
          <a:bodyPr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286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Click </a:t>
            </a:r>
            <a:r>
              <a:rPr lang="en-US" sz="2400" b="1" dirty="0">
                <a:solidFill>
                  <a:prstClr val="black"/>
                </a:solidFill>
              </a:rPr>
              <a:t>“Settings”</a:t>
            </a:r>
            <a:r>
              <a:rPr lang="en-US" sz="2400" dirty="0">
                <a:solidFill>
                  <a:prstClr val="black"/>
                </a:solidFill>
              </a:rPr>
              <a:t> -&gt; </a:t>
            </a:r>
            <a:r>
              <a:rPr lang="en-US" sz="2400" b="1" dirty="0">
                <a:solidFill>
                  <a:prstClr val="black"/>
                </a:solidFill>
              </a:rPr>
              <a:t>“Members”</a:t>
            </a:r>
            <a:r>
              <a:rPr lang="en-US" sz="2400" dirty="0">
                <a:solidFill>
                  <a:prstClr val="black"/>
                </a:solidFill>
              </a:rPr>
              <a:t> in sidebar menu</a:t>
            </a:r>
          </a:p>
          <a:p>
            <a:pPr marL="2286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prstClr val="black"/>
                </a:solidFill>
              </a:rPr>
              <a:t>Add </a:t>
            </a:r>
            <a:r>
              <a:rPr lang="en-US" sz="2400" b="1" dirty="0" err="1" smtClean="0">
                <a:solidFill>
                  <a:prstClr val="black"/>
                </a:solidFill>
              </a:rPr>
              <a:t>olexandr.kucher</a:t>
            </a:r>
            <a:r>
              <a:rPr lang="en-US" sz="2400" b="1" dirty="0" smtClean="0">
                <a:solidFill>
                  <a:prstClr val="black"/>
                </a:solidFill>
              </a:rPr>
              <a:t>, </a:t>
            </a:r>
            <a:r>
              <a:rPr lang="en-US" sz="2400" b="1" dirty="0" err="1" smtClean="0">
                <a:solidFill>
                  <a:prstClr val="black"/>
                </a:solidFill>
              </a:rPr>
              <a:t>y.brahinets</a:t>
            </a:r>
            <a:r>
              <a:rPr lang="en-US" sz="2400" b="1" dirty="0" smtClean="0">
                <a:solidFill>
                  <a:prstClr val="black"/>
                </a:solidFill>
              </a:rPr>
              <a:t>, </a:t>
            </a:r>
            <a:r>
              <a:rPr lang="en-US" sz="2400" b="1" dirty="0" err="1" smtClean="0">
                <a:solidFill>
                  <a:prstClr val="black"/>
                </a:solidFill>
              </a:rPr>
              <a:t>vrudas</a:t>
            </a:r>
            <a:r>
              <a:rPr lang="en-US" sz="2400" b="1" dirty="0" smtClean="0">
                <a:solidFill>
                  <a:prstClr val="black"/>
                </a:solidFill>
              </a:rPr>
              <a:t>,</a:t>
            </a:r>
            <a:r>
              <a:rPr lang="en-US" sz="2400" b="1" dirty="0" smtClean="0">
                <a:solidFill>
                  <a:prstClr val="black"/>
                </a:solidFill>
              </a:rPr>
              <a:t> </a:t>
            </a:r>
            <a:r>
              <a:rPr lang="en-US" sz="2400" b="1" dirty="0" err="1" smtClean="0">
                <a:solidFill>
                  <a:prstClr val="black"/>
                </a:solidFill>
              </a:rPr>
              <a:t>InnaBakum</a:t>
            </a:r>
            <a:r>
              <a:rPr lang="en-US" sz="2400" b="1" dirty="0" smtClean="0">
                <a:solidFill>
                  <a:prstClr val="black"/>
                </a:solidFill>
              </a:rPr>
              <a:t>, </a:t>
            </a:r>
            <a:r>
              <a:rPr lang="en-US" sz="2400" b="1" dirty="0" err="1" smtClean="0"/>
              <a:t>mudrenko.vlad</a:t>
            </a:r>
            <a:r>
              <a:rPr lang="en-US" sz="2400" b="1" dirty="0" smtClean="0"/>
              <a:t>, michaelsav4enko</a:t>
            </a:r>
            <a:r>
              <a:rPr lang="en-US" sz="2400" b="1" dirty="0" smtClean="0">
                <a:solidFill>
                  <a:prstClr val="black"/>
                </a:solidFill>
              </a:rPr>
              <a:t> </a:t>
            </a:r>
            <a:r>
              <a:rPr lang="en-US" sz="2400" dirty="0" smtClean="0">
                <a:solidFill>
                  <a:prstClr val="black"/>
                </a:solidFill>
              </a:rPr>
              <a:t>as </a:t>
            </a:r>
            <a:r>
              <a:rPr lang="en-US" sz="2400" b="1" dirty="0" smtClean="0">
                <a:solidFill>
                  <a:prstClr val="black"/>
                </a:solidFill>
              </a:rPr>
              <a:t>Reporter</a:t>
            </a:r>
            <a:endParaRPr lang="en-US" sz="2400" b="1" dirty="0">
              <a:solidFill>
                <a:prstClr val="black"/>
              </a:solidFill>
            </a:endParaRPr>
          </a:p>
          <a:p>
            <a:pPr marL="2286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Click </a:t>
            </a:r>
            <a:r>
              <a:rPr lang="en-US" sz="2400" b="1" dirty="0">
                <a:solidFill>
                  <a:prstClr val="black"/>
                </a:solidFill>
              </a:rPr>
              <a:t>“Add to project”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29AC243-77CA-4737-B691-166B860098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7753" y="2149659"/>
            <a:ext cx="5699680" cy="3627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8980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Місце для номера слайда 4">
            <a:extLst>
              <a:ext uri="{FF2B5EF4-FFF2-40B4-BE49-F238E27FC236}">
                <a16:creationId xmlns:a16="http://schemas.microsoft.com/office/drawing/2014/main" id="{4AFE7773-4262-4605-B3A6-1FD76B564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07433" y="6262577"/>
            <a:ext cx="731600" cy="418000"/>
          </a:xfrm>
        </p:spPr>
        <p:txBody>
          <a:bodyPr/>
          <a:lstStyle/>
          <a:p>
            <a:fld id="{A90B2C51-5890-490E-B5FE-9637AEB78E72}" type="slidenum">
              <a:rPr lang="en-US" smtClean="0"/>
              <a:t>16</a:t>
            </a:fld>
            <a:endParaRPr lang="en-US"/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D81A69EA-7507-45B0-8963-5011AFE19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/>
              <a:t>Import project into IDEA</a:t>
            </a:r>
          </a:p>
        </p:txBody>
      </p:sp>
      <p:pic>
        <p:nvPicPr>
          <p:cNvPr id="6" name="Місце для вмісту 8">
            <a:extLst>
              <a:ext uri="{FF2B5EF4-FFF2-40B4-BE49-F238E27FC236}">
                <a16:creationId xmlns:a16="http://schemas.microsoft.com/office/drawing/2014/main" id="{144373DC-EFAD-47B1-923B-C8A0B4A53A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0012" y="1887314"/>
            <a:ext cx="6172200" cy="415175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Місце для тексту 3">
            <a:extLst>
              <a:ext uri="{FF2B5EF4-FFF2-40B4-BE49-F238E27FC236}">
                <a16:creationId xmlns:a16="http://schemas.microsoft.com/office/drawing/2014/main" id="{45542BD3-E249-4202-97AB-7721C568D56B}"/>
              </a:ext>
            </a:extLst>
          </p:cNvPr>
          <p:cNvSpPr txBox="1">
            <a:spLocks/>
          </p:cNvSpPr>
          <p:nvPr/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286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prstClr val="black"/>
                </a:solidFill>
              </a:rPr>
              <a:t>Click </a:t>
            </a:r>
            <a:r>
              <a:rPr lang="en-US" sz="2400" b="1">
                <a:solidFill>
                  <a:prstClr val="black"/>
                </a:solidFill>
              </a:rPr>
              <a:t>“Project”</a:t>
            </a:r>
            <a:r>
              <a:rPr lang="en-US" sz="2400">
                <a:solidFill>
                  <a:prstClr val="black"/>
                </a:solidFill>
              </a:rPr>
              <a:t> -&gt; </a:t>
            </a:r>
            <a:r>
              <a:rPr lang="en-US" sz="2400" b="1">
                <a:solidFill>
                  <a:prstClr val="black"/>
                </a:solidFill>
              </a:rPr>
              <a:t>“Details”</a:t>
            </a:r>
            <a:r>
              <a:rPr lang="en-US" sz="2400">
                <a:solidFill>
                  <a:prstClr val="black"/>
                </a:solidFill>
              </a:rPr>
              <a:t> in sidebar menu</a:t>
            </a:r>
          </a:p>
          <a:p>
            <a:pPr marL="2286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prstClr val="black"/>
                </a:solidFill>
              </a:rPr>
              <a:t>Choose </a:t>
            </a:r>
            <a:r>
              <a:rPr lang="en-US" sz="2400" b="1">
                <a:solidFill>
                  <a:prstClr val="black"/>
                </a:solidFill>
              </a:rPr>
              <a:t>HTTPS </a:t>
            </a:r>
            <a:r>
              <a:rPr lang="en-US" sz="2400">
                <a:solidFill>
                  <a:prstClr val="black"/>
                </a:solidFill>
              </a:rPr>
              <a:t>type of link</a:t>
            </a:r>
          </a:p>
          <a:p>
            <a:pPr marL="2286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prstClr val="black"/>
                </a:solidFill>
              </a:rPr>
              <a:t>Copy link to your repository</a:t>
            </a:r>
            <a:endParaRPr lang="en-US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1729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Місце для номера слайда 4">
            <a:extLst>
              <a:ext uri="{FF2B5EF4-FFF2-40B4-BE49-F238E27FC236}">
                <a16:creationId xmlns:a16="http://schemas.microsoft.com/office/drawing/2014/main" id="{4AFE7773-4262-4605-B3A6-1FD76B564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07433" y="6262577"/>
            <a:ext cx="731600" cy="418000"/>
          </a:xfrm>
        </p:spPr>
        <p:txBody>
          <a:bodyPr/>
          <a:lstStyle/>
          <a:p>
            <a:fld id="{A90B2C51-5890-490E-B5FE-9637AEB78E72}" type="slidenum">
              <a:rPr lang="en-US" smtClean="0"/>
              <a:t>17</a:t>
            </a:fld>
            <a:endParaRPr lang="en-US"/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D81A69EA-7507-45B0-8963-5011AFE19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/>
              <a:t>Import project into IDEA</a:t>
            </a:r>
          </a:p>
        </p:txBody>
      </p:sp>
      <p:pic>
        <p:nvPicPr>
          <p:cNvPr id="8" name="Місце для вмісту 7">
            <a:extLst>
              <a:ext uri="{FF2B5EF4-FFF2-40B4-BE49-F238E27FC236}">
                <a16:creationId xmlns:a16="http://schemas.microsoft.com/office/drawing/2014/main" id="{7615A06C-703E-4975-8314-2B0037546C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0012" y="2010374"/>
            <a:ext cx="6172200" cy="3858614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Місце для тексту 3">
            <a:extLst>
              <a:ext uri="{FF2B5EF4-FFF2-40B4-BE49-F238E27FC236}">
                <a16:creationId xmlns:a16="http://schemas.microsoft.com/office/drawing/2014/main" id="{1659132B-D882-4BC9-87AC-77DDF1CB5CAA}"/>
              </a:ext>
            </a:extLst>
          </p:cNvPr>
          <p:cNvSpPr txBox="1">
            <a:spLocks/>
          </p:cNvSpPr>
          <p:nvPr/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286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prstClr val="black"/>
                </a:solidFill>
              </a:rPr>
              <a:t>Open </a:t>
            </a:r>
            <a:r>
              <a:rPr lang="en-US" sz="2400" b="1">
                <a:solidFill>
                  <a:prstClr val="black"/>
                </a:solidFill>
              </a:rPr>
              <a:t>Intellij IDEA</a:t>
            </a:r>
          </a:p>
          <a:p>
            <a:pPr marL="2286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prstClr val="black"/>
                </a:solidFill>
              </a:rPr>
              <a:t>Choose </a:t>
            </a:r>
            <a:r>
              <a:rPr lang="en-US" sz="2400" b="1">
                <a:solidFill>
                  <a:prstClr val="black"/>
                </a:solidFill>
              </a:rPr>
              <a:t>“Check out from Version Control”</a:t>
            </a:r>
          </a:p>
          <a:p>
            <a:pPr marL="2286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prstClr val="black"/>
                </a:solidFill>
              </a:rPr>
              <a:t>Choose </a:t>
            </a:r>
            <a:r>
              <a:rPr lang="en-US" sz="2400" b="1">
                <a:solidFill>
                  <a:prstClr val="black"/>
                </a:solidFill>
              </a:rPr>
              <a:t>“Git”</a:t>
            </a:r>
            <a:endParaRPr lang="en-US" sz="24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57609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Місце для номера слайда 4">
            <a:extLst>
              <a:ext uri="{FF2B5EF4-FFF2-40B4-BE49-F238E27FC236}">
                <a16:creationId xmlns:a16="http://schemas.microsoft.com/office/drawing/2014/main" id="{4AFE7773-4262-4605-B3A6-1FD76B564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07433" y="6262577"/>
            <a:ext cx="731600" cy="418000"/>
          </a:xfrm>
        </p:spPr>
        <p:txBody>
          <a:bodyPr/>
          <a:lstStyle/>
          <a:p>
            <a:fld id="{A90B2C51-5890-490E-B5FE-9637AEB78E72}" type="slidenum">
              <a:rPr lang="en-US" smtClean="0"/>
              <a:t>18</a:t>
            </a:fld>
            <a:endParaRPr lang="en-US"/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D81A69EA-7507-45B0-8963-5011AFE19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/>
              <a:t>Import project into IDEA</a:t>
            </a:r>
          </a:p>
        </p:txBody>
      </p:sp>
      <p:pic>
        <p:nvPicPr>
          <p:cNvPr id="6" name="Місце для вмісту 6">
            <a:extLst>
              <a:ext uri="{FF2B5EF4-FFF2-40B4-BE49-F238E27FC236}">
                <a16:creationId xmlns:a16="http://schemas.microsoft.com/office/drawing/2014/main" id="{22A193CB-481F-40C1-A4B0-80F17D3901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3200" y="2690516"/>
            <a:ext cx="5012176" cy="1467443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Місце для тексту 3">
            <a:extLst>
              <a:ext uri="{FF2B5EF4-FFF2-40B4-BE49-F238E27FC236}">
                <a16:creationId xmlns:a16="http://schemas.microsoft.com/office/drawing/2014/main" id="{A5EAA3DB-B5CC-406C-824E-1858FC665666}"/>
              </a:ext>
            </a:extLst>
          </p:cNvPr>
          <p:cNvSpPr txBox="1">
            <a:spLocks/>
          </p:cNvSpPr>
          <p:nvPr/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286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prstClr val="black"/>
                </a:solidFill>
              </a:rPr>
              <a:t>Paste copied link of repository into just opened window</a:t>
            </a:r>
          </a:p>
          <a:p>
            <a:pPr marL="2286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prstClr val="black"/>
                </a:solidFill>
              </a:rPr>
              <a:t>Click </a:t>
            </a:r>
            <a:r>
              <a:rPr lang="en-US" sz="2400" b="1">
                <a:solidFill>
                  <a:prstClr val="black"/>
                </a:solidFill>
              </a:rPr>
              <a:t>“Clone”</a:t>
            </a:r>
            <a:endParaRPr lang="en-US" sz="24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89395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Місце для номера слайда 4">
            <a:extLst>
              <a:ext uri="{FF2B5EF4-FFF2-40B4-BE49-F238E27FC236}">
                <a16:creationId xmlns:a16="http://schemas.microsoft.com/office/drawing/2014/main" id="{4AFE7773-4262-4605-B3A6-1FD76B564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07433" y="6262577"/>
            <a:ext cx="731600" cy="418000"/>
          </a:xfrm>
        </p:spPr>
        <p:txBody>
          <a:bodyPr/>
          <a:lstStyle/>
          <a:p>
            <a:fld id="{A90B2C51-5890-490E-B5FE-9637AEB78E72}" type="slidenum">
              <a:rPr lang="en-US" smtClean="0"/>
              <a:t>19</a:t>
            </a:fld>
            <a:endParaRPr lang="en-US"/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D81A69EA-7507-45B0-8963-5011AFE19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/>
              <a:t>Import project into IDEA</a:t>
            </a:r>
          </a:p>
        </p:txBody>
      </p:sp>
      <p:pic>
        <p:nvPicPr>
          <p:cNvPr id="8" name="Місце для вмісту 2">
            <a:extLst>
              <a:ext uri="{FF2B5EF4-FFF2-40B4-BE49-F238E27FC236}">
                <a16:creationId xmlns:a16="http://schemas.microsoft.com/office/drawing/2014/main" id="{0304BF81-7B51-4041-AAAD-D128E79418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134" y="2080313"/>
            <a:ext cx="4346307" cy="2687848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Місце для тексту 3">
            <a:extLst>
              <a:ext uri="{FF2B5EF4-FFF2-40B4-BE49-F238E27FC236}">
                <a16:creationId xmlns:a16="http://schemas.microsoft.com/office/drawing/2014/main" id="{C2FB821E-99F7-41DC-B201-ACE9152AECB8}"/>
              </a:ext>
            </a:extLst>
          </p:cNvPr>
          <p:cNvSpPr txBox="1">
            <a:spLocks/>
          </p:cNvSpPr>
          <p:nvPr/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286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prstClr val="black"/>
                </a:solidFill>
              </a:rPr>
              <a:t>Input your login and password for </a:t>
            </a:r>
            <a:r>
              <a:rPr lang="en-US" sz="2400" b="1">
                <a:solidFill>
                  <a:prstClr val="black"/>
                </a:solidFill>
              </a:rPr>
              <a:t>Gitlab.com</a:t>
            </a:r>
            <a:r>
              <a:rPr lang="en-US" sz="2400">
                <a:solidFill>
                  <a:prstClr val="black"/>
                </a:solidFill>
              </a:rPr>
              <a:t> if required</a:t>
            </a:r>
            <a:endParaRPr lang="en-US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8134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/>
        </p:nvSpPr>
        <p:spPr>
          <a:xfrm>
            <a:off x="530600" y="1453800"/>
            <a:ext cx="11130800" cy="37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228600" lvl="0" indent="-22860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prstClr val="black"/>
                </a:solidFill>
              </a:rPr>
              <a:t>Go to </a:t>
            </a:r>
            <a:r>
              <a:rPr lang="en-US" sz="2800" dirty="0">
                <a:solidFill>
                  <a:prstClr val="black"/>
                </a:solidFill>
                <a:hlinkClick r:id="rId3"/>
              </a:rPr>
              <a:t>https://gitlab.com</a:t>
            </a:r>
            <a:endParaRPr lang="en-US" sz="2800" dirty="0">
              <a:solidFill>
                <a:prstClr val="black"/>
              </a:solidFill>
            </a:endParaRPr>
          </a:p>
          <a:p>
            <a:pPr marL="228600" lvl="0" indent="-22860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prstClr val="black"/>
                </a:solidFill>
              </a:rPr>
              <a:t>Register using your </a:t>
            </a:r>
            <a:r>
              <a:rPr lang="en-US" sz="2800" b="1" dirty="0">
                <a:solidFill>
                  <a:prstClr val="black"/>
                </a:solidFill>
              </a:rPr>
              <a:t>Full Name </a:t>
            </a:r>
            <a:r>
              <a:rPr lang="en-US" sz="2800" dirty="0">
                <a:solidFill>
                  <a:prstClr val="black"/>
                </a:solidFill>
              </a:rPr>
              <a:t>(ex. Oleksandr Kucher)</a:t>
            </a:r>
          </a:p>
          <a:p>
            <a:pPr marL="228600" lvl="0" indent="-22860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prstClr val="black"/>
                </a:solidFill>
              </a:rPr>
              <a:t>Go to </a:t>
            </a:r>
            <a:r>
              <a:rPr lang="en-US" sz="2800" dirty="0">
                <a:solidFill>
                  <a:prstClr val="black"/>
                </a:solidFill>
                <a:hlinkClick r:id="rId4"/>
              </a:rPr>
              <a:t>https://gitlab.com/profile</a:t>
            </a:r>
            <a:endParaRPr lang="en-US" sz="2800" dirty="0">
              <a:solidFill>
                <a:prstClr val="black"/>
              </a:solidFill>
            </a:endParaRPr>
          </a:p>
          <a:p>
            <a:pPr marL="228600" lvl="0" indent="-22860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prstClr val="black"/>
                </a:solidFill>
              </a:rPr>
              <a:t>Upload your photo (same as for </a:t>
            </a:r>
            <a:r>
              <a:rPr lang="en-US" sz="2800" b="1" dirty="0">
                <a:solidFill>
                  <a:prstClr val="black"/>
                </a:solidFill>
              </a:rPr>
              <a:t>slack</a:t>
            </a:r>
            <a:r>
              <a:rPr lang="en-US" sz="2800" dirty="0">
                <a:solidFill>
                  <a:prstClr val="black"/>
                </a:solidFill>
              </a:rPr>
              <a:t>) as avatar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A0F1E91F-AA51-4C23-9E24-8ABFDBAE8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/>
              <a:t>Register on Gitlab.com</a:t>
            </a:r>
          </a:p>
        </p:txBody>
      </p:sp>
      <p:sp>
        <p:nvSpPr>
          <p:cNvPr id="2" name="Місце для номера слайда 1">
            <a:extLst>
              <a:ext uri="{FF2B5EF4-FFF2-40B4-BE49-F238E27FC236}">
                <a16:creationId xmlns:a16="http://schemas.microsoft.com/office/drawing/2014/main" id="{EE3064E6-5513-4588-A902-C82A91B427A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</a:t>
            </a:fld>
            <a:endParaRPr lang="en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Місце для номера слайда 4">
            <a:extLst>
              <a:ext uri="{FF2B5EF4-FFF2-40B4-BE49-F238E27FC236}">
                <a16:creationId xmlns:a16="http://schemas.microsoft.com/office/drawing/2014/main" id="{4AFE7773-4262-4605-B3A6-1FD76B564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07433" y="6262577"/>
            <a:ext cx="731600" cy="418000"/>
          </a:xfrm>
        </p:spPr>
        <p:txBody>
          <a:bodyPr/>
          <a:lstStyle/>
          <a:p>
            <a:fld id="{A90B2C51-5890-490E-B5FE-9637AEB78E72}" type="slidenum">
              <a:rPr lang="en-US" smtClean="0"/>
              <a:t>20</a:t>
            </a:fld>
            <a:endParaRPr lang="en-US"/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D81A69EA-7507-45B0-8963-5011AFE19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/>
              <a:t>Import project into IDEA</a:t>
            </a:r>
          </a:p>
        </p:txBody>
      </p:sp>
      <p:pic>
        <p:nvPicPr>
          <p:cNvPr id="6" name="Місце для вмісту 12">
            <a:extLst>
              <a:ext uri="{FF2B5EF4-FFF2-40B4-BE49-F238E27FC236}">
                <a16:creationId xmlns:a16="http://schemas.microsoft.com/office/drawing/2014/main" id="{87DBAD93-5DF3-479D-9992-0713DD76D7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6511" y="1690688"/>
            <a:ext cx="5764882" cy="487362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Місце для тексту 3">
            <a:extLst>
              <a:ext uri="{FF2B5EF4-FFF2-40B4-BE49-F238E27FC236}">
                <a16:creationId xmlns:a16="http://schemas.microsoft.com/office/drawing/2014/main" id="{A950DF04-CB5E-4E5D-8127-49B707EB935D}"/>
              </a:ext>
            </a:extLst>
          </p:cNvPr>
          <p:cNvSpPr txBox="1">
            <a:spLocks/>
          </p:cNvSpPr>
          <p:nvPr/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286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prstClr val="black"/>
                </a:solidFill>
              </a:rPr>
              <a:t>Choose </a:t>
            </a:r>
            <a:r>
              <a:rPr lang="en-US" sz="2400" b="1">
                <a:solidFill>
                  <a:prstClr val="black"/>
                </a:solidFill>
              </a:rPr>
              <a:t>“Create project from existing source”</a:t>
            </a:r>
          </a:p>
          <a:p>
            <a:pPr marL="2286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prstClr val="black"/>
                </a:solidFill>
              </a:rPr>
              <a:t>Click </a:t>
            </a:r>
            <a:r>
              <a:rPr lang="en-US" sz="2400" b="1">
                <a:solidFill>
                  <a:prstClr val="black"/>
                </a:solidFill>
              </a:rPr>
              <a:t>“Next”</a:t>
            </a:r>
            <a:endParaRPr lang="en-US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0033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Місце для номера слайда 4">
            <a:extLst>
              <a:ext uri="{FF2B5EF4-FFF2-40B4-BE49-F238E27FC236}">
                <a16:creationId xmlns:a16="http://schemas.microsoft.com/office/drawing/2014/main" id="{4AFE7773-4262-4605-B3A6-1FD76B564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07433" y="6262577"/>
            <a:ext cx="731600" cy="418000"/>
          </a:xfrm>
        </p:spPr>
        <p:txBody>
          <a:bodyPr/>
          <a:lstStyle/>
          <a:p>
            <a:fld id="{A90B2C51-5890-490E-B5FE-9637AEB78E72}" type="slidenum">
              <a:rPr lang="en-US" smtClean="0"/>
              <a:t>21</a:t>
            </a:fld>
            <a:endParaRPr lang="en-US"/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D81A69EA-7507-45B0-8963-5011AFE19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/>
              <a:t>Import project into IDEA</a:t>
            </a:r>
          </a:p>
        </p:txBody>
      </p:sp>
      <p:pic>
        <p:nvPicPr>
          <p:cNvPr id="8" name="Місце для вмісту 7">
            <a:extLst>
              <a:ext uri="{FF2B5EF4-FFF2-40B4-BE49-F238E27FC236}">
                <a16:creationId xmlns:a16="http://schemas.microsoft.com/office/drawing/2014/main" id="{7F9B4E41-F857-44F5-8ACF-765DCB746F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0012" y="2057400"/>
            <a:ext cx="6172200" cy="4107043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Місце для тексту 3">
            <a:extLst>
              <a:ext uri="{FF2B5EF4-FFF2-40B4-BE49-F238E27FC236}">
                <a16:creationId xmlns:a16="http://schemas.microsoft.com/office/drawing/2014/main" id="{E485C9D7-284B-4EF9-8550-B7FAC30F60C8}"/>
              </a:ext>
            </a:extLst>
          </p:cNvPr>
          <p:cNvSpPr txBox="1">
            <a:spLocks/>
          </p:cNvSpPr>
          <p:nvPr/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286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prstClr val="black"/>
                </a:solidFill>
              </a:rPr>
              <a:t>Choose your project and press </a:t>
            </a:r>
            <a:r>
              <a:rPr lang="en-US" sz="2400" b="1">
                <a:solidFill>
                  <a:prstClr val="black"/>
                </a:solidFill>
              </a:rPr>
              <a:t>“Ctrl+Enter”</a:t>
            </a:r>
          </a:p>
          <a:p>
            <a:pPr marL="2286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prstClr val="black"/>
                </a:solidFill>
              </a:rPr>
              <a:t>Choose </a:t>
            </a:r>
            <a:r>
              <a:rPr lang="en-US" sz="2400" b="1">
                <a:solidFill>
                  <a:prstClr val="black"/>
                </a:solidFill>
              </a:rPr>
              <a:t>“Project”</a:t>
            </a:r>
            <a:r>
              <a:rPr lang="en-US" sz="2400">
                <a:solidFill>
                  <a:prstClr val="black"/>
                </a:solidFill>
              </a:rPr>
              <a:t> tab</a:t>
            </a:r>
          </a:p>
          <a:p>
            <a:pPr marL="2286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prstClr val="black"/>
                </a:solidFill>
              </a:rPr>
              <a:t>Add new JDK for IDEA by clicking </a:t>
            </a:r>
            <a:r>
              <a:rPr lang="en-US" sz="2400" b="1">
                <a:solidFill>
                  <a:prstClr val="black"/>
                </a:solidFill>
              </a:rPr>
              <a:t>“New” </a:t>
            </a:r>
            <a:r>
              <a:rPr lang="en-US" sz="2400">
                <a:solidFill>
                  <a:prstClr val="black"/>
                </a:solidFill>
              </a:rPr>
              <a:t>button, if required</a:t>
            </a:r>
          </a:p>
          <a:p>
            <a:pPr marL="2286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prstClr val="black"/>
                </a:solidFill>
              </a:rPr>
              <a:t>Choose </a:t>
            </a:r>
            <a:r>
              <a:rPr lang="en-US" sz="2400" b="1">
                <a:solidFill>
                  <a:prstClr val="black"/>
                </a:solidFill>
              </a:rPr>
              <a:t>JDK 11</a:t>
            </a:r>
            <a:r>
              <a:rPr lang="en-US" sz="2400">
                <a:solidFill>
                  <a:prstClr val="black"/>
                </a:solidFill>
              </a:rPr>
              <a:t> for your project</a:t>
            </a:r>
          </a:p>
          <a:p>
            <a:pPr marL="2286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prstClr val="black"/>
                </a:solidFill>
              </a:rPr>
              <a:t>Choose </a:t>
            </a:r>
            <a:r>
              <a:rPr lang="en-US" sz="2400" b="1">
                <a:solidFill>
                  <a:prstClr val="black"/>
                </a:solidFill>
              </a:rPr>
              <a:t>“Project language level”</a:t>
            </a:r>
            <a:r>
              <a:rPr lang="en-US" sz="2400">
                <a:solidFill>
                  <a:prstClr val="black"/>
                </a:solidFill>
              </a:rPr>
              <a:t>: 11 – Local variable…</a:t>
            </a:r>
          </a:p>
          <a:p>
            <a:pPr marL="2286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prstClr val="black"/>
                </a:solidFill>
              </a:rPr>
              <a:t>Click </a:t>
            </a:r>
            <a:r>
              <a:rPr lang="en-US" sz="2400" b="1">
                <a:solidFill>
                  <a:prstClr val="black"/>
                </a:solidFill>
              </a:rPr>
              <a:t>“OK”</a:t>
            </a:r>
            <a:endParaRPr lang="en-US" sz="24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47795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Місце для номера слайда 4">
            <a:extLst>
              <a:ext uri="{FF2B5EF4-FFF2-40B4-BE49-F238E27FC236}">
                <a16:creationId xmlns:a16="http://schemas.microsoft.com/office/drawing/2014/main" id="{4AFE7773-4262-4605-B3A6-1FD76B564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07433" y="6262577"/>
            <a:ext cx="731600" cy="418000"/>
          </a:xfrm>
        </p:spPr>
        <p:txBody>
          <a:bodyPr/>
          <a:lstStyle/>
          <a:p>
            <a:fld id="{A90B2C51-5890-490E-B5FE-9637AEB78E72}" type="slidenum">
              <a:rPr lang="en-US" smtClean="0"/>
              <a:t>22</a:t>
            </a:fld>
            <a:endParaRPr lang="en-US"/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D81A69EA-7507-45B0-8963-5011AFE19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/>
              <a:t>First Commit and Push to Git</a:t>
            </a:r>
          </a:p>
        </p:txBody>
      </p:sp>
      <p:pic>
        <p:nvPicPr>
          <p:cNvPr id="6" name="Місце для вмісту 7">
            <a:extLst>
              <a:ext uri="{FF2B5EF4-FFF2-40B4-BE49-F238E27FC236}">
                <a16:creationId xmlns:a16="http://schemas.microsoft.com/office/drawing/2014/main" id="{72F07C4B-A744-49D3-9F62-26D2E3AD8E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90688"/>
            <a:ext cx="4388656" cy="487362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Місце для тексту 3">
            <a:extLst>
              <a:ext uri="{FF2B5EF4-FFF2-40B4-BE49-F238E27FC236}">
                <a16:creationId xmlns:a16="http://schemas.microsoft.com/office/drawing/2014/main" id="{859FF7C3-D6FD-4742-8AC0-79D9565F7B6D}"/>
              </a:ext>
            </a:extLst>
          </p:cNvPr>
          <p:cNvSpPr txBox="1">
            <a:spLocks/>
          </p:cNvSpPr>
          <p:nvPr/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286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You have made some changes, it’s time to commit and push</a:t>
            </a:r>
          </a:p>
          <a:p>
            <a:pPr marL="2286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Press </a:t>
            </a:r>
            <a:r>
              <a:rPr lang="en-US" sz="2400" b="1" dirty="0">
                <a:solidFill>
                  <a:prstClr val="black"/>
                </a:solidFill>
              </a:rPr>
              <a:t>“</a:t>
            </a:r>
            <a:r>
              <a:rPr lang="en-US" sz="2400" b="1" dirty="0" err="1">
                <a:solidFill>
                  <a:prstClr val="black"/>
                </a:solidFill>
              </a:rPr>
              <a:t>Ctrl+K</a:t>
            </a:r>
            <a:r>
              <a:rPr lang="en-US" sz="2400" b="1" dirty="0">
                <a:solidFill>
                  <a:prstClr val="black"/>
                </a:solidFill>
              </a:rPr>
              <a:t>”</a:t>
            </a:r>
            <a:r>
              <a:rPr lang="en-US" sz="2400" dirty="0">
                <a:solidFill>
                  <a:prstClr val="black"/>
                </a:solidFill>
              </a:rPr>
              <a:t> to make commit</a:t>
            </a:r>
          </a:p>
          <a:p>
            <a:pPr marL="2286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Choose files that should be committed</a:t>
            </a:r>
          </a:p>
          <a:p>
            <a:pPr marL="2286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Type understandable and informative </a:t>
            </a:r>
            <a:r>
              <a:rPr lang="en-US" sz="2400" b="1" dirty="0" smtClean="0">
                <a:solidFill>
                  <a:prstClr val="black"/>
                </a:solidFill>
              </a:rPr>
              <a:t>“L## Commit </a:t>
            </a:r>
            <a:r>
              <a:rPr lang="en-US" sz="2400" b="1" dirty="0">
                <a:solidFill>
                  <a:prstClr val="black"/>
                </a:solidFill>
              </a:rPr>
              <a:t>Message”</a:t>
            </a:r>
          </a:p>
          <a:p>
            <a:pPr marL="2286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Check checkboxes: </a:t>
            </a:r>
            <a:r>
              <a:rPr lang="en-US" sz="2400" b="1" dirty="0">
                <a:solidFill>
                  <a:prstClr val="black"/>
                </a:solidFill>
              </a:rPr>
              <a:t>“Perform code analysis” </a:t>
            </a:r>
            <a:r>
              <a:rPr lang="en-US" sz="2400" dirty="0">
                <a:solidFill>
                  <a:prstClr val="black"/>
                </a:solidFill>
              </a:rPr>
              <a:t>and </a:t>
            </a:r>
            <a:r>
              <a:rPr lang="en-US" sz="2400" b="1" dirty="0">
                <a:solidFill>
                  <a:prstClr val="black"/>
                </a:solidFill>
              </a:rPr>
              <a:t>“Check TODO”</a:t>
            </a:r>
            <a:endParaRPr lang="en-US" sz="2400" dirty="0">
              <a:solidFill>
                <a:prstClr val="black"/>
              </a:solidFill>
            </a:endParaRPr>
          </a:p>
          <a:p>
            <a:pPr marL="2286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Click </a:t>
            </a:r>
            <a:r>
              <a:rPr lang="en-US" sz="2400" b="1" dirty="0">
                <a:solidFill>
                  <a:prstClr val="black"/>
                </a:solidFill>
              </a:rPr>
              <a:t>“Commit”</a:t>
            </a:r>
          </a:p>
        </p:txBody>
      </p:sp>
    </p:spTree>
    <p:extLst>
      <p:ext uri="{BB962C8B-B14F-4D97-AF65-F5344CB8AC3E}">
        <p14:creationId xmlns:p14="http://schemas.microsoft.com/office/powerpoint/2010/main" val="5591824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Місце для номера слайда 4">
            <a:extLst>
              <a:ext uri="{FF2B5EF4-FFF2-40B4-BE49-F238E27FC236}">
                <a16:creationId xmlns:a16="http://schemas.microsoft.com/office/drawing/2014/main" id="{4AFE7773-4262-4605-B3A6-1FD76B564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07433" y="6262577"/>
            <a:ext cx="731600" cy="418000"/>
          </a:xfrm>
        </p:spPr>
        <p:txBody>
          <a:bodyPr/>
          <a:lstStyle/>
          <a:p>
            <a:fld id="{A90B2C51-5890-490E-B5FE-9637AEB78E72}" type="slidenum">
              <a:rPr lang="en-US" smtClean="0"/>
              <a:t>23</a:t>
            </a:fld>
            <a:endParaRPr lang="en-US"/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D81A69EA-7507-45B0-8963-5011AFE19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/>
              <a:t>First Commit and Push to Git</a:t>
            </a:r>
          </a:p>
        </p:txBody>
      </p:sp>
      <p:pic>
        <p:nvPicPr>
          <p:cNvPr id="8" name="Місце для вмісту 12">
            <a:extLst>
              <a:ext uri="{FF2B5EF4-FFF2-40B4-BE49-F238E27FC236}">
                <a16:creationId xmlns:a16="http://schemas.microsoft.com/office/drawing/2014/main" id="{465E53B1-E26D-44FE-89BA-C46063A143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9551" y="1027906"/>
            <a:ext cx="2798132" cy="48736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Місце для тексту 3">
            <a:extLst>
              <a:ext uri="{FF2B5EF4-FFF2-40B4-BE49-F238E27FC236}">
                <a16:creationId xmlns:a16="http://schemas.microsoft.com/office/drawing/2014/main" id="{C11B66F0-B781-4323-80B1-4912443AA811}"/>
              </a:ext>
            </a:extLst>
          </p:cNvPr>
          <p:cNvSpPr txBox="1">
            <a:spLocks/>
          </p:cNvSpPr>
          <p:nvPr/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286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prstClr val="black"/>
                </a:solidFill>
              </a:rPr>
              <a:t>Do not commit anything if you got some error or warning message </a:t>
            </a:r>
            <a:endParaRPr lang="en-US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6817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Місце для номера слайда 4">
            <a:extLst>
              <a:ext uri="{FF2B5EF4-FFF2-40B4-BE49-F238E27FC236}">
                <a16:creationId xmlns:a16="http://schemas.microsoft.com/office/drawing/2014/main" id="{4AFE7773-4262-4605-B3A6-1FD76B564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07433" y="6262577"/>
            <a:ext cx="731600" cy="418000"/>
          </a:xfrm>
        </p:spPr>
        <p:txBody>
          <a:bodyPr/>
          <a:lstStyle/>
          <a:p>
            <a:fld id="{A90B2C51-5890-490E-B5FE-9637AEB78E72}" type="slidenum">
              <a:rPr lang="en-US" smtClean="0"/>
              <a:t>24</a:t>
            </a:fld>
            <a:endParaRPr lang="en-US"/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D81A69EA-7507-45B0-8963-5011AFE19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/>
              <a:t>First Commit and Push to Git</a:t>
            </a:r>
          </a:p>
        </p:txBody>
      </p:sp>
      <p:pic>
        <p:nvPicPr>
          <p:cNvPr id="6" name="Місце для вмісту 2">
            <a:extLst>
              <a:ext uri="{FF2B5EF4-FFF2-40B4-BE49-F238E27FC236}">
                <a16:creationId xmlns:a16="http://schemas.microsoft.com/office/drawing/2014/main" id="{1CBCC846-4DDB-4B30-9E91-7325F146EF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3860" y="1690688"/>
            <a:ext cx="5734209" cy="487362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Місце для тексту 3">
            <a:extLst>
              <a:ext uri="{FF2B5EF4-FFF2-40B4-BE49-F238E27FC236}">
                <a16:creationId xmlns:a16="http://schemas.microsoft.com/office/drawing/2014/main" id="{28B36BC9-30F7-48CA-935D-04615EDD70F2}"/>
              </a:ext>
            </a:extLst>
          </p:cNvPr>
          <p:cNvSpPr txBox="1">
            <a:spLocks/>
          </p:cNvSpPr>
          <p:nvPr/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286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prstClr val="black"/>
                </a:solidFill>
              </a:rPr>
              <a:t>Press </a:t>
            </a:r>
            <a:r>
              <a:rPr lang="en-US" sz="2400" b="1">
                <a:solidFill>
                  <a:prstClr val="black"/>
                </a:solidFill>
              </a:rPr>
              <a:t>“Ctrl+Shift+K” </a:t>
            </a:r>
            <a:r>
              <a:rPr lang="en-US" sz="2400">
                <a:solidFill>
                  <a:prstClr val="black"/>
                </a:solidFill>
              </a:rPr>
              <a:t>to push changes to remote repository</a:t>
            </a:r>
          </a:p>
          <a:p>
            <a:pPr marL="2286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prstClr val="black"/>
                </a:solidFill>
              </a:rPr>
              <a:t>Click </a:t>
            </a:r>
            <a:r>
              <a:rPr lang="en-US" sz="2400" b="1">
                <a:solidFill>
                  <a:prstClr val="black"/>
                </a:solidFill>
              </a:rPr>
              <a:t>“Push”</a:t>
            </a:r>
            <a:endParaRPr lang="en-US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30541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Місце для номера слайда 4">
            <a:extLst>
              <a:ext uri="{FF2B5EF4-FFF2-40B4-BE49-F238E27FC236}">
                <a16:creationId xmlns:a16="http://schemas.microsoft.com/office/drawing/2014/main" id="{4AFE7773-4262-4605-B3A6-1FD76B564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07433" y="6262577"/>
            <a:ext cx="731600" cy="418000"/>
          </a:xfrm>
        </p:spPr>
        <p:txBody>
          <a:bodyPr/>
          <a:lstStyle/>
          <a:p>
            <a:fld id="{A90B2C51-5890-490E-B5FE-9637AEB78E72}" type="slidenum">
              <a:rPr lang="en-US" smtClean="0"/>
              <a:t>25</a:t>
            </a:fld>
            <a:endParaRPr lang="en-US"/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D81A69EA-7507-45B0-8963-5011AFE19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/>
              <a:t>Literature</a:t>
            </a:r>
          </a:p>
        </p:txBody>
      </p:sp>
      <p:sp>
        <p:nvSpPr>
          <p:cNvPr id="8" name="Google Shape;81;p17">
            <a:extLst>
              <a:ext uri="{FF2B5EF4-FFF2-40B4-BE49-F238E27FC236}">
                <a16:creationId xmlns:a16="http://schemas.microsoft.com/office/drawing/2014/main" id="{3DD7F5B8-13E2-4D05-B023-47231FCA6C67}"/>
              </a:ext>
            </a:extLst>
          </p:cNvPr>
          <p:cNvSpPr txBox="1"/>
          <p:nvPr/>
        </p:nvSpPr>
        <p:spPr>
          <a:xfrm>
            <a:off x="530600" y="1453800"/>
            <a:ext cx="11130800" cy="37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hlinkClick r:id="rId3"/>
              </a:rPr>
              <a:t>https://git-scm.com/book/en/v2</a:t>
            </a:r>
            <a:endParaRPr lang="en-US" sz="2000" dirty="0"/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hlinkClick r:id="rId4"/>
              </a:rPr>
              <a:t>https://try.github.io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C6B9A"/>
                </a:solidFill>
                <a:hlinkClick r:id="rId5"/>
              </a:rPr>
              <a:t>https://gitlab.com/help</a:t>
            </a:r>
            <a:endParaRPr lang="en-US" sz="2000" dirty="0">
              <a:solidFill>
                <a:srgbClr val="3C6B9A"/>
              </a:solidFill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C6B9A"/>
                </a:solidFill>
                <a:hlinkClick r:id="rId6"/>
              </a:rPr>
              <a:t>https://about.gitlab.com/2016/12/01/how-to-keep-your-fork-up-to-date-with-its-origin</a:t>
            </a:r>
            <a:endParaRPr lang="en-US" sz="2000" dirty="0">
              <a:solidFill>
                <a:srgbClr val="3C6B9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6286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Місце для вмісту 8">
            <a:extLst>
              <a:ext uri="{FF2B5EF4-FFF2-40B4-BE49-F238E27FC236}">
                <a16:creationId xmlns:a16="http://schemas.microsoft.com/office/drawing/2014/main" id="{4389E757-3A52-418A-B672-F1D8A1D281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3188" y="2232816"/>
            <a:ext cx="6172200" cy="2382843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Місце для тексту 3">
            <a:extLst>
              <a:ext uri="{FF2B5EF4-FFF2-40B4-BE49-F238E27FC236}">
                <a16:creationId xmlns:a16="http://schemas.microsoft.com/office/drawing/2014/main" id="{9B28FFBD-4206-40C6-B36C-8AF15FB5188D}"/>
              </a:ext>
            </a:extLst>
          </p:cNvPr>
          <p:cNvSpPr txBox="1">
            <a:spLocks/>
          </p:cNvSpPr>
          <p:nvPr/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286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Login to </a:t>
            </a:r>
            <a:r>
              <a:rPr lang="en-US" sz="2400" dirty="0">
                <a:solidFill>
                  <a:prstClr val="black"/>
                </a:solidFill>
                <a:hlinkClick r:id="rId4"/>
              </a:rPr>
              <a:t>https://gitlab.com</a:t>
            </a:r>
            <a:endParaRPr lang="en-US" sz="2400" dirty="0">
              <a:solidFill>
                <a:prstClr val="black"/>
              </a:solidFill>
            </a:endParaRPr>
          </a:p>
          <a:p>
            <a:pPr marL="2286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Go to </a:t>
            </a:r>
            <a:r>
              <a:rPr lang="en-US" sz="2400" dirty="0">
                <a:solidFill>
                  <a:prstClr val="black"/>
                </a:solidFill>
                <a:hlinkClick r:id="rId5"/>
              </a:rPr>
              <a:t>https://gitlab.com/olexandr.kucher/geekhub9</a:t>
            </a:r>
            <a:endParaRPr lang="en-US" sz="2400" dirty="0">
              <a:solidFill>
                <a:prstClr val="black"/>
              </a:solidFill>
            </a:endParaRPr>
          </a:p>
          <a:p>
            <a:pPr marL="2286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Click “</a:t>
            </a:r>
            <a:r>
              <a:rPr lang="en-US" sz="2400" b="1" dirty="0">
                <a:solidFill>
                  <a:prstClr val="black"/>
                </a:solidFill>
              </a:rPr>
              <a:t>Fork “</a:t>
            </a:r>
            <a:r>
              <a:rPr lang="en-US" sz="2400" dirty="0">
                <a:solidFill>
                  <a:prstClr val="black"/>
                </a:solidFill>
              </a:rPr>
              <a:t> button</a:t>
            </a:r>
          </a:p>
          <a:p>
            <a:pPr marL="2286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Select your user as </a:t>
            </a:r>
            <a:r>
              <a:rPr lang="en-US" sz="2400" b="1" i="1" dirty="0">
                <a:solidFill>
                  <a:prstClr val="black"/>
                </a:solidFill>
              </a:rPr>
              <a:t>namespace to fork the project</a:t>
            </a:r>
            <a:endParaRPr lang="en-US" sz="2400" b="1" dirty="0">
              <a:solidFill>
                <a:prstClr val="black"/>
              </a:solidFill>
            </a:endParaRPr>
          </a:p>
        </p:txBody>
      </p:sp>
      <p:sp>
        <p:nvSpPr>
          <p:cNvPr id="10" name="Місце для номера слайда 4">
            <a:extLst>
              <a:ext uri="{FF2B5EF4-FFF2-40B4-BE49-F238E27FC236}">
                <a16:creationId xmlns:a16="http://schemas.microsoft.com/office/drawing/2014/main" id="{4AFE7773-4262-4605-B3A6-1FD76B564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07433" y="6262577"/>
            <a:ext cx="731600" cy="418000"/>
          </a:xfrm>
        </p:spPr>
        <p:txBody>
          <a:bodyPr/>
          <a:lstStyle/>
          <a:p>
            <a:fld id="{A90B2C51-5890-490E-B5FE-9637AEB78E72}" type="slidenum">
              <a:rPr lang="en-US" smtClean="0"/>
              <a:t>3</a:t>
            </a:fld>
            <a:endParaRPr lang="en-US"/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D81A69EA-7507-45B0-8963-5011AFE19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/>
              <a:t>Fork GeekHub9 repository</a:t>
            </a:r>
          </a:p>
        </p:txBody>
      </p:sp>
    </p:spTree>
    <p:extLst>
      <p:ext uri="{BB962C8B-B14F-4D97-AF65-F5344CB8AC3E}">
        <p14:creationId xmlns:p14="http://schemas.microsoft.com/office/powerpoint/2010/main" val="3223700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Місце для номера слайда 4">
            <a:extLst>
              <a:ext uri="{FF2B5EF4-FFF2-40B4-BE49-F238E27FC236}">
                <a16:creationId xmlns:a16="http://schemas.microsoft.com/office/drawing/2014/main" id="{4AFE7773-4262-4605-B3A6-1FD76B564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07433" y="6262577"/>
            <a:ext cx="731600" cy="418000"/>
          </a:xfrm>
        </p:spPr>
        <p:txBody>
          <a:bodyPr/>
          <a:lstStyle/>
          <a:p>
            <a:fld id="{A90B2C51-5890-490E-B5FE-9637AEB78E72}" type="slidenum">
              <a:rPr lang="en-US" smtClean="0"/>
              <a:t>4</a:t>
            </a:fld>
            <a:endParaRPr lang="en-US"/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D81A69EA-7507-45B0-8963-5011AFE19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/>
              <a:t>Fork GeekHub9 repository</a:t>
            </a:r>
          </a:p>
        </p:txBody>
      </p:sp>
      <p:pic>
        <p:nvPicPr>
          <p:cNvPr id="6" name="Місце для вмісту 7">
            <a:extLst>
              <a:ext uri="{FF2B5EF4-FFF2-40B4-BE49-F238E27FC236}">
                <a16:creationId xmlns:a16="http://schemas.microsoft.com/office/drawing/2014/main" id="{6D8ACF68-7857-435D-A241-926F207EA7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2213" y="2866156"/>
            <a:ext cx="8616950" cy="26671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42886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Місце для номера слайда 4">
            <a:extLst>
              <a:ext uri="{FF2B5EF4-FFF2-40B4-BE49-F238E27FC236}">
                <a16:creationId xmlns:a16="http://schemas.microsoft.com/office/drawing/2014/main" id="{4AFE7773-4262-4605-B3A6-1FD76B564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07433" y="6262577"/>
            <a:ext cx="731600" cy="418000"/>
          </a:xfrm>
        </p:spPr>
        <p:txBody>
          <a:bodyPr/>
          <a:lstStyle/>
          <a:p>
            <a:fld id="{A90B2C51-5890-490E-B5FE-9637AEB78E72}" type="slidenum">
              <a:rPr lang="en-US" smtClean="0"/>
              <a:t>5</a:t>
            </a:fld>
            <a:endParaRPr lang="en-US"/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D81A69EA-7507-45B0-8963-5011AFE19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/>
              <a:t>Fork GeekHub9 repository</a:t>
            </a:r>
          </a:p>
        </p:txBody>
      </p:sp>
      <p:pic>
        <p:nvPicPr>
          <p:cNvPr id="5" name="Місце для вмісту 7">
            <a:extLst>
              <a:ext uri="{FF2B5EF4-FFF2-40B4-BE49-F238E27FC236}">
                <a16:creationId xmlns:a16="http://schemas.microsoft.com/office/drawing/2014/main" id="{224C00A0-564B-43B6-98EC-29990D25CB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2213" y="2230597"/>
            <a:ext cx="8616950" cy="39382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06359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Місце для номера слайда 4">
            <a:extLst>
              <a:ext uri="{FF2B5EF4-FFF2-40B4-BE49-F238E27FC236}">
                <a16:creationId xmlns:a16="http://schemas.microsoft.com/office/drawing/2014/main" id="{4AFE7773-4262-4605-B3A6-1FD76B564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07433" y="6262577"/>
            <a:ext cx="731600" cy="418000"/>
          </a:xfrm>
        </p:spPr>
        <p:txBody>
          <a:bodyPr/>
          <a:lstStyle/>
          <a:p>
            <a:fld id="{A90B2C51-5890-490E-B5FE-9637AEB78E72}" type="slidenum">
              <a:rPr lang="en-US" smtClean="0"/>
              <a:t>6</a:t>
            </a:fld>
            <a:endParaRPr lang="en-US"/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D81A69EA-7507-45B0-8963-5011AFE19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/>
              <a:t>Fork GeekHub9 repository</a:t>
            </a:r>
          </a:p>
        </p:txBody>
      </p:sp>
      <p:pic>
        <p:nvPicPr>
          <p:cNvPr id="6" name="Місце для вмісту 6">
            <a:extLst>
              <a:ext uri="{FF2B5EF4-FFF2-40B4-BE49-F238E27FC236}">
                <a16:creationId xmlns:a16="http://schemas.microsoft.com/office/drawing/2014/main" id="{81322CE9-AF62-462A-8743-38DE27AD7C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9060" y="987425"/>
            <a:ext cx="2840456" cy="487362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Місце для тексту 3">
            <a:extLst>
              <a:ext uri="{FF2B5EF4-FFF2-40B4-BE49-F238E27FC236}">
                <a16:creationId xmlns:a16="http://schemas.microsoft.com/office/drawing/2014/main" id="{D459A4DF-039B-4463-817D-BF4274EEC62D}"/>
              </a:ext>
            </a:extLst>
          </p:cNvPr>
          <p:cNvSpPr txBox="1">
            <a:spLocks/>
          </p:cNvSpPr>
          <p:nvPr/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286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prstClr val="black"/>
                </a:solidFill>
              </a:rPr>
              <a:t>Click </a:t>
            </a:r>
            <a:r>
              <a:rPr lang="en-US" sz="2400" b="1">
                <a:solidFill>
                  <a:prstClr val="black"/>
                </a:solidFill>
              </a:rPr>
              <a:t>“Setting” -&gt; “General” </a:t>
            </a:r>
            <a:r>
              <a:rPr lang="en-US" sz="2400">
                <a:solidFill>
                  <a:prstClr val="black"/>
                </a:solidFill>
              </a:rPr>
              <a:t>on the opened page in sidebar menu</a:t>
            </a:r>
            <a:endParaRPr lang="en-US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5827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Місце для номера слайда 4">
            <a:extLst>
              <a:ext uri="{FF2B5EF4-FFF2-40B4-BE49-F238E27FC236}">
                <a16:creationId xmlns:a16="http://schemas.microsoft.com/office/drawing/2014/main" id="{4AFE7773-4262-4605-B3A6-1FD76B564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07433" y="6262577"/>
            <a:ext cx="731600" cy="418000"/>
          </a:xfrm>
        </p:spPr>
        <p:txBody>
          <a:bodyPr/>
          <a:lstStyle/>
          <a:p>
            <a:fld id="{A90B2C51-5890-490E-B5FE-9637AEB78E72}" type="slidenum">
              <a:rPr lang="en-US" smtClean="0"/>
              <a:t>7</a:t>
            </a:fld>
            <a:endParaRPr lang="en-US"/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D81A69EA-7507-45B0-8963-5011AFE19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/>
              <a:t>Fork GeekHub9 repository</a:t>
            </a:r>
          </a:p>
        </p:txBody>
      </p:sp>
      <p:pic>
        <p:nvPicPr>
          <p:cNvPr id="8" name="Місце для вмісту 6">
            <a:extLst>
              <a:ext uri="{FF2B5EF4-FFF2-40B4-BE49-F238E27FC236}">
                <a16:creationId xmlns:a16="http://schemas.microsoft.com/office/drawing/2014/main" id="{007649A0-E18A-4E94-8777-533CA68963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3398" y="987425"/>
            <a:ext cx="3271779" cy="48736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Місце для тексту 3">
            <a:extLst>
              <a:ext uri="{FF2B5EF4-FFF2-40B4-BE49-F238E27FC236}">
                <a16:creationId xmlns:a16="http://schemas.microsoft.com/office/drawing/2014/main" id="{85AD9B86-6922-48D7-919A-FECC04E0C464}"/>
              </a:ext>
            </a:extLst>
          </p:cNvPr>
          <p:cNvSpPr txBox="1">
            <a:spLocks/>
          </p:cNvSpPr>
          <p:nvPr/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286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prstClr val="black"/>
                </a:solidFill>
              </a:rPr>
              <a:t>Expand </a:t>
            </a:r>
            <a:r>
              <a:rPr lang="en-US" sz="2400" b="1">
                <a:solidFill>
                  <a:prstClr val="black"/>
                </a:solidFill>
              </a:rPr>
              <a:t>“Permissions” </a:t>
            </a:r>
            <a:r>
              <a:rPr lang="en-US" sz="2400">
                <a:solidFill>
                  <a:prstClr val="black"/>
                </a:solidFill>
              </a:rPr>
              <a:t>section</a:t>
            </a:r>
            <a:endParaRPr lang="en-US" sz="2400" b="1">
              <a:solidFill>
                <a:prstClr val="black"/>
              </a:solidFill>
            </a:endParaRPr>
          </a:p>
          <a:p>
            <a:pPr marL="2286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prstClr val="black"/>
                </a:solidFill>
              </a:rPr>
              <a:t>Change “</a:t>
            </a:r>
            <a:r>
              <a:rPr lang="en-US" sz="2400" b="1" i="1">
                <a:solidFill>
                  <a:prstClr val="black"/>
                </a:solidFill>
              </a:rPr>
              <a:t>Project visibility”</a:t>
            </a:r>
            <a:r>
              <a:rPr lang="en-US" sz="2400">
                <a:solidFill>
                  <a:prstClr val="black"/>
                </a:solidFill>
              </a:rPr>
              <a:t> to “</a:t>
            </a:r>
            <a:r>
              <a:rPr lang="en-US" sz="2400" b="1">
                <a:solidFill>
                  <a:prstClr val="black"/>
                </a:solidFill>
              </a:rPr>
              <a:t>Private”</a:t>
            </a:r>
          </a:p>
          <a:p>
            <a:pPr marL="2286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prstClr val="black"/>
                </a:solidFill>
              </a:rPr>
              <a:t>Click </a:t>
            </a:r>
            <a:r>
              <a:rPr lang="en-US" sz="2400" b="1">
                <a:solidFill>
                  <a:prstClr val="black"/>
                </a:solidFill>
              </a:rPr>
              <a:t>“Save changes”</a:t>
            </a:r>
            <a:r>
              <a:rPr lang="en-US" sz="2400">
                <a:solidFill>
                  <a:prstClr val="black"/>
                </a:solidFill>
              </a:rPr>
              <a:t> button </a:t>
            </a:r>
            <a:endParaRPr lang="en-US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2013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Місце для номера слайда 4">
            <a:extLst>
              <a:ext uri="{FF2B5EF4-FFF2-40B4-BE49-F238E27FC236}">
                <a16:creationId xmlns:a16="http://schemas.microsoft.com/office/drawing/2014/main" id="{4AFE7773-4262-4605-B3A6-1FD76B564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07433" y="6262577"/>
            <a:ext cx="731600" cy="418000"/>
          </a:xfrm>
        </p:spPr>
        <p:txBody>
          <a:bodyPr/>
          <a:lstStyle/>
          <a:p>
            <a:fld id="{A90B2C51-5890-490E-B5FE-9637AEB78E72}" type="slidenum">
              <a:rPr lang="en-US" smtClean="0"/>
              <a:t>8</a:t>
            </a:fld>
            <a:endParaRPr lang="en-US"/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D81A69EA-7507-45B0-8963-5011AFE19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/>
              <a:t>Fork GeekHub9 repository</a:t>
            </a:r>
          </a:p>
        </p:txBody>
      </p:sp>
      <p:pic>
        <p:nvPicPr>
          <p:cNvPr id="6" name="Місце для вмісту 6">
            <a:extLst>
              <a:ext uri="{FF2B5EF4-FFF2-40B4-BE49-F238E27FC236}">
                <a16:creationId xmlns:a16="http://schemas.microsoft.com/office/drawing/2014/main" id="{F8D106D2-33FF-4CEF-AA1D-D45D1A1094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9765" y="987425"/>
            <a:ext cx="2179046" cy="487362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Місце для тексту 3">
            <a:extLst>
              <a:ext uri="{FF2B5EF4-FFF2-40B4-BE49-F238E27FC236}">
                <a16:creationId xmlns:a16="http://schemas.microsoft.com/office/drawing/2014/main" id="{22DC808E-9B21-42AA-B355-5E3854386AC4}"/>
              </a:ext>
            </a:extLst>
          </p:cNvPr>
          <p:cNvSpPr txBox="1">
            <a:spLocks/>
          </p:cNvSpPr>
          <p:nvPr/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286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prstClr val="black"/>
                </a:solidFill>
              </a:rPr>
              <a:t>Click </a:t>
            </a:r>
            <a:r>
              <a:rPr lang="en-US" sz="2400" b="1">
                <a:solidFill>
                  <a:prstClr val="black"/>
                </a:solidFill>
              </a:rPr>
              <a:t>“Setting” -&gt; “Repository” </a:t>
            </a:r>
            <a:r>
              <a:rPr lang="en-US" sz="2400">
                <a:solidFill>
                  <a:prstClr val="black"/>
                </a:solidFill>
              </a:rPr>
              <a:t>in sidebar menu</a:t>
            </a:r>
            <a:endParaRPr lang="en-US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1109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Місце для номера слайда 4">
            <a:extLst>
              <a:ext uri="{FF2B5EF4-FFF2-40B4-BE49-F238E27FC236}">
                <a16:creationId xmlns:a16="http://schemas.microsoft.com/office/drawing/2014/main" id="{4AFE7773-4262-4605-B3A6-1FD76B564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07433" y="6262577"/>
            <a:ext cx="731600" cy="418000"/>
          </a:xfrm>
        </p:spPr>
        <p:txBody>
          <a:bodyPr/>
          <a:lstStyle/>
          <a:p>
            <a:fld id="{A90B2C51-5890-490E-B5FE-9637AEB78E72}" type="slidenum">
              <a:rPr lang="en-US" smtClean="0"/>
              <a:t>9</a:t>
            </a:fld>
            <a:endParaRPr lang="en-US"/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D81A69EA-7507-45B0-8963-5011AFE19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/>
              <a:t>Fork GeekHub9 repository</a:t>
            </a:r>
          </a:p>
        </p:txBody>
      </p:sp>
      <p:pic>
        <p:nvPicPr>
          <p:cNvPr id="8" name="Місце для вмісту 6">
            <a:extLst>
              <a:ext uri="{FF2B5EF4-FFF2-40B4-BE49-F238E27FC236}">
                <a16:creationId xmlns:a16="http://schemas.microsoft.com/office/drawing/2014/main" id="{6CD377BC-BEB1-4C47-BEE5-5775B07D99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0012" y="1924771"/>
            <a:ext cx="6172200" cy="3944217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Місце для тексту 3">
            <a:extLst>
              <a:ext uri="{FF2B5EF4-FFF2-40B4-BE49-F238E27FC236}">
                <a16:creationId xmlns:a16="http://schemas.microsoft.com/office/drawing/2014/main" id="{12FB54FA-FAA9-4F73-BF40-1A7EA3689D8B}"/>
              </a:ext>
            </a:extLst>
          </p:cNvPr>
          <p:cNvSpPr txBox="1">
            <a:spLocks/>
          </p:cNvSpPr>
          <p:nvPr/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286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prstClr val="black"/>
                </a:solidFill>
              </a:rPr>
              <a:t>Expand </a:t>
            </a:r>
            <a:r>
              <a:rPr lang="en-US" sz="2400" b="1">
                <a:solidFill>
                  <a:prstClr val="black"/>
                </a:solidFill>
              </a:rPr>
              <a:t>“Protected Branches” </a:t>
            </a:r>
            <a:r>
              <a:rPr lang="en-US" sz="2400">
                <a:solidFill>
                  <a:prstClr val="black"/>
                </a:solidFill>
              </a:rPr>
              <a:t>section</a:t>
            </a:r>
          </a:p>
          <a:p>
            <a:pPr marL="2286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prstClr val="black"/>
                </a:solidFill>
              </a:rPr>
              <a:t>Choose branch </a:t>
            </a:r>
            <a:r>
              <a:rPr lang="en-US" sz="2400" b="1">
                <a:solidFill>
                  <a:prstClr val="black"/>
                </a:solidFill>
              </a:rPr>
              <a:t>prod </a:t>
            </a:r>
            <a:r>
              <a:rPr lang="en-US" sz="2400">
                <a:solidFill>
                  <a:prstClr val="black"/>
                </a:solidFill>
              </a:rPr>
              <a:t>(if prod branch is missing – create and push it into repository)</a:t>
            </a:r>
            <a:endParaRPr lang="en-US" sz="2400" b="1">
              <a:solidFill>
                <a:prstClr val="black"/>
              </a:solidFill>
            </a:endParaRPr>
          </a:p>
          <a:p>
            <a:pPr marL="2286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prstClr val="black"/>
                </a:solidFill>
              </a:rPr>
              <a:t>Choose </a:t>
            </a:r>
            <a:r>
              <a:rPr lang="en-US" sz="2400" b="1">
                <a:solidFill>
                  <a:prstClr val="black"/>
                </a:solidFill>
              </a:rPr>
              <a:t>Maintainers </a:t>
            </a:r>
            <a:r>
              <a:rPr lang="en-US" sz="2400">
                <a:solidFill>
                  <a:prstClr val="black"/>
                </a:solidFill>
              </a:rPr>
              <a:t>as </a:t>
            </a:r>
            <a:r>
              <a:rPr lang="en-US" sz="2400" i="1">
                <a:solidFill>
                  <a:prstClr val="black"/>
                </a:solidFill>
              </a:rPr>
              <a:t>Allowed to merge</a:t>
            </a:r>
            <a:r>
              <a:rPr lang="en-US" sz="2400">
                <a:solidFill>
                  <a:prstClr val="black"/>
                </a:solidFill>
              </a:rPr>
              <a:t> and </a:t>
            </a:r>
            <a:r>
              <a:rPr lang="en-US" sz="2400" i="1">
                <a:solidFill>
                  <a:prstClr val="black"/>
                </a:solidFill>
              </a:rPr>
              <a:t>Allowed to push</a:t>
            </a:r>
            <a:r>
              <a:rPr lang="en-US" sz="2400">
                <a:solidFill>
                  <a:prstClr val="black"/>
                </a:solidFill>
              </a:rPr>
              <a:t>  </a:t>
            </a:r>
            <a:endParaRPr lang="en-US" sz="2400" b="1">
              <a:solidFill>
                <a:prstClr val="black"/>
              </a:solidFill>
            </a:endParaRPr>
          </a:p>
          <a:p>
            <a:pPr marL="2286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prstClr val="black"/>
                </a:solidFill>
              </a:rPr>
              <a:t>Click </a:t>
            </a:r>
            <a:r>
              <a:rPr lang="en-US" sz="2400" b="1">
                <a:solidFill>
                  <a:prstClr val="black"/>
                </a:solidFill>
              </a:rPr>
              <a:t>“Protect”</a:t>
            </a:r>
            <a:r>
              <a:rPr lang="en-US" sz="2400">
                <a:solidFill>
                  <a:prstClr val="black"/>
                </a:solidFill>
              </a:rPr>
              <a:t> button </a:t>
            </a:r>
            <a:endParaRPr lang="en-US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7789210"/>
      </p:ext>
    </p:extLst>
  </p:cSld>
  <p:clrMapOvr>
    <a:masterClrMapping/>
  </p:clrMapOvr>
</p:sld>
</file>

<file path=ppt/theme/theme1.xml><?xml version="1.0" encoding="utf-8"?>
<a:theme xmlns:a="http://schemas.openxmlformats.org/drawingml/2006/main" name="gh9">
  <a:themeElements>
    <a:clrScheme name="Custom 347">
      <a:dk1>
        <a:srgbClr val="677480"/>
      </a:dk1>
      <a:lt1>
        <a:srgbClr val="FFFFFF"/>
      </a:lt1>
      <a:dk2>
        <a:srgbClr val="2185C5"/>
      </a:dk2>
      <a:lt2>
        <a:srgbClr val="FFFFFF"/>
      </a:lt2>
      <a:accent1>
        <a:srgbClr val="2185C5"/>
      </a:accent1>
      <a:accent2>
        <a:srgbClr val="7ECEFD"/>
      </a:accent2>
      <a:accent3>
        <a:srgbClr val="F20253"/>
      </a:accent3>
      <a:accent4>
        <a:srgbClr val="FF9715"/>
      </a:accent4>
      <a:accent5>
        <a:srgbClr val="1C3AA9"/>
      </a:accent5>
      <a:accent6>
        <a:srgbClr val="97ABBC"/>
      </a:accent6>
      <a:hlink>
        <a:srgbClr val="2185C5"/>
      </a:hlink>
      <a:folHlink>
        <a:srgbClr val="6611CC"/>
      </a:folHlink>
    </a:clrScheme>
    <a:fontScheme name="Офіс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h9" id="{9390503B-F057-4175-800F-788FC51FBFED}" vid="{A696FA48-F81C-448F-B043-25B82A445304}"/>
    </a:ext>
  </a:extLst>
</a:theme>
</file>

<file path=ppt/theme/theme2.xml><?xml version="1.0" encoding="utf-8"?>
<a:theme xmlns:a="http://schemas.openxmlformats.org/drawingml/2006/main" name="Тема Office">
  <a:themeElements>
    <a:clrScheme name="Офіс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іс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1188</TotalTime>
  <Words>641</Words>
  <Application>Microsoft Office PowerPoint</Application>
  <PresentationFormat>Widescreen</PresentationFormat>
  <Paragraphs>114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Lato</vt:lpstr>
      <vt:lpstr>Raleway</vt:lpstr>
      <vt:lpstr>gh9</vt:lpstr>
      <vt:lpstr>Lesson 1 - Gitlab + Intellij IDEA </vt:lpstr>
      <vt:lpstr>Register on Gitlab.com</vt:lpstr>
      <vt:lpstr>Fork GeekHub9 repository</vt:lpstr>
      <vt:lpstr>Fork GeekHub9 repository</vt:lpstr>
      <vt:lpstr>Fork GeekHub9 repository</vt:lpstr>
      <vt:lpstr>Fork GeekHub9 repository</vt:lpstr>
      <vt:lpstr>Fork GeekHub9 repository</vt:lpstr>
      <vt:lpstr>Fork GeekHub9 repository</vt:lpstr>
      <vt:lpstr>Fork GeekHub9 repository</vt:lpstr>
      <vt:lpstr>Fork GeekHub9 repository</vt:lpstr>
      <vt:lpstr>Fork GeekHub9 repository</vt:lpstr>
      <vt:lpstr>Fork GeekHub9 repository</vt:lpstr>
      <vt:lpstr>Fork GeekHub9 repository</vt:lpstr>
      <vt:lpstr>Fork GeekHub9 repository</vt:lpstr>
      <vt:lpstr>Fork GeekHub9 repository</vt:lpstr>
      <vt:lpstr>Import project into IDEA</vt:lpstr>
      <vt:lpstr>Import project into IDEA</vt:lpstr>
      <vt:lpstr>Import project into IDEA</vt:lpstr>
      <vt:lpstr>Import project into IDEA</vt:lpstr>
      <vt:lpstr>Import project into IDEA</vt:lpstr>
      <vt:lpstr>Import project into IDEA</vt:lpstr>
      <vt:lpstr>First Commit and Push to Git</vt:lpstr>
      <vt:lpstr>First Commit and Push to Git</vt:lpstr>
      <vt:lpstr>First Commit and Push to Git</vt:lpstr>
      <vt:lpstr>Literature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Gradle Lifecycle</dc:title>
  <dc:creator>Oleksandr Kucher</dc:creator>
  <cp:lastModifiedBy>Yaroslav Brahinets</cp:lastModifiedBy>
  <cp:revision>30</cp:revision>
  <dcterms:created xsi:type="dcterms:W3CDTF">2018-07-23T22:21:14Z</dcterms:created>
  <dcterms:modified xsi:type="dcterms:W3CDTF">2019-10-01T20:10:57Z</dcterms:modified>
</cp:coreProperties>
</file>