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74" r:id="rId2"/>
    <p:sldId id="289" r:id="rId3"/>
    <p:sldId id="279" r:id="rId4"/>
    <p:sldId id="288" r:id="rId5"/>
    <p:sldId id="284" r:id="rId6"/>
    <p:sldId id="293" r:id="rId7"/>
    <p:sldId id="286" r:id="rId8"/>
    <p:sldId id="291" r:id="rId9"/>
    <p:sldId id="296" r:id="rId10"/>
    <p:sldId id="292" r:id="rId11"/>
    <p:sldId id="285" r:id="rId12"/>
    <p:sldId id="287" r:id="rId13"/>
    <p:sldId id="294" r:id="rId14"/>
    <p:sldId id="290" r:id="rId15"/>
    <p:sldId id="297" r:id="rId16"/>
    <p:sldId id="299" r:id="rId17"/>
    <p:sldId id="295" r:id="rId18"/>
    <p:sldId id="298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3 </a:t>
            </a:r>
            <a:r>
              <a:rPr lang="en-US" dirty="0"/>
              <a:t>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effective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5" y="1208402"/>
            <a:ext cx="7798729" cy="27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6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3" y="1824954"/>
            <a:ext cx="4703574" cy="1501140"/>
          </a:xfrm>
          <a:prstGeom prst="rect">
            <a:avLst/>
          </a:prstGeom>
          <a:effectLst>
            <a:outerShdw blurRad="63500" sx="102000" sy="102000" algn="ctr" rotWithShape="0">
              <a:schemeClr val="accent3">
                <a:alpha val="40000"/>
              </a:scheme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357" y="1493448"/>
            <a:ext cx="4060918" cy="2164152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04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" y="1315251"/>
            <a:ext cx="4528458" cy="1482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99" y="1654629"/>
            <a:ext cx="3418726" cy="31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constants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8" y="1565727"/>
            <a:ext cx="8262500" cy="25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2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Single Responsibility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3" y="1999867"/>
            <a:ext cx="7787133" cy="11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braces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94" y="1707419"/>
            <a:ext cx="7011332" cy="2049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95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518780" cy="857400"/>
          </a:xfrm>
        </p:spPr>
        <p:txBody>
          <a:bodyPr/>
          <a:lstStyle/>
          <a:p>
            <a:r>
              <a:rPr lang="en-US" dirty="0" smtClean="0"/>
              <a:t>Use the least needed access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93" y="1215788"/>
            <a:ext cx="4670373" cy="36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4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 code open for extension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19300"/>
            <a:ext cx="6574908" cy="9147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943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 smtClean="0"/>
              <a:t>Apply recommendations from personal feedbacks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0040"/>
            <a:ext cx="9143999" cy="57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 all reviewers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olexandr.kucher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y.brahinets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Vrudas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InnaBakum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mudrenko.vlad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michaelsav4enko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6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7" y="1453375"/>
            <a:ext cx="3462570" cy="217869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53" y="1394652"/>
            <a:ext cx="3310722" cy="257500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71" y="358388"/>
            <a:ext cx="8783629" cy="857400"/>
          </a:xfrm>
        </p:spPr>
        <p:txBody>
          <a:bodyPr/>
          <a:lstStyle/>
          <a:p>
            <a:r>
              <a:rPr lang="en-US" dirty="0" smtClean="0"/>
              <a:t>Craft less coupled code (ASCII-independent)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1" y="1363980"/>
            <a:ext cx="8394554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58388"/>
            <a:ext cx="8732520" cy="857400"/>
          </a:xfrm>
        </p:spPr>
        <p:txBody>
          <a:bodyPr/>
          <a:lstStyle/>
          <a:p>
            <a:r>
              <a:rPr lang="en-US" dirty="0"/>
              <a:t>Craft less coupled </a:t>
            </a:r>
            <a:r>
              <a:rPr lang="en-US" dirty="0" smtClean="0"/>
              <a:t>code. Input-independent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89" y="1748328"/>
            <a:ext cx="4974061" cy="228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89427"/>
            <a:ext cx="7492456" cy="34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455063"/>
            <a:ext cx="8743950" cy="22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0" y="1270717"/>
            <a:ext cx="7977760" cy="26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48" y="1155509"/>
            <a:ext cx="5147784" cy="38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608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82</Words>
  <Application>Microsoft Office PowerPoint</Application>
  <PresentationFormat>On-screen Show (16:9)</PresentationFormat>
  <Paragraphs>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Raleway</vt:lpstr>
      <vt:lpstr>Antonio template</vt:lpstr>
      <vt:lpstr>Lesson 3 – Homework review</vt:lpstr>
      <vt:lpstr>PowerPoint Presentation</vt:lpstr>
      <vt:lpstr>Invite all reviewers</vt:lpstr>
      <vt:lpstr>Merge prod</vt:lpstr>
      <vt:lpstr>Craft less coupled code (ASCII-independent)</vt:lpstr>
      <vt:lpstr>Craft less coupled code. Input-independent</vt:lpstr>
      <vt:lpstr>Decompose</vt:lpstr>
      <vt:lpstr>Decompose</vt:lpstr>
      <vt:lpstr>Decompose</vt:lpstr>
      <vt:lpstr>Use effective data structures</vt:lpstr>
      <vt:lpstr>Optimize</vt:lpstr>
      <vt:lpstr>Remove unused code</vt:lpstr>
      <vt:lpstr>Extract constants and methods</vt:lpstr>
      <vt:lpstr>Follow Single Responsibility</vt:lpstr>
      <vt:lpstr>Use braces</vt:lpstr>
      <vt:lpstr>Use the least needed access scope</vt:lpstr>
      <vt:lpstr>Craft code open for extension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138</cp:revision>
  <dcterms:modified xsi:type="dcterms:W3CDTF">2019-10-23T20:59:45Z</dcterms:modified>
</cp:coreProperties>
</file>