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74" r:id="rId2"/>
    <p:sldId id="327" r:id="rId3"/>
    <p:sldId id="338" r:id="rId4"/>
    <p:sldId id="326" r:id="rId5"/>
    <p:sldId id="349" r:id="rId6"/>
    <p:sldId id="343" r:id="rId7"/>
    <p:sldId id="340" r:id="rId8"/>
    <p:sldId id="353" r:id="rId9"/>
    <p:sldId id="350" r:id="rId10"/>
    <p:sldId id="354" r:id="rId11"/>
    <p:sldId id="351" r:id="rId12"/>
    <p:sldId id="352" r:id="rId13"/>
    <p:sldId id="344" r:id="rId14"/>
    <p:sldId id="359" r:id="rId15"/>
    <p:sldId id="358" r:id="rId16"/>
    <p:sldId id="360" r:id="rId17"/>
    <p:sldId id="355" r:id="rId18"/>
    <p:sldId id="361" r:id="rId19"/>
    <p:sldId id="298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12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static loggers inside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178AB-E4C9-40DD-B258-A914319E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40" y="1215788"/>
            <a:ext cx="4370520" cy="338838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5416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 value for instance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096F9-234A-47A8-A66C-D6093BCA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1402370"/>
            <a:ext cx="7851774" cy="338274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29382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 value for instance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AEDB1A-997E-4AE4-B612-B2F3E642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10" y="1528341"/>
            <a:ext cx="5145580" cy="208681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330547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raw types and deprecated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620FF7-D9B7-4217-A5DF-12542592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98" y="1215788"/>
            <a:ext cx="6937004" cy="326839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342697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raw types and deprecated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AD1E4-9301-4C81-96BD-A7831E5E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5" y="1215788"/>
            <a:ext cx="8471149" cy="333509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77573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compile pattern in loop on each </a:t>
            </a:r>
            <a:r>
              <a:rPr lang="en-US" sz="2400" dirty="0" err="1"/>
              <a:t>iter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BA872-E3F7-41D4-AF32-28FBF61D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38" y="1308950"/>
            <a:ext cx="6117523" cy="35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compile pattern in loop on each </a:t>
            </a:r>
            <a:r>
              <a:rPr lang="en-US" sz="2400"/>
              <a:t>iter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7E5C9D-8EEA-4762-A954-1FF2CCDA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91" y="1249908"/>
            <a:ext cx="5917417" cy="353520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372936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Handle exceptions correctly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AFF48A-150D-4D3A-A9B3-27CEA80F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64" y="1215788"/>
            <a:ext cx="5490072" cy="29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Handle exceptions correctly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35EAB6-06E9-469F-9C8C-3F2599D0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31" y="1215788"/>
            <a:ext cx="5660138" cy="288724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84424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make cast without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F549F1-0AC3-421D-A128-F22B9D94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17" y="2038134"/>
            <a:ext cx="5174166" cy="53361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D98D-3C8E-4F9F-BEE1-DC90FE6A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18" y="2831894"/>
            <a:ext cx="4611964" cy="56220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Key,@Shift</a:t>
            </a:r>
            <a:r>
              <a:rPr lang="en-US" sz="2400" dirty="0"/>
              <a:t> – target should be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89FA25-5194-42A5-88C8-63DCD4CA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74" y="1707234"/>
            <a:ext cx="3154050" cy="75277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A0D48-FBF2-44F0-A63C-158BE270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86" y="2951459"/>
            <a:ext cx="3344627" cy="83853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42499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flag to stop app instead of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0D5562-BB8B-4354-9375-17BFA184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19" y="1566456"/>
            <a:ext cx="6460561" cy="201058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22768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flag to stop app instead of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B471B-52A3-45E3-A559-3F6FC1AA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95" y="1838028"/>
            <a:ext cx="6641610" cy="146744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3349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proper methods provided by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59C008-8F5B-4CAE-BC48-1F81548E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98" y="1309362"/>
            <a:ext cx="6937004" cy="161037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6C72F9-1B80-496A-99E3-FE99594A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80" y="3314798"/>
            <a:ext cx="6717840" cy="71466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14893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read properties inside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54B40-AD28-4BCC-A60C-27319741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02" y="1737975"/>
            <a:ext cx="5679196" cy="166754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19947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read properties inside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E1AE24-BE98-46A0-80BA-0AAD1679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5" y="1404465"/>
            <a:ext cx="5155109" cy="233456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133197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static loggers inside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7FBEB9-8ECF-4A65-A64E-7EE33C28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02" y="1709160"/>
            <a:ext cx="4889595" cy="172517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114313371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145</Words>
  <Application>Microsoft Office PowerPoint</Application>
  <PresentationFormat>Екран (16:9)</PresentationFormat>
  <Paragraphs>37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Antonio template</vt:lpstr>
      <vt:lpstr>Lesson 12 – Homework review</vt:lpstr>
      <vt:lpstr>Do not make cast without verification</vt:lpstr>
      <vt:lpstr>@Key,@Shift – target should be FIELD</vt:lpstr>
      <vt:lpstr>Use flag to stop app instead of counter</vt:lpstr>
      <vt:lpstr>Use flag to stop app instead of counter</vt:lpstr>
      <vt:lpstr>Use proper methods provided by API</vt:lpstr>
      <vt:lpstr>Do not read properties inside classes</vt:lpstr>
      <vt:lpstr>Do not read properties inside classes</vt:lpstr>
      <vt:lpstr>Do not use static loggers inside another</vt:lpstr>
      <vt:lpstr>Do not use static loggers inside another</vt:lpstr>
      <vt:lpstr>Set value for instance field</vt:lpstr>
      <vt:lpstr>Set value for instance field</vt:lpstr>
      <vt:lpstr>Do not use raw types and deprecated method</vt:lpstr>
      <vt:lpstr>Do not use raw types and deprecated method</vt:lpstr>
      <vt:lpstr>Do not compile pattern in loop on each iter</vt:lpstr>
      <vt:lpstr>Do not compile pattern in loop on each iter</vt:lpstr>
      <vt:lpstr>Handle exceptions correctly</vt:lpstr>
      <vt:lpstr>Handle exceptions correctly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231</cp:revision>
  <dcterms:modified xsi:type="dcterms:W3CDTF">2019-12-22T20:51:23Z</dcterms:modified>
</cp:coreProperties>
</file>