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74" r:id="rId2"/>
    <p:sldId id="299" r:id="rId3"/>
    <p:sldId id="316" r:id="rId4"/>
    <p:sldId id="307" r:id="rId5"/>
    <p:sldId id="308" r:id="rId6"/>
    <p:sldId id="309" r:id="rId7"/>
    <p:sldId id="310" r:id="rId8"/>
    <p:sldId id="311" r:id="rId9"/>
    <p:sldId id="313" r:id="rId10"/>
    <p:sldId id="312" r:id="rId11"/>
    <p:sldId id="314" r:id="rId12"/>
    <p:sldId id="315" r:id="rId13"/>
    <p:sldId id="298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1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5– </a:t>
            </a:r>
            <a:r>
              <a:rPr lang="en-US" dirty="0"/>
              <a:t>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301100" cy="857400"/>
          </a:xfrm>
        </p:spPr>
        <p:txBody>
          <a:bodyPr/>
          <a:lstStyle/>
          <a:p>
            <a:r>
              <a:rPr lang="en-US" dirty="0" smtClean="0"/>
              <a:t>Use effective data structures: </a:t>
            </a:r>
            <a:r>
              <a:rPr lang="en-US" b="1" dirty="0" err="1" smtClean="0"/>
              <a:t>HistoryEntry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473200"/>
            <a:ext cx="4316570" cy="543145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9" y="2748892"/>
            <a:ext cx="7861136" cy="1648688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81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8025329" cy="857400"/>
          </a:xfrm>
        </p:spPr>
        <p:txBody>
          <a:bodyPr/>
          <a:lstStyle/>
          <a:p>
            <a:r>
              <a:rPr lang="en-US" dirty="0" smtClean="0"/>
              <a:t>Use effective data structures: </a:t>
            </a:r>
            <a:r>
              <a:rPr lang="en-US" b="1" dirty="0" err="1" smtClean="0"/>
              <a:t>EnumMap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6" y="1456852"/>
            <a:ext cx="7911682" cy="29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edge-cases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616526"/>
            <a:ext cx="6961026" cy="30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6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 smtClean="0"/>
              <a:t>Apply recommendations from personal feedbacks before starting next homework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track non business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984"/>
            <a:ext cx="9059258" cy="23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 atomically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97640"/>
            <a:ext cx="6870302" cy="20010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57" y="2014497"/>
            <a:ext cx="1010058" cy="20010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28" y="1815375"/>
            <a:ext cx="4192695" cy="20963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" y="2406970"/>
            <a:ext cx="8199120" cy="17859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38" y="3141479"/>
            <a:ext cx="6536404" cy="155545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43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Single Responsibility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876941"/>
            <a:ext cx="3121152" cy="1947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6558" y="2646108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History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543457" y="2496197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History 1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44" y="3043428"/>
            <a:ext cx="2407706" cy="1823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02" y="1197175"/>
            <a:ext cx="5415228" cy="127644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30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commit unused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" y="1292037"/>
            <a:ext cx="7040011" cy="215510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864" y="3906658"/>
            <a:ext cx="4364214" cy="88618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8192243" cy="857400"/>
          </a:xfrm>
        </p:spPr>
        <p:txBody>
          <a:bodyPr/>
          <a:lstStyle/>
          <a:p>
            <a:r>
              <a:rPr lang="en-US" dirty="0" smtClean="0"/>
              <a:t>Depend on abstraction, but not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73" y="2128541"/>
            <a:ext cx="3812550" cy="84829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7" y="2128541"/>
            <a:ext cx="4184273" cy="86735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73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couple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5" y="1933148"/>
            <a:ext cx="8940429" cy="127720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451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42300" cy="857400"/>
          </a:xfrm>
        </p:spPr>
        <p:txBody>
          <a:bodyPr/>
          <a:lstStyle/>
          <a:p>
            <a:r>
              <a:rPr lang="en-US" dirty="0" smtClean="0"/>
              <a:t>Know your 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066" y="1215788"/>
            <a:ext cx="3895934" cy="766054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9" y="3127530"/>
            <a:ext cx="8562424" cy="1745418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99" y="1233507"/>
            <a:ext cx="3643086" cy="162255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07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901958" cy="857400"/>
          </a:xfrm>
        </p:spPr>
        <p:txBody>
          <a:bodyPr/>
          <a:lstStyle/>
          <a:p>
            <a:r>
              <a:rPr lang="en-US" dirty="0" smtClean="0"/>
              <a:t>Never use </a:t>
            </a:r>
            <a:r>
              <a:rPr lang="en-US" dirty="0" err="1" smtClean="0">
                <a:latin typeface="Consolas" panose="020B0609020204030204" pitchFamily="49" charset="0"/>
              </a:rPr>
              <a:t>toString</a:t>
            </a:r>
            <a:r>
              <a:rPr lang="en-US" dirty="0" smtClean="0"/>
              <a:t> for business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25" y="1529443"/>
            <a:ext cx="8421332" cy="27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2715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80</Words>
  <Application>Microsoft Office PowerPoint</Application>
  <PresentationFormat>On-screen Show (16:9)</PresentationFormat>
  <Paragraphs>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Lato</vt:lpstr>
      <vt:lpstr>Consolas</vt:lpstr>
      <vt:lpstr>Raleway</vt:lpstr>
      <vt:lpstr>Arial</vt:lpstr>
      <vt:lpstr>Antonio template</vt:lpstr>
      <vt:lpstr>Lesson 5– Homework review</vt:lpstr>
      <vt:lpstr>Do not track non business code</vt:lpstr>
      <vt:lpstr>Commit atomically</vt:lpstr>
      <vt:lpstr>Follow Single Responsibility</vt:lpstr>
      <vt:lpstr>Do not commit unused code</vt:lpstr>
      <vt:lpstr>Depend on abstraction, but not details</vt:lpstr>
      <vt:lpstr>Do not couple data</vt:lpstr>
      <vt:lpstr>Know your tools</vt:lpstr>
      <vt:lpstr>Never use toString for business logic</vt:lpstr>
      <vt:lpstr>Use effective data structures: HistoryEntry</vt:lpstr>
      <vt:lpstr>Use effective data structures: EnumMap</vt:lpstr>
      <vt:lpstr>Check edge-cases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Yaroslav Brahinets</cp:lastModifiedBy>
  <cp:revision>191</cp:revision>
  <dcterms:modified xsi:type="dcterms:W3CDTF">2019-11-03T13:56:57Z</dcterms:modified>
</cp:coreProperties>
</file>