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74" r:id="rId2"/>
    <p:sldId id="327" r:id="rId3"/>
    <p:sldId id="33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298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31" d="100"/>
          <a:sy n="131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</a:t>
            </a:r>
            <a:r>
              <a:rPr lang="en-US" sz="4000" dirty="0" smtClean="0"/>
              <a:t>14 </a:t>
            </a:r>
            <a:r>
              <a:rPr lang="en-US" sz="4000" dirty="0"/>
              <a:t>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 smtClean="0"/>
              <a:t>Use database built-in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57" y="1158765"/>
            <a:ext cx="5727631" cy="179759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38" y="3128961"/>
            <a:ext cx="5945868" cy="188147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66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correct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3" y="1804866"/>
            <a:ext cx="2996905" cy="195631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828" y="1804866"/>
            <a:ext cx="3185996" cy="195631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30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</a:t>
            </a:r>
            <a:r>
              <a:rPr lang="en-US" sz="4000" dirty="0" smtClean="0"/>
              <a:t>all recommendations </a:t>
            </a:r>
            <a:r>
              <a:rPr lang="en-US" sz="4000" dirty="0"/>
              <a:t>from personal feedbacks before starting </a:t>
            </a:r>
            <a:r>
              <a:rPr lang="en-US" sz="4000" dirty="0" smtClean="0"/>
              <a:t>the next </a:t>
            </a:r>
            <a:r>
              <a:rPr lang="en-US" sz="4000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77225" cy="857400"/>
          </a:xfrm>
        </p:spPr>
        <p:txBody>
          <a:bodyPr/>
          <a:lstStyle/>
          <a:p>
            <a:r>
              <a:rPr lang="en-US" dirty="0" smtClean="0"/>
              <a:t>Remove obsolete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0" y="2561997"/>
            <a:ext cx="8572936" cy="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445628" cy="857400"/>
          </a:xfrm>
        </p:spPr>
        <p:txBody>
          <a:bodyPr/>
          <a:lstStyle/>
          <a:p>
            <a:r>
              <a:rPr lang="en-US" dirty="0" smtClean="0"/>
              <a:t>Follow Inversion of Control principle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0" y="1290590"/>
            <a:ext cx="4752848" cy="158428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61" y="3146098"/>
            <a:ext cx="4887806" cy="155083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7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977250" cy="857400"/>
          </a:xfrm>
        </p:spPr>
        <p:txBody>
          <a:bodyPr/>
          <a:lstStyle/>
          <a:p>
            <a:r>
              <a:rPr lang="en-US" dirty="0" smtClean="0"/>
              <a:t>Do not hardcode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09" y="3143319"/>
            <a:ext cx="5747419" cy="155361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69" y="1396617"/>
            <a:ext cx="6452740" cy="114376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72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977250" cy="857400"/>
          </a:xfrm>
        </p:spPr>
        <p:txBody>
          <a:bodyPr/>
          <a:lstStyle/>
          <a:p>
            <a:r>
              <a:rPr lang="en-US" dirty="0" smtClean="0"/>
              <a:t>Correctly break the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55" y="3136759"/>
            <a:ext cx="5131115" cy="187367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" y="1554251"/>
            <a:ext cx="4086153" cy="110454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36" y="1521056"/>
            <a:ext cx="4629439" cy="113774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977250" cy="857400"/>
          </a:xfrm>
        </p:spPr>
        <p:txBody>
          <a:bodyPr/>
          <a:lstStyle/>
          <a:p>
            <a:r>
              <a:rPr lang="en-US" dirty="0" smtClean="0"/>
              <a:t>Add details to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78" y="1215788"/>
            <a:ext cx="5985829" cy="218578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3683673"/>
            <a:ext cx="8429146" cy="101326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1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descriptive naming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28" y="1759300"/>
            <a:ext cx="6023829" cy="64813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87" y="3599079"/>
            <a:ext cx="6132713" cy="91042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79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optimal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2160132"/>
            <a:ext cx="6868973" cy="32176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0" y="3748008"/>
            <a:ext cx="8529525" cy="29616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93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 smtClean="0"/>
              <a:t>Write secure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04" y="1293870"/>
            <a:ext cx="6860773" cy="136262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13" y="2850706"/>
            <a:ext cx="6193754" cy="194388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95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63</Words>
  <Application>Microsoft Office PowerPoint</Application>
  <PresentationFormat>On-screen Show (16:9)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Lato</vt:lpstr>
      <vt:lpstr>Antonio template</vt:lpstr>
      <vt:lpstr>Lesson 14 – Homework review</vt:lpstr>
      <vt:lpstr>Remove obsolete code</vt:lpstr>
      <vt:lpstr>Follow Inversion of Control principle</vt:lpstr>
      <vt:lpstr>Do not hardcode paths</vt:lpstr>
      <vt:lpstr>Correctly break the flow</vt:lpstr>
      <vt:lpstr>Add details to exceptions</vt:lpstr>
      <vt:lpstr>Use descriptive naming</vt:lpstr>
      <vt:lpstr>Write optimal SQL</vt:lpstr>
      <vt:lpstr>Write secure SQL</vt:lpstr>
      <vt:lpstr>Use database built-in features</vt:lpstr>
      <vt:lpstr>Use correct encoding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269</cp:revision>
  <dcterms:modified xsi:type="dcterms:W3CDTF">2020-01-12T16:01:25Z</dcterms:modified>
</cp:coreProperties>
</file>