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74" r:id="rId2"/>
    <p:sldId id="326" r:id="rId3"/>
    <p:sldId id="316" r:id="rId4"/>
    <p:sldId id="299" r:id="rId5"/>
    <p:sldId id="317" r:id="rId6"/>
    <p:sldId id="318" r:id="rId7"/>
    <p:sldId id="322" r:id="rId8"/>
    <p:sldId id="319" r:id="rId9"/>
    <p:sldId id="320" r:id="rId10"/>
    <p:sldId id="324" r:id="rId11"/>
    <p:sldId id="314" r:id="rId12"/>
    <p:sldId id="325" r:id="rId13"/>
    <p:sldId id="321" r:id="rId14"/>
    <p:sldId id="323" r:id="rId15"/>
    <p:sldId id="298" r:id="rId1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Raleway" panose="020B0503030101060003" pitchFamily="34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94703"/>
  </p:normalViewPr>
  <p:slideViewPr>
    <p:cSldViewPr snapToGrid="0">
      <p:cViewPr varScale="1">
        <p:scale>
          <a:sx n="135" d="100"/>
          <a:sy n="135" d="100"/>
        </p:scale>
        <p:origin x="1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7T20:59:12.81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56,'41'0,"-5"0,-24 0,4 0,-2 0,1 0,5 0,-6 0,2 0,0 0,-1 0,3 0,0 0,-5 0,5 0,-3 0,-2 0,9 0,-10 0,6-3,-2 2,-2-2,3 3,-1-3,-1 2,2-2,-1 0,-1 2,2-2,-1 0,-1-1,1-3,-2 4,0-3,2 5,-1-5,2 5,0-2,-3 3,7 0,-9 0,9 0,-5 0,0 0,3 0,-4 0,-2 0,8 0,-5 0,0 0,6 0,-14 0,11 0,-2 0,-4 0,6 0,-5 0,1 0,4 0,-6 0,3 0,-1 0,-1 0,5 0,-5 0,3 0,-1 0,-1 0,2 0,0 0,-3 0,3 3,0-2,-3 2,3-3,-1 3,-2-2,5 2,-5 0,1-3,-3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7T20:57:58.62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48,'48'0,"1"0,15 0,-8 0,34 0,-34 0,21 0,-12 0,16 0,1 0,-9 0,-5 0,-7 0,-10 0,0 0,-7 0,-8 0,6 0,-6 0,1 0,5 0,-6 0,7 0,-8 0,7 0,-12 0,12 0,-11 0,4 0,-12 0,5 0,-5 0,0 0,4 0,-9 0,4 0,0 0,-4 0,4 0,-6 0,0 0,6 0,-5 0,4 0,-4 0,-1 0,1 0,-1 0,0 0,1-3,5 2,1-7,13 7,-6-4,6 1,-7 3,0-3,-1 4,1-5,0 4,-1-3,8 4,-6 0,5 0,-6 0,-6 0,5 0,-11 0,11 0,-10 0,3 0,-4-4,5 3,-5-2,5 3,0 0,9 0,-6 0,9 0,-10 0,4 0,1 0,0 0,-1 0,1 0,0 0,6 0,-5 0,6 0,-1 0,-5 0,6 0,-8 0,-5 3,5-2,-10 7,9-8,-9 4,3-4,-4 4,2-3,-6 5,6-5,-7 2,3 0,8-2,-10 2,6 0,-5-2,-1 2,5-3,0 0,-6 0,7 0,-5 0,3 0,-1 0,-2 0,2 0,-1 0,1 0,1 0,-3 0,3 0,0 0,-3 0,3 0,0 0,-2 0,1 0,1-3,-2 2,1-2,-1 3,-1 0,4 0,-3 0,2 0,-1 0,-2 0,3 0,-1 0,-3 0,6 0,-6 0,3 0,-6-18,-1-5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7T20:58:06.25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0,'48'0,"-9"0,-12 0,-9 0,9 0,-9 0,4 0,-6 0,0 0,1 0,-1 0,1 0,-1 0,0 0,1 0,-1 0,1 0,-1 0,0 0,1 0,-1 0,1 0,-1 0,4 0,-3 0,2 0,-2 0,2 0,-6 0,5 0,-2 0,-4 0,10 0,-10 0,7 0,-2 0,-4 0,6 0,-8 0,7 0,-1 0,-4 0,7 0,-4 0,0 0,6 0,-14 0,14 0,-3 4,-2-3,4 2,-10-3,5 0,5 3,-7-2,11 2,-17-3,10 0,-2 0,-3 0,9 0,-11 0,6 0,0 0,-3 0,3 3,-1-2,-2 2,3-3,-2 0,0 0,3 0,-6 3,-2 13,-5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7T20:58:23.74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54,'56'0,"-2"0,-10 0,8 0,1 0,8 0,1 0,-1 0,-8 0,-1 0,-9 0,1 0,-12 0,1 0,-15 0,4 0,-5 0,-1 0,-1 0,0 0,2 0,-4 3,6-2,-6 2,3-3,1 0,-3 0,4 0,1 0,-6 0,5 0,-3 0,2 0,6 0,-10 0,5 0,-3 0,-2 0,9 0,-6 0,0 0,5 0,-12 0,12 0,-5 0,0 0,9 0,-16 0,16 0,-13 0,7 0,-2 0,-4 0,6 0,-8 0,6 0,0 0,2 0,-5 0,8 0,-6 0,0 0,2 0,-3 0,-2 0,9 0,-10 0,6 0,-2 0,-1 0,2 0,4 0,-9-4,9 4,-10-3,8 3,1 0,-4-3,2 2,-2-2,-3 3,8-4,-8 3,2-3,4 4,-7-3,11 2,-6-3,-2 4,1 0,-1-3,1 2,3-2,-5 3,5 0,-4-3,3 2,-4-2,3 3,-3 0,3 0,0 0,-3 0,3 0,0 0,-3 0,3 0,-2 0,-1 0,2 0,1 0,-1 0,2-3,-4 2,2-3,3 4,-6 0,5 0,-3 0,-2 0,9 0,-6 0,0 0,2 0,-7 0,5 0,5 0,-7 0,6-3,-5 2,-3-2,13 3,-16 0,12 0,-5 0,-3 0,12 0,-15 0,13 0,-9 0,-2 0,9 0,-10 0,7 0,-1 0,-2 0,6 0,-9 0,5 0,-3 0,0 0,10 0,-11 0,8 0,-9 0,5 0,-1 0,1 0,4 0,-3 0,9 0,-9 0,4 0,0 0,-4 0,9 0,-9 0,4 0,-6 0,1 0,2 0,-2 0,3 0,-1 0,-6 0,5 0,-2 0,-3 0,12 0,-15 0,13 0,-8 0,-2 0,8 0,-5 0,0 0,6 0,-14 0,13 0,-6 0,0 0,4 0,-5 0,6 0,-6 0,4 0,-5 0,2 0,5 0,-6 0,3 0,0 0,-3 3,3-2,0 5,-3-5,3 2,-1 0,-2-2,5 4,-7-1,3-1,-3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3.xml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7–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82FB-C0E7-EC4D-9003-D3414B14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matters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D283-4AE5-084D-954F-AE15295D5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C999C-9509-874C-BA86-C1AACF0B2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43E3AE-5EE2-1542-BAA1-6CB40C783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74"/>
          <a:stretch/>
        </p:blipFill>
        <p:spPr>
          <a:xfrm>
            <a:off x="893700" y="1597209"/>
            <a:ext cx="7079810" cy="2220686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E0F1D74C-71AE-774D-9E20-7695A271CC9E}"/>
              </a:ext>
            </a:extLst>
          </p:cNvPr>
          <p:cNvSpPr/>
          <p:nvPr/>
        </p:nvSpPr>
        <p:spPr>
          <a:xfrm>
            <a:off x="733331" y="1448554"/>
            <a:ext cx="932507" cy="254402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1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8025329" cy="857400"/>
          </a:xfrm>
        </p:spPr>
        <p:txBody>
          <a:bodyPr/>
          <a:lstStyle/>
          <a:p>
            <a:r>
              <a:rPr lang="en-US" dirty="0"/>
              <a:t>Use effective data structures: </a:t>
            </a:r>
            <a:r>
              <a:rPr lang="en-US" b="1" dirty="0" err="1"/>
              <a:t>EnumMap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28017C-BB05-E44A-B292-C874B4D56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1" b="6135"/>
          <a:stretch/>
        </p:blipFill>
        <p:spPr>
          <a:xfrm>
            <a:off x="443620" y="1499126"/>
            <a:ext cx="8700380" cy="2013619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FAC4C8B1-638A-5248-BB31-C4F14A002584}"/>
              </a:ext>
            </a:extLst>
          </p:cNvPr>
          <p:cNvSpPr/>
          <p:nvPr/>
        </p:nvSpPr>
        <p:spPr>
          <a:xfrm>
            <a:off x="4327557" y="1674892"/>
            <a:ext cx="4816444" cy="980454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89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2B4D-2F85-6B44-9BC5-0305A48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attention on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14E7-2956-9244-BFF0-66DBE83ED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E2FDE-2E7B-F84A-8AD5-581A7CF1B2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6CEE6-1D00-2641-846E-8086BE55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126"/>
            <a:ext cx="9144000" cy="21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4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DFE0-DD8C-4940-B268-EA83E09C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 and business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5CEE-EB33-194D-A5C9-01B2F9CFE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3D708-1E94-AE4F-A4BF-EC3E42E4E7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F621B7-7A31-1E41-B959-9A6E50DF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536700"/>
            <a:ext cx="8521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4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DFE0-DD8C-4940-B268-EA83E09C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vs RAW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5CEE-EB33-194D-A5C9-01B2F9CFE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3D708-1E94-AE4F-A4BF-EC3E42E4E7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42FF43-1F2C-7041-A9ED-96190FCF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397000"/>
            <a:ext cx="8521700" cy="23495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F82AE1-1B01-5F4D-B378-3DB18F4C8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397000"/>
            <a:ext cx="85217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7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F2B4-AC1F-6247-8123-5EEC659E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commit code that compiles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92F2-1788-3E4B-AE21-00A102B35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8D20-D35E-DC48-891F-AFA89B838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2D641-E086-1B48-94A8-93120A46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73588"/>
            <a:ext cx="3378200" cy="18669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172618-AE42-614E-AE2B-13E222588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25" y="1373588"/>
            <a:ext cx="4279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 atomically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97640"/>
            <a:ext cx="6870302" cy="20010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57" y="2014497"/>
            <a:ext cx="1010058" cy="20010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28" y="1815375"/>
            <a:ext cx="4192695" cy="20963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" y="2406970"/>
            <a:ext cx="8199120" cy="17859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38" y="3141479"/>
            <a:ext cx="6536404" cy="1555454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43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track non business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984"/>
            <a:ext cx="9059258" cy="2327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275F3-E973-5346-904A-17DCF222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09" y="1290434"/>
            <a:ext cx="2324100" cy="1168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9899CA-6CA1-0045-84C3-A8A86B867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09" y="2836528"/>
            <a:ext cx="2324100" cy="10668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AB05D-8304-524D-83F7-FA70195478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7" b="42017"/>
          <a:stretch/>
        </p:blipFill>
        <p:spPr>
          <a:xfrm>
            <a:off x="249330" y="4082598"/>
            <a:ext cx="7106970" cy="6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0256-8FAF-6D4C-A418-DFDF9C03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8135576" cy="857400"/>
          </a:xfrm>
        </p:spPr>
        <p:txBody>
          <a:bodyPr/>
          <a:lstStyle/>
          <a:p>
            <a:r>
              <a:rPr lang="en-US" dirty="0"/>
              <a:t>Push only “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” instead of  ”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” tests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32EA6-C89E-0C40-85B6-4A7E4ADF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07F87-7507-AC49-BB65-8906CA698C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9914CCE8-0E07-AA44-B161-9ACEBF9D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45" y="1246249"/>
            <a:ext cx="4045909" cy="38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9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C323-3A1C-F848-9036-1221BA3E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correct code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952A6-0488-C540-AA55-B63AC632B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817BD-014D-0643-8D27-B2E227B41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38C38-7AD1-C249-9839-C2C69A9B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1" y="1215788"/>
            <a:ext cx="2624838" cy="379432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621543-C35B-1045-8A7F-8AF19FF1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38" y="1215788"/>
            <a:ext cx="2263188" cy="15998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532108-88ED-DF4C-8144-C0CA718F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00" y="3112948"/>
            <a:ext cx="4343400" cy="15113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0799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B6BA-E421-2C40-80C6-28C5132A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usage of “Dynamic things”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2ED3-68BC-0A42-8D77-09FB8A647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EDA7-3AAC-F04A-B253-49D66A3D6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42D2CD-C18C-994C-98D6-01F7A8B9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0" y="1374154"/>
            <a:ext cx="7061200" cy="3073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BCB0F1-FEFA-1E40-AEB8-837BE94DCDF5}"/>
                  </a:ext>
                </a:extLst>
              </p14:cNvPr>
              <p14:cNvContentPartPr/>
              <p14:nvPr/>
            </p14:nvContentPartPr>
            <p14:xfrm>
              <a:off x="1642063" y="3975337"/>
              <a:ext cx="480240" cy="2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BCB0F1-FEFA-1E40-AEB8-837BE94DCD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8063" y="3867697"/>
                <a:ext cx="58788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85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B6BA-E421-2C40-80C6-28C5132A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original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2ED3-68BC-0A42-8D77-09FB8A647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EDA7-3AAC-F04A-B253-49D66A3D6A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42D2CD-C18C-994C-98D6-01F7A8B9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0" y="1374154"/>
            <a:ext cx="7061200" cy="3073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6C9814-54A7-474E-8359-6C353E2B160F}"/>
                  </a:ext>
                </a:extLst>
              </p14:cNvPr>
              <p14:cNvContentPartPr/>
              <p14:nvPr/>
            </p14:nvContentPartPr>
            <p14:xfrm>
              <a:off x="4144423" y="3991537"/>
              <a:ext cx="1447920" cy="1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6C9814-54A7-474E-8359-6C353E2B16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0423" y="3883537"/>
                <a:ext cx="15555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2CCE6E-12B6-AA47-97FA-EC8D6659D136}"/>
                  </a:ext>
                </a:extLst>
              </p14:cNvPr>
              <p14:cNvContentPartPr/>
              <p14:nvPr/>
            </p14:nvContentPartPr>
            <p14:xfrm>
              <a:off x="1640263" y="4002697"/>
              <a:ext cx="466920" cy="22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2CCE6E-12B6-AA47-97FA-EC8D6659D1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6263" y="3894697"/>
                <a:ext cx="5745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2D8100-6428-4641-A10B-407E5910D6AD}"/>
                  </a:ext>
                </a:extLst>
              </p14:cNvPr>
              <p14:cNvContentPartPr/>
              <p14:nvPr/>
            </p14:nvContentPartPr>
            <p14:xfrm>
              <a:off x="5199583" y="3295297"/>
              <a:ext cx="1448280" cy="2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2D8100-6428-4641-A10B-407E5910D6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45943" y="3187657"/>
                <a:ext cx="155592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58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6085-51C7-3948-9DFC-6C294967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</a:t>
            </a:r>
            <a:r>
              <a:rPr lang="en-US" dirty="0" err="1"/>
              <a:t>Enum</a:t>
            </a:r>
            <a:r>
              <a:rPr lang="en-US" dirty="0"/>
              <a:t>::ordinal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2FA74-4634-894D-8A24-B77F5E761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1211B-F748-7643-AC5D-DBC4912F53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38FF3-BED7-BA4C-81E2-CE42C24F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08" y="1987550"/>
            <a:ext cx="3810000" cy="11684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FCB23CB2-952D-374D-96FB-594773199028}"/>
              </a:ext>
            </a:extLst>
          </p:cNvPr>
          <p:cNvSpPr/>
          <p:nvPr/>
        </p:nvSpPr>
        <p:spPr>
          <a:xfrm>
            <a:off x="2534969" y="2190939"/>
            <a:ext cx="2625505" cy="307818"/>
          </a:xfrm>
          <a:prstGeom prst="fram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9718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91</Words>
  <Application>Microsoft Macintosh PowerPoint</Application>
  <PresentationFormat>On-screen Show (16:9)</PresentationFormat>
  <Paragraphs>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Raleway</vt:lpstr>
      <vt:lpstr>Arial</vt:lpstr>
      <vt:lpstr>Lato</vt:lpstr>
      <vt:lpstr>Antonio template</vt:lpstr>
      <vt:lpstr>Lesson 7– Homework review</vt:lpstr>
      <vt:lpstr>Only commit code that compiles</vt:lpstr>
      <vt:lpstr>Commit atomically</vt:lpstr>
      <vt:lpstr>Do not track non business code</vt:lpstr>
      <vt:lpstr>Push only “GREEN” instead of  ”RED” tests </vt:lpstr>
      <vt:lpstr>Follow correct code structure</vt:lpstr>
      <vt:lpstr>Avoid usage of “Dynamic things”</vt:lpstr>
      <vt:lpstr>Keep original specification</vt:lpstr>
      <vt:lpstr>Dangerous Enum::ordinal</vt:lpstr>
      <vt:lpstr>Code coverage matters</vt:lpstr>
      <vt:lpstr>Use effective data structures: EnumMap</vt:lpstr>
      <vt:lpstr>Pay attention on types</vt:lpstr>
      <vt:lpstr>toString and business code</vt:lpstr>
      <vt:lpstr>Generics vs RAW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Vasya Rudas</cp:lastModifiedBy>
  <cp:revision>205</cp:revision>
  <dcterms:modified xsi:type="dcterms:W3CDTF">2019-11-18T08:23:08Z</dcterms:modified>
</cp:coreProperties>
</file>