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74" r:id="rId2"/>
    <p:sldId id="327" r:id="rId3"/>
    <p:sldId id="337" r:id="rId4"/>
    <p:sldId id="328" r:id="rId5"/>
    <p:sldId id="329" r:id="rId6"/>
    <p:sldId id="330" r:id="rId7"/>
    <p:sldId id="338" r:id="rId8"/>
    <p:sldId id="331" r:id="rId9"/>
    <p:sldId id="339" r:id="rId10"/>
    <p:sldId id="332" r:id="rId11"/>
    <p:sldId id="333" r:id="rId12"/>
    <p:sldId id="334" r:id="rId13"/>
    <p:sldId id="336" r:id="rId14"/>
    <p:sldId id="345" r:id="rId15"/>
    <p:sldId id="341" r:id="rId16"/>
    <p:sldId id="346" r:id="rId17"/>
    <p:sldId id="342" r:id="rId18"/>
    <p:sldId id="343" r:id="rId19"/>
    <p:sldId id="335" r:id="rId20"/>
    <p:sldId id="340" r:id="rId21"/>
    <p:sldId id="298" r:id="rId22"/>
  </p:sldIdLst>
  <p:sldSz cx="9144000" cy="5143500" type="screen16x9"/>
  <p:notesSz cx="6858000" cy="9144000"/>
  <p:embeddedFontLs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Raleway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0"/>
    <p:restoredTop sz="83199" autoAdjust="0"/>
  </p:normalViewPr>
  <p:slideViewPr>
    <p:cSldViewPr snapToGrid="0">
      <p:cViewPr varScale="1">
        <p:scale>
          <a:sx n="123" d="100"/>
          <a:sy n="123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10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799128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dirty="0"/>
              <a:t>Lesson 16 – Homework review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253120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Load properties by Spring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3D16EF-3C0F-4398-87F6-1ECD4FD0F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84" y="1386678"/>
            <a:ext cx="7005232" cy="176415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2D0D34-1B4C-4E97-A301-A9EE867F2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319" y="3340961"/>
            <a:ext cx="6705362" cy="1355972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55206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 not create classes manually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84C3E8-735B-4EB0-B7B1-343FD859A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319" y="1215788"/>
            <a:ext cx="5827362" cy="1491618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C48B2E-0C99-403A-AE22-5FA38B436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566" y="2742283"/>
            <a:ext cx="5780868" cy="211140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31018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 not create components twice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9F99A8-D500-4152-9269-D1CCB0F77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078" y="2044825"/>
            <a:ext cx="5997844" cy="2652108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1385452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 not fill static fields in constructor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B2051CA-59F9-459A-BDD4-F993BDD7B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916681"/>
            <a:ext cx="7356600" cy="2780252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418579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 not fill static fields in constructor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7C133B-7ED9-4835-BF67-32AEE6684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367" y="2066919"/>
            <a:ext cx="6695266" cy="2630014"/>
          </a:xfrm>
          <a:prstGeom prst="rect">
            <a:avLst/>
          </a:prstGeom>
          <a:ln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767118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Do not </a:t>
            </a:r>
            <a:r>
              <a:rPr lang="en-US" sz="2000" dirty="0" err="1"/>
              <a:t>init</a:t>
            </a:r>
            <a:r>
              <a:rPr lang="en-US" sz="2000" dirty="0"/>
              <a:t> database in component’s constructor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BD5457-3267-4A16-B31A-C90489BCB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032" y="2234857"/>
            <a:ext cx="5129936" cy="2462076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229472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Do not </a:t>
            </a:r>
            <a:r>
              <a:rPr lang="en-US" sz="2000" dirty="0" err="1"/>
              <a:t>init</a:t>
            </a:r>
            <a:r>
              <a:rPr lang="en-US" sz="2000" dirty="0"/>
              <a:t> database in component’s constructor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9767DA-2597-432A-83AE-23C322DBA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421" y="1685816"/>
            <a:ext cx="6327157" cy="3011117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725609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 not do overhead (KISS)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AF67E8-AD7F-4BF3-8889-BEA92783C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14" y="2022281"/>
            <a:ext cx="7563172" cy="2674652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84014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 not do overhead (KISS)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646FB3-B34B-4AA9-A584-07C48055D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516" y="1663267"/>
            <a:ext cx="4850968" cy="3033666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817108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7421141" cy="857400"/>
          </a:xfrm>
        </p:spPr>
        <p:txBody>
          <a:bodyPr/>
          <a:lstStyle/>
          <a:p>
            <a:r>
              <a:rPr lang="en-US" sz="2000" dirty="0"/>
              <a:t>Init </a:t>
            </a:r>
            <a:r>
              <a:rPr lang="en-US" sz="2000" dirty="0" err="1"/>
              <a:t>ApplicationContext</a:t>
            </a:r>
            <a:r>
              <a:rPr lang="en-US" sz="2000" dirty="0"/>
              <a:t> once/injection into servlet or filter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E719E7-3074-4A72-A893-937A780E6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301" y="1215788"/>
            <a:ext cx="6241398" cy="1305453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7AC49E-0D2A-4A6E-B75D-45C461674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000" y="2571750"/>
            <a:ext cx="6750000" cy="2173729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201146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 not use </a:t>
            </a:r>
            <a:r>
              <a:rPr lang="en-US" sz="2400" dirty="0" err="1"/>
              <a:t>IoC</a:t>
            </a:r>
            <a:r>
              <a:rPr lang="en-US" sz="2400" dirty="0"/>
              <a:t> annotations if not required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63D440-1A21-41D3-A75F-F888E9EE3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066" y="1364254"/>
            <a:ext cx="4249868" cy="3420858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592842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358388"/>
            <a:ext cx="7533780" cy="857400"/>
          </a:xfrm>
        </p:spPr>
        <p:txBody>
          <a:bodyPr/>
          <a:lstStyle/>
          <a:p>
            <a:r>
              <a:rPr lang="en-US" sz="2000" dirty="0"/>
              <a:t>Init </a:t>
            </a:r>
            <a:r>
              <a:rPr lang="en-US" sz="2000" dirty="0" err="1"/>
              <a:t>ApplicationContext</a:t>
            </a:r>
            <a:r>
              <a:rPr lang="en-US" sz="2000" dirty="0"/>
              <a:t> once/injection into servlet or filter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EF852C-782F-404E-8CDB-E537CE916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20" y="1336893"/>
            <a:ext cx="7710960" cy="336004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4252628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252080" cy="35523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000" dirty="0"/>
              <a:t>Apply recommendations from personal feedbacks before starting next 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101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 not use </a:t>
            </a:r>
            <a:r>
              <a:rPr lang="en-US" sz="2400" dirty="0" err="1"/>
              <a:t>IoC</a:t>
            </a:r>
            <a:r>
              <a:rPr lang="en-US" sz="2400" dirty="0"/>
              <a:t> annotations if </a:t>
            </a:r>
            <a:r>
              <a:rPr lang="en-US" sz="2400"/>
              <a:t>not required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16748B-D75B-4743-B295-17F076618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110" y="1580174"/>
            <a:ext cx="4641779" cy="311675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690172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Do not create </a:t>
            </a:r>
            <a:r>
              <a:rPr lang="en-US" sz="2000" dirty="0" err="1"/>
              <a:t>ApplicationContext</a:t>
            </a:r>
            <a:r>
              <a:rPr lang="en-US" sz="2000" dirty="0"/>
              <a:t> more than once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9E15558-ABFF-4EB6-B601-6E066ECA5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15" y="1990739"/>
            <a:ext cx="7718370" cy="2706194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89516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Use injection via constructor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3EC2A8-15A1-4F10-BFE0-09903B87A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052" y="1588970"/>
            <a:ext cx="3925887" cy="1152991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E41EDE-50F3-4169-8CCE-987D0CAFC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966" y="3115144"/>
            <a:ext cx="4974061" cy="1581789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70131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 not make List as Spring bean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D41DD7-DAEA-4119-8476-359B06096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841" y="1215788"/>
            <a:ext cx="6230318" cy="2157614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4EB5CF-C2DA-42E6-A98C-D2D781C28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235" y="3463031"/>
            <a:ext cx="4277530" cy="1233902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223492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Do not make List as Spring bean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279922-B456-419F-BA81-CB0DB95F1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573" y="1384079"/>
            <a:ext cx="5904854" cy="3312854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979858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Simplify properties usage for bean creation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10CD69-0175-430C-96D8-4E2254E89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41" y="1401325"/>
            <a:ext cx="4401518" cy="3295608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23041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Simplify properties usage for bean creation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9AB2BA-F23F-4B46-A502-C412103C4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109" y="1598301"/>
            <a:ext cx="6555782" cy="3098632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147628041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161</Words>
  <Application>Microsoft Office PowerPoint</Application>
  <PresentationFormat>Екран (16:9)</PresentationFormat>
  <Paragraphs>41</Paragraphs>
  <Slides>21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21</vt:i4>
      </vt:variant>
    </vt:vector>
  </HeadingPairs>
  <TitlesOfParts>
    <vt:vector size="25" baseType="lpstr">
      <vt:lpstr>Raleway</vt:lpstr>
      <vt:lpstr>Lato</vt:lpstr>
      <vt:lpstr>Arial</vt:lpstr>
      <vt:lpstr>Antonio template</vt:lpstr>
      <vt:lpstr>Lesson 16 – Homework review</vt:lpstr>
      <vt:lpstr>Do not use IoC annotations if not required</vt:lpstr>
      <vt:lpstr>Do not use IoC annotations if not required</vt:lpstr>
      <vt:lpstr>Do not create ApplicationContext more than once</vt:lpstr>
      <vt:lpstr>Use injection via constructor</vt:lpstr>
      <vt:lpstr>Do not make List as Spring bean</vt:lpstr>
      <vt:lpstr>Do not make List as Spring bean</vt:lpstr>
      <vt:lpstr>Simplify properties usage for bean creation</vt:lpstr>
      <vt:lpstr>Simplify properties usage for bean creation</vt:lpstr>
      <vt:lpstr>Load properties by Spring</vt:lpstr>
      <vt:lpstr>Do not create classes manually</vt:lpstr>
      <vt:lpstr>Do not create components twice</vt:lpstr>
      <vt:lpstr>Do not fill static fields in constructor</vt:lpstr>
      <vt:lpstr>Do not fill static fields in constructor</vt:lpstr>
      <vt:lpstr>Do not init database in component’s constructor</vt:lpstr>
      <vt:lpstr>Do not init database in component’s constructor</vt:lpstr>
      <vt:lpstr>Do not do overhead (KISS)</vt:lpstr>
      <vt:lpstr>Do not do overhead (KISS)</vt:lpstr>
      <vt:lpstr>Init ApplicationContext once/injection into servlet or filter</vt:lpstr>
      <vt:lpstr>Init ApplicationContext once/injection into servlet or filter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– Homework overview</dc:title>
  <cp:lastModifiedBy>Oleksandr Kucher</cp:lastModifiedBy>
  <cp:revision>239</cp:revision>
  <dcterms:modified xsi:type="dcterms:W3CDTF">2020-01-26T22:48:13Z</dcterms:modified>
</cp:coreProperties>
</file>