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74" r:id="rId2"/>
    <p:sldId id="342" r:id="rId3"/>
    <p:sldId id="343" r:id="rId4"/>
    <p:sldId id="344" r:id="rId5"/>
    <p:sldId id="347" r:id="rId6"/>
    <p:sldId id="334" r:id="rId7"/>
    <p:sldId id="345" r:id="rId8"/>
    <p:sldId id="346" r:id="rId9"/>
    <p:sldId id="298" r:id="rId10"/>
  </p:sldIdLst>
  <p:sldSz cx="9144000" cy="5143500" type="screen16x9"/>
  <p:notesSz cx="6858000" cy="9144000"/>
  <p:embeddedFontLst>
    <p:embeddedFont>
      <p:font typeface="Raleway" panose="020B0604020202020204" charset="-52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83199" autoAdjust="0"/>
  </p:normalViewPr>
  <p:slideViewPr>
    <p:cSldViewPr snapToGrid="0">
      <p:cViewPr varScale="1">
        <p:scale>
          <a:sx n="150" d="100"/>
          <a:sy n="150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/>
              <a:t>Lesson </a:t>
            </a:r>
            <a:r>
              <a:rPr lang="en-US" sz="4000" smtClean="0"/>
              <a:t>19 </a:t>
            </a:r>
            <a:r>
              <a:rPr lang="en-US" sz="4000" dirty="0"/>
              <a:t>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259700" cy="857400"/>
          </a:xfrm>
        </p:spPr>
        <p:txBody>
          <a:bodyPr/>
          <a:lstStyle/>
          <a:p>
            <a:r>
              <a:rPr lang="en-US" dirty="0" smtClean="0"/>
              <a:t>Follow Single Responsibility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97625"/>
            <a:ext cx="7930065" cy="27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details to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506931"/>
            <a:ext cx="7322377" cy="1459399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6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Repeat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566253"/>
            <a:ext cx="7309756" cy="221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 smtClean="0"/>
              <a:t>Operate on resource, nor html nor redirect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768780"/>
            <a:ext cx="7620404" cy="28382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00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308822" cy="857400"/>
          </a:xfrm>
        </p:spPr>
        <p:txBody>
          <a:bodyPr/>
          <a:lstStyle/>
          <a:p>
            <a:r>
              <a:rPr lang="en-US" dirty="0" smtClean="0"/>
              <a:t>Do not expose server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1" y="1536193"/>
            <a:ext cx="7309612" cy="26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REST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72" y="1215788"/>
            <a:ext cx="6260455" cy="3668608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43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couple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3" y="1985373"/>
            <a:ext cx="7894068" cy="26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6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55</Words>
  <Application>Microsoft Office PowerPoint</Application>
  <PresentationFormat>On-screen Show (16:9)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Antonio template</vt:lpstr>
      <vt:lpstr>Lesson 19 – Homework review</vt:lpstr>
      <vt:lpstr>Follow Single Responsibility Principle</vt:lpstr>
      <vt:lpstr>Add more details to errors</vt:lpstr>
      <vt:lpstr>Do not Repeat Yourself</vt:lpstr>
      <vt:lpstr>Operate on resource, nor html nor redirect</vt:lpstr>
      <vt:lpstr>Do not expose server details</vt:lpstr>
      <vt:lpstr>Secure REST API</vt:lpstr>
      <vt:lpstr>Do not couple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285</cp:revision>
  <dcterms:modified xsi:type="dcterms:W3CDTF">2020-02-18T21:44:10Z</dcterms:modified>
</cp:coreProperties>
</file>