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74" r:id="rId2"/>
    <p:sldId id="334" r:id="rId3"/>
    <p:sldId id="339" r:id="rId4"/>
    <p:sldId id="335" r:id="rId5"/>
    <p:sldId id="336" r:id="rId6"/>
    <p:sldId id="337" r:id="rId7"/>
    <p:sldId id="338" r:id="rId8"/>
    <p:sldId id="340" r:id="rId9"/>
    <p:sldId id="329" r:id="rId10"/>
    <p:sldId id="341" r:id="rId11"/>
    <p:sldId id="298" r:id="rId12"/>
  </p:sldIdLst>
  <p:sldSz cx="9144000" cy="5143500" type="screen16x9"/>
  <p:notesSz cx="6858000" cy="9144000"/>
  <p:embeddedFontLst>
    <p:embeddedFont>
      <p:font typeface="Lato" panose="020B0604020202020204" charset="0"/>
      <p:regular r:id="rId14"/>
      <p:bold r:id="rId15"/>
      <p:italic r:id="rId16"/>
      <p:boldItalic r:id="rId17"/>
    </p:embeddedFont>
    <p:embeddedFont>
      <p:font typeface="Raleway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75B59A-8F34-4A71-B247-EAC484CAED77}">
  <a:tblStyle styleId="{4375B59A-8F34-4A71-B247-EAC484CAE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0"/>
    <p:restoredTop sz="83199" autoAdjust="0"/>
  </p:normalViewPr>
  <p:slideViewPr>
    <p:cSldViewPr snapToGrid="0">
      <p:cViewPr varScale="1">
        <p:scale>
          <a:sx n="131" d="100"/>
          <a:sy n="131" d="100"/>
        </p:scale>
        <p:origin x="14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10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18376" y="1354549"/>
            <a:ext cx="799128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dirty="0"/>
              <a:t>Lesson </a:t>
            </a:r>
            <a:r>
              <a:rPr lang="en-US" sz="4000" dirty="0" smtClean="0"/>
              <a:t>18 </a:t>
            </a:r>
            <a:r>
              <a:rPr lang="en-US" sz="4000" dirty="0"/>
              <a:t>– Homework review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253120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99" y="358388"/>
            <a:ext cx="7913801" cy="857400"/>
          </a:xfrm>
        </p:spPr>
        <p:txBody>
          <a:bodyPr/>
          <a:lstStyle/>
          <a:p>
            <a:r>
              <a:rPr lang="en-US" dirty="0" smtClean="0"/>
              <a:t>Eliminate duplicated manual work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171" y="3202475"/>
            <a:ext cx="5015344" cy="1807958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171" y="1215788"/>
            <a:ext cx="5360724" cy="1867060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1524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7252080" cy="3552300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4000" dirty="0"/>
              <a:t>Apply recommendations from personal feedbacks before starting next homework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1014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developer-independent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99" y="1314450"/>
            <a:ext cx="7782577" cy="1314449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99" y="3257388"/>
            <a:ext cx="6848503" cy="1181262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5070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Logger should </a:t>
            </a:r>
            <a:r>
              <a:rPr lang="en-US" dirty="0"/>
              <a:t>only </a:t>
            </a:r>
            <a:r>
              <a:rPr lang="en-US" dirty="0" smtClean="0"/>
              <a:t>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34" y="1368426"/>
            <a:ext cx="8011991" cy="348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66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</a:t>
            </a:r>
            <a:r>
              <a:rPr lang="en-US" dirty="0" smtClean="0"/>
              <a:t>o not </a:t>
            </a:r>
            <a:r>
              <a:rPr lang="en-US" b="1" dirty="0" smtClean="0"/>
              <a:t>R</a:t>
            </a:r>
            <a:r>
              <a:rPr lang="en-US" dirty="0" smtClean="0"/>
              <a:t>epeat </a:t>
            </a:r>
            <a:r>
              <a:rPr lang="en-US" b="1" dirty="0" smtClean="0"/>
              <a:t>Y</a:t>
            </a:r>
            <a:r>
              <a:rPr lang="en-US" dirty="0" smtClean="0"/>
              <a:t>ourself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0" y="2342355"/>
            <a:ext cx="3868714" cy="2668078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700" y="1315015"/>
            <a:ext cx="4614889" cy="708585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256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the </a:t>
            </a:r>
            <a:r>
              <a:rPr lang="en-US" b="1" dirty="0"/>
              <a:t>Law of Demeter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548" y="1699917"/>
            <a:ext cx="3554262" cy="2487030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700" y="1215788"/>
            <a:ext cx="3184247" cy="3662631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2141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 on required 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0" y="3187579"/>
            <a:ext cx="5599389" cy="1822854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700" y="1253119"/>
            <a:ext cx="5408480" cy="1897128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0046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useless code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0" y="1356227"/>
            <a:ext cx="3436556" cy="3654206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083" y="1951834"/>
            <a:ext cx="4040842" cy="1609185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7566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access by Spring Security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0" y="1215788"/>
            <a:ext cx="4748039" cy="1756230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700" y="3181846"/>
            <a:ext cx="6088936" cy="1515087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1737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358388"/>
            <a:ext cx="8030844" cy="857400"/>
          </a:xfrm>
        </p:spPr>
        <p:txBody>
          <a:bodyPr/>
          <a:lstStyle/>
          <a:p>
            <a:r>
              <a:rPr lang="en-US" sz="2400" dirty="0" smtClean="0"/>
              <a:t>Do not </a:t>
            </a:r>
            <a:r>
              <a:rPr lang="en-US" sz="2400" dirty="0"/>
              <a:t>create table in </a:t>
            </a:r>
            <a:r>
              <a:rPr lang="en-US" sz="2400" dirty="0" err="1" smtClean="0"/>
              <a:t>DataSource</a:t>
            </a:r>
            <a:r>
              <a:rPr lang="en-US" sz="2400" dirty="0" smtClean="0"/>
              <a:t>\DAO </a:t>
            </a:r>
            <a:r>
              <a:rPr lang="en-US" sz="2400" dirty="0"/>
              <a:t>constructor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308E00-7976-452C-9F74-B052F4866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303" y="1404156"/>
            <a:ext cx="6195393" cy="2335187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693373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2147</TotalTime>
  <Words>60</Words>
  <Application>Microsoft Office PowerPoint</Application>
  <PresentationFormat>On-screen Show (16:9)</PresentationFormat>
  <Paragraphs>21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Lato</vt:lpstr>
      <vt:lpstr>Raleway</vt:lpstr>
      <vt:lpstr>Arial</vt:lpstr>
      <vt:lpstr>Antonio template</vt:lpstr>
      <vt:lpstr>Lesson 18 – Homework review</vt:lpstr>
      <vt:lpstr>Be developer-independent</vt:lpstr>
      <vt:lpstr>Logger should only log</vt:lpstr>
      <vt:lpstr>Do not Repeat Yourself</vt:lpstr>
      <vt:lpstr>Follow the Law of Demeter</vt:lpstr>
      <vt:lpstr>Depend on required info</vt:lpstr>
      <vt:lpstr>Remove useless code</vt:lpstr>
      <vt:lpstr>Verify access by Spring Security</vt:lpstr>
      <vt:lpstr>Do not create table in DataSource\DAO constructor</vt:lpstr>
      <vt:lpstr>Eliminate duplicated manual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 – Homework overview</dc:title>
  <cp:lastModifiedBy>Yaroslav Brahinets</cp:lastModifiedBy>
  <cp:revision>270</cp:revision>
  <dcterms:modified xsi:type="dcterms:W3CDTF">2020-02-09T11:02:00Z</dcterms:modified>
</cp:coreProperties>
</file>