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74" r:id="rId2"/>
    <p:sldId id="299" r:id="rId3"/>
    <p:sldId id="300" r:id="rId4"/>
    <p:sldId id="301" r:id="rId5"/>
    <p:sldId id="302" r:id="rId6"/>
    <p:sldId id="298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Raleway" panose="020B0503030101060003" pitchFamily="34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/>
    <p:restoredTop sz="83228" autoAdjust="0"/>
  </p:normalViewPr>
  <p:slideViewPr>
    <p:cSldViewPr snapToGrid="0">
      <p:cViewPr varScale="1">
        <p:scale>
          <a:sx n="81" d="100"/>
          <a:sy n="81" d="100"/>
        </p:scale>
        <p:origin x="1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10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18376" y="1354549"/>
            <a:ext cx="799128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/>
              <a:t>Lesson 22 – Homework review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25312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1255-53BE-2345-AD0E-C3A98368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7"/>
            <a:ext cx="3899018" cy="2621295"/>
          </a:xfrm>
        </p:spPr>
        <p:txBody>
          <a:bodyPr/>
          <a:lstStyle/>
          <a:p>
            <a:r>
              <a:rPr lang="en-UA" dirty="0"/>
              <a:t>Project Code Structure is IMPORTANT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72CEB-ACBB-B342-B4C1-0F0DD32AC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377541-B6B0-3742-A377-17800954B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699" y="0"/>
            <a:ext cx="34848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47C5-CFDF-FA49-922F-17593FE71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3047679" cy="2526702"/>
          </a:xfrm>
        </p:spPr>
        <p:txBody>
          <a:bodyPr/>
          <a:lstStyle/>
          <a:p>
            <a:r>
              <a:rPr lang="en-UA" dirty="0"/>
              <a:t>Dependencies HELL 👿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16B6D-8E62-6843-A153-DC705FBA6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3DAF4281-B0D2-0043-94FE-7E0FF7CA0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311" y="0"/>
            <a:ext cx="42252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0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EED4-D3CC-6343-9B97-3CBD351A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60" y="358387"/>
            <a:ext cx="2763518" cy="2999667"/>
          </a:xfrm>
        </p:spPr>
        <p:txBody>
          <a:bodyPr/>
          <a:lstStyle/>
          <a:p>
            <a:r>
              <a:rPr lang="en-UA" dirty="0"/>
              <a:t>Careful usage of “subprojects” config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EDF29-21B8-5D42-BCB1-36E7D2E55E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148937-26DA-D648-AF70-27A32FBBF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78" y="363240"/>
            <a:ext cx="5653994" cy="449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2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D926-61A6-CA42-AA0F-72C6E4D43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00" y="358388"/>
            <a:ext cx="6462600" cy="619074"/>
          </a:xfrm>
        </p:spPr>
        <p:txBody>
          <a:bodyPr/>
          <a:lstStyle/>
          <a:p>
            <a:r>
              <a:rPr lang="en-UA" dirty="0"/>
              <a:t>Careful ” allprojects”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E856C-570E-2942-9448-512E600B6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78B3C-6867-6F47-AAE6-56BD76A055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37D76B-2C6B-9B49-A900-738B13717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1" y="1215788"/>
            <a:ext cx="8671034" cy="377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6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7252080" cy="35523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000" dirty="0"/>
              <a:t>Apply recommendations from personal feedbacks before starting next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1014515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39</Words>
  <Application>Microsoft Macintosh PowerPoint</Application>
  <PresentationFormat>On-screen Show (16:9)</PresentationFormat>
  <Paragraphs>11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Lato</vt:lpstr>
      <vt:lpstr>Raleway</vt:lpstr>
      <vt:lpstr>Arial</vt:lpstr>
      <vt:lpstr>Antonio template</vt:lpstr>
      <vt:lpstr>Lesson 22 – Homework review</vt:lpstr>
      <vt:lpstr>Project Code Structure is IMPORTANT</vt:lpstr>
      <vt:lpstr>Dependencies HELL 👿</vt:lpstr>
      <vt:lpstr>Careful usage of “subprojects” config</vt:lpstr>
      <vt:lpstr>Careful ” allprojects” usage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– Homework overview</dc:title>
  <cp:lastModifiedBy>Vasya Rudas</cp:lastModifiedBy>
  <cp:revision>252</cp:revision>
  <dcterms:modified xsi:type="dcterms:W3CDTF">2020-03-08T23:18:35Z</dcterms:modified>
</cp:coreProperties>
</file>