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74" r:id="rId2"/>
    <p:sldId id="327" r:id="rId3"/>
    <p:sldId id="332" r:id="rId4"/>
    <p:sldId id="328" r:id="rId5"/>
    <p:sldId id="329" r:id="rId6"/>
    <p:sldId id="330" r:id="rId7"/>
    <p:sldId id="333" r:id="rId8"/>
    <p:sldId id="331" r:id="rId9"/>
    <p:sldId id="334" r:id="rId10"/>
    <p:sldId id="335" r:id="rId11"/>
    <p:sldId id="338" r:id="rId12"/>
    <p:sldId id="298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3199" autoAdjust="0"/>
  </p:normalViewPr>
  <p:slideViewPr>
    <p:cSldViewPr snapToGrid="0">
      <p:cViewPr varScale="1">
        <p:scale>
          <a:sx n="123" d="100"/>
          <a:sy n="123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21 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generate SQL using format of </a:t>
            </a:r>
            <a:r>
              <a:rPr lang="en-US" sz="2400" dirty="0" err="1"/>
              <a:t>concat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4E685D-3844-46AB-9ACA-997128F9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85" y="1364427"/>
            <a:ext cx="7036230" cy="333250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2282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generate SQL using format of </a:t>
            </a:r>
            <a:r>
              <a:rPr lang="en-US" sz="2400"/>
              <a:t>concat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409504-D24F-4914-9752-0A67C459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4" y="1384269"/>
            <a:ext cx="6478292" cy="331266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342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Be careful using custom Flyway config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D2B687-9A4C-4C91-8987-4283F61F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64" y="1671951"/>
            <a:ext cx="5718872" cy="302498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Be careful using custom Flyway config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84AEB8-A525-4544-982B-6BFE36ED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00" y="1885672"/>
            <a:ext cx="4821599" cy="137215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953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Declare and use same beans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15B3-F6FF-42E2-A9B8-5D26A7DA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98" y="1256530"/>
            <a:ext cx="4541004" cy="352858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59358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Declare and use same beans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A00B01-19C3-4435-A276-41763D46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7" y="1224905"/>
            <a:ext cx="4525506" cy="347202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3559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declare 2 same beans for different proposes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3B0B40-A046-4668-A520-A85954E1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08" y="1326351"/>
            <a:ext cx="4726984" cy="352733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58630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declare 2 same beans for different proposes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FC9148-F1AE-4CFC-A50A-C154445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68" y="1486956"/>
            <a:ext cx="4897464" cy="3298156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4386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create few tables in one 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E4D9-DA33-4DE9-BA32-F7664DC3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15" y="1818970"/>
            <a:ext cx="3325569" cy="1505559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651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versioned migrations to create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C80772-ABF9-44FF-B346-921BB407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34" y="1799912"/>
            <a:ext cx="2982531" cy="72419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552E3-DD30-4EFF-BAF9-82D78D34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331" y="2619396"/>
            <a:ext cx="3115934" cy="81948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4623680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101</Words>
  <Application>Microsoft Office PowerPoint</Application>
  <PresentationFormat>Екран (16:9)</PresentationFormat>
  <Paragraphs>23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Raleway</vt:lpstr>
      <vt:lpstr>Arial</vt:lpstr>
      <vt:lpstr>Lato</vt:lpstr>
      <vt:lpstr>Antonio template</vt:lpstr>
      <vt:lpstr>Lesson 21 – Homework review</vt:lpstr>
      <vt:lpstr>Be careful using custom Flyway config with Spring Boot</vt:lpstr>
      <vt:lpstr>Be careful using custom Flyway config with Spring Boot</vt:lpstr>
      <vt:lpstr>Declare and use same beans</vt:lpstr>
      <vt:lpstr>Declare and use same beans</vt:lpstr>
      <vt:lpstr>Do not declare 2 same beans for different proposes</vt:lpstr>
      <vt:lpstr>Do not declare 2 same beans for different proposes</vt:lpstr>
      <vt:lpstr>Do not create few tables in one migration</vt:lpstr>
      <vt:lpstr>Use versioned migrations to create tables</vt:lpstr>
      <vt:lpstr>Do not generate SQL using format of concat</vt:lpstr>
      <vt:lpstr>Do not generate SQL using format of concat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Oleksandr Kucher</cp:lastModifiedBy>
  <cp:revision>247</cp:revision>
  <dcterms:modified xsi:type="dcterms:W3CDTF">2020-03-01T21:13:14Z</dcterms:modified>
</cp:coreProperties>
</file>