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5FF93-82EB-4C94-881B-325B762A1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8E08C-9233-430A-9586-3B02410ED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BD86C-51C5-46BD-B3BF-6806B32A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420246-F29A-411C-9D35-2A42CA22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45C279-29E8-4EB6-9BA9-BA4809FF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59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7D030-F053-4B67-9E18-62B894B6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3387E45-E27F-4017-9CA7-6ACBB18CE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39A746-AF87-4FFC-959D-9B03A976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7E0CDE-91BA-453C-A7B5-45358D08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CAEFCD-094C-4FB6-89A8-1462107D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287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9DBD56-8F8A-49F0-BABD-39CA332C0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E1624FB-B844-4E1B-9FBF-BE1EBC22F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514E27-3932-4F64-B0B8-34972325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2E98F4-81BF-4E32-BD2D-40E2A692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6DA533-22CA-498D-ACD5-9739E840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68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26F0C-3899-4B57-A884-5E12F97B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4DAD1B-49BD-4A0E-9700-203320FB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E2BCE4-9A3F-4471-A45D-ADE556B9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D0317F-35AC-4FA2-A10A-7718683B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974D57-F2AA-4936-80AB-7FA9F4D0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38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0A38E-CFF7-44AE-A495-B3B8BF2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C39A308-0F35-409C-8A74-4E8448D4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FC5103-0D40-48A7-987F-66FB9C8D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F634BC-52F8-40E6-A7A1-37E4021A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3831C2-5EEB-405B-907F-E012D9D7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4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2D3CD-C66B-4D1C-A3F1-14F72609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1407C9-FB7A-4D48-A71C-B870AB2C3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DDAC0AD-976A-4192-82F8-C8E4B16CB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187F76-4CEF-443E-B6D2-BBAD2239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5F160E-4B30-40EA-BE1B-3AAA538F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EB12D0-4A8D-42DE-B2C3-B75B250F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34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B8580-28F5-4B94-B019-C2CE2E3A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EBF166-2D78-47DE-B0E0-3932ECA7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F2553C-3E2B-4087-8B8A-6FB16CDE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3B1D3D3-D849-4659-A9F2-3B4CE0B0E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D05CF0-968D-413D-BC2E-59F0B690D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F300CD6-0BB8-4FA0-88D5-1C23D597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116B683-CA6B-4627-80F4-E22072B4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4DD2843-650B-492B-A798-332D2A96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46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B7BCD-E1D8-4BEB-A938-1C78EA4F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A000569-16D7-404C-A97D-97B0A597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DD4F969-5CB5-4BDF-8DE6-9FD84AA0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2A7FA1E-C2A4-43B4-BB1D-8EB6C9D8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878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0C9F55D-CC8D-4B5B-93C8-B879FB5A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E4F06D5-1077-4D2D-91B8-314A406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CDDA2B-D705-4400-9DD7-6AE23732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19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2C03B-B1B6-4A60-9795-709A285A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C8B47F-AB73-416D-89B6-341E2640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C117A0-D77D-462E-841E-6894085F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9B8340-37BA-40C1-80B1-4B5295D1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EBC35EF-3769-4FBA-9701-0686A801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C64D4F3-B105-454F-AA5A-6D72534E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03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C5941-BF31-401E-8A81-892C8B11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9906A95-EF63-43E4-974E-1019761E6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D1BE9F9-6812-491C-BDCC-98A01A50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0D72A32-2EDF-4931-97D8-4CB26AF6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BBC46A-60E5-41F4-9862-2B23C0FF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0352C9-2FCC-40E0-A0E1-269844E5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78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68D716D-1F44-4EDA-8679-FBD34825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1017CD-849F-48EA-B1EF-1D7217827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0D302E-9FC6-4BC0-9874-CB258C916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378A-35D7-4413-A2F4-33377E114B81}" type="datetimeFigureOut">
              <a:rPr lang="pt-PT" smtClean="0"/>
              <a:t>22/10/2019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C5E21-77F9-4734-9262-0B0AE9C4A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B28F18-9F27-468E-8346-D0327E074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15FC-4124-4627-94F4-65AC758A887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56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C4179-C2D6-4395-A424-C7D486474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PT" sz="21500" b="1" dirty="0">
                <a:solidFill>
                  <a:schemeClr val="accent1">
                    <a:lumMod val="50000"/>
                  </a:schemeClr>
                </a:solidFill>
              </a:rPr>
              <a:t>Quiz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42DFB6-4638-492A-9CAE-831BFA39E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4400" b="1" dirty="0"/>
              <a:t>Ciências Naturais</a:t>
            </a:r>
          </a:p>
        </p:txBody>
      </p:sp>
    </p:spTree>
    <p:extLst>
      <p:ext uri="{BB962C8B-B14F-4D97-AF65-F5344CB8AC3E}">
        <p14:creationId xmlns:p14="http://schemas.microsoft.com/office/powerpoint/2010/main" val="357385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1BA2134-5547-4C1A-8D94-AA6EDC847E22}"/>
              </a:ext>
            </a:extLst>
          </p:cNvPr>
          <p:cNvSpPr/>
          <p:nvPr/>
        </p:nvSpPr>
        <p:spPr>
          <a:xfrm>
            <a:off x="5672138" y="685801"/>
            <a:ext cx="5457825" cy="1443037"/>
          </a:xfrm>
          <a:prstGeom prst="roundRect">
            <a:avLst>
              <a:gd name="adj" fmla="val 98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Pergunta:</a:t>
            </a:r>
            <a:r>
              <a:rPr lang="pt-PT" dirty="0">
                <a:solidFill>
                  <a:schemeClr val="tx1"/>
                </a:solidFill>
              </a:rPr>
              <a:t> Quais são os fatores que faz da terra um planeta com vida?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b="1" dirty="0">
                <a:solidFill>
                  <a:schemeClr val="tx1"/>
                </a:solidFill>
              </a:rPr>
              <a:t>Resposta Certa: </a:t>
            </a:r>
            <a:r>
              <a:rPr lang="pt-PT" dirty="0">
                <a:solidFill>
                  <a:schemeClr val="tx1"/>
                </a:solidFill>
              </a:rPr>
              <a:t>Água Liquida.</a:t>
            </a:r>
          </a:p>
        </p:txBody>
      </p:sp>
      <p:pic>
        <p:nvPicPr>
          <p:cNvPr id="2050" name="Picture 2" descr="Image result for x png">
            <a:extLst>
              <a:ext uri="{FF2B5EF4-FFF2-40B4-BE49-F238E27FC236}">
                <a16:creationId xmlns:a16="http://schemas.microsoft.com/office/drawing/2014/main" id="{2743A793-FCE4-4B9D-A2C4-5E2BE575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973348"/>
            <a:ext cx="4986337" cy="491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40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6FEC8-03AE-46CD-980B-CDE4045A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1">
                    <a:lumMod val="50000"/>
                  </a:schemeClr>
                </a:solidFill>
              </a:rPr>
              <a:t>Pergunta nº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0275E2-88A5-4453-BB15-DC0C0E4E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Quais são os fatores que faz da terra um planeta com vida?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A286422-7766-483D-AC3C-895F8460B4D9}"/>
              </a:ext>
            </a:extLst>
          </p:cNvPr>
          <p:cNvGrpSpPr/>
          <p:nvPr/>
        </p:nvGrpSpPr>
        <p:grpSpPr>
          <a:xfrm>
            <a:off x="2619374" y="3244056"/>
            <a:ext cx="6953252" cy="1514476"/>
            <a:chOff x="3324231" y="2671762"/>
            <a:chExt cx="6953252" cy="1514476"/>
          </a:xfrm>
        </p:grpSpPr>
        <p:sp>
          <p:nvSpPr>
            <p:cNvPr id="5" name="Botão de Ação: Em Branco 4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53C7790B-C6B9-4C49-9520-E21597E1F0AA}"/>
                </a:ext>
              </a:extLst>
            </p:cNvPr>
            <p:cNvSpPr/>
            <p:nvPr/>
          </p:nvSpPr>
          <p:spPr>
            <a:xfrm>
              <a:off x="3324231" y="2671763"/>
              <a:ext cx="3005138" cy="1514475"/>
            </a:xfrm>
            <a:prstGeom prst="actionButtonBlan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dirty="0">
                  <a:solidFill>
                    <a:schemeClr val="tx1"/>
                  </a:solidFill>
                </a:rPr>
                <a:t>Água Liquida</a:t>
              </a:r>
            </a:p>
          </p:txBody>
        </p:sp>
        <p:sp>
          <p:nvSpPr>
            <p:cNvPr id="6" name="Botão de Ação: Em Branco 5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id="{F17E18D9-9B8A-45C8-A5D3-2CE1B7BD29C0}"/>
                </a:ext>
              </a:extLst>
            </p:cNvPr>
            <p:cNvSpPr/>
            <p:nvPr/>
          </p:nvSpPr>
          <p:spPr>
            <a:xfrm>
              <a:off x="7272345" y="2671762"/>
              <a:ext cx="3005138" cy="1514475"/>
            </a:xfrm>
            <a:prstGeom prst="actionButtonBlan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dirty="0">
                  <a:solidFill>
                    <a:schemeClr val="tx1"/>
                  </a:solidFill>
                </a:rPr>
                <a:t>Solo Fértil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45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1BA2134-5547-4C1A-8D94-AA6EDC847E22}"/>
              </a:ext>
            </a:extLst>
          </p:cNvPr>
          <p:cNvSpPr/>
          <p:nvPr/>
        </p:nvSpPr>
        <p:spPr>
          <a:xfrm>
            <a:off x="5672138" y="685801"/>
            <a:ext cx="5457825" cy="1443037"/>
          </a:xfrm>
          <a:prstGeom prst="roundRect">
            <a:avLst>
              <a:gd name="adj" fmla="val 98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Pergunta:</a:t>
            </a:r>
            <a:r>
              <a:rPr lang="pt-PT" dirty="0">
                <a:solidFill>
                  <a:schemeClr val="tx1"/>
                </a:solidFill>
              </a:rPr>
              <a:t> Quais são os fatores que faz da terra um planeta com vida?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b="1" dirty="0">
                <a:solidFill>
                  <a:schemeClr val="tx1"/>
                </a:solidFill>
              </a:rPr>
              <a:t>Resposta Certa: </a:t>
            </a:r>
            <a:r>
              <a:rPr lang="pt-PT" dirty="0">
                <a:solidFill>
                  <a:schemeClr val="tx1"/>
                </a:solidFill>
              </a:rPr>
              <a:t>Água Liquida.</a:t>
            </a:r>
          </a:p>
        </p:txBody>
      </p:sp>
      <p:pic>
        <p:nvPicPr>
          <p:cNvPr id="1028" name="Picture 4" descr="Image result for certo png">
            <a:extLst>
              <a:ext uri="{FF2B5EF4-FFF2-40B4-BE49-F238E27FC236}">
                <a16:creationId xmlns:a16="http://schemas.microsoft.com/office/drawing/2014/main" id="{C3EC10CF-E765-433E-8846-459E8BAB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571500"/>
            <a:ext cx="469106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otão de Ação: Avançar ou Seguinte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17FDD8D-0C72-4D1C-8D71-A2BB64B127AE}"/>
              </a:ext>
            </a:extLst>
          </p:cNvPr>
          <p:cNvSpPr/>
          <p:nvPr/>
        </p:nvSpPr>
        <p:spPr>
          <a:xfrm>
            <a:off x="8915401" y="5400675"/>
            <a:ext cx="2471738" cy="771524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259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1BA2134-5547-4C1A-8D94-AA6EDC847E22}"/>
              </a:ext>
            </a:extLst>
          </p:cNvPr>
          <p:cNvSpPr/>
          <p:nvPr/>
        </p:nvSpPr>
        <p:spPr>
          <a:xfrm>
            <a:off x="5672138" y="685801"/>
            <a:ext cx="5457825" cy="1443037"/>
          </a:xfrm>
          <a:prstGeom prst="roundRect">
            <a:avLst>
              <a:gd name="adj" fmla="val 98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Pergunta:</a:t>
            </a:r>
            <a:r>
              <a:rPr lang="pt-PT" dirty="0">
                <a:solidFill>
                  <a:schemeClr val="tx1"/>
                </a:solidFill>
              </a:rPr>
              <a:t> Quais são os fatores que faz da terra um planeta com vida?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b="1" dirty="0">
                <a:solidFill>
                  <a:schemeClr val="tx1"/>
                </a:solidFill>
              </a:rPr>
              <a:t>Resposta Certa: </a:t>
            </a:r>
            <a:r>
              <a:rPr lang="pt-PT" dirty="0">
                <a:solidFill>
                  <a:schemeClr val="tx1"/>
                </a:solidFill>
              </a:rPr>
              <a:t>Água Liquida.</a:t>
            </a:r>
          </a:p>
        </p:txBody>
      </p:sp>
      <p:pic>
        <p:nvPicPr>
          <p:cNvPr id="2050" name="Picture 2" descr="Image result for x png">
            <a:extLst>
              <a:ext uri="{FF2B5EF4-FFF2-40B4-BE49-F238E27FC236}">
                <a16:creationId xmlns:a16="http://schemas.microsoft.com/office/drawing/2014/main" id="{2743A793-FCE4-4B9D-A2C4-5E2BE575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973348"/>
            <a:ext cx="4986337" cy="491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otão de Ação: Avançar ou Seguinte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EFABCBD-B8A3-4311-9A22-61A0EB465202}"/>
              </a:ext>
            </a:extLst>
          </p:cNvPr>
          <p:cNvSpPr/>
          <p:nvPr/>
        </p:nvSpPr>
        <p:spPr>
          <a:xfrm>
            <a:off x="8915401" y="5400675"/>
            <a:ext cx="2471738" cy="771524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51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6FEC8-03AE-46CD-980B-CDE4045A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1">
                    <a:lumMod val="50000"/>
                  </a:schemeClr>
                </a:solidFill>
              </a:rPr>
              <a:t>Pergunta nº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0275E2-88A5-4453-BB15-DC0C0E4E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Qual é a teoria que diz que a vida surgiu a partir de meteoritos com seres vivos vindos de outros planetas?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A286422-7766-483D-AC3C-895F8460B4D9}"/>
              </a:ext>
            </a:extLst>
          </p:cNvPr>
          <p:cNvGrpSpPr/>
          <p:nvPr/>
        </p:nvGrpSpPr>
        <p:grpSpPr>
          <a:xfrm>
            <a:off x="2619374" y="3244056"/>
            <a:ext cx="6953252" cy="1514476"/>
            <a:chOff x="3324231" y="2671762"/>
            <a:chExt cx="6953252" cy="1514476"/>
          </a:xfrm>
        </p:grpSpPr>
        <p:sp>
          <p:nvSpPr>
            <p:cNvPr id="5" name="Botão de Ação: Em Branco 4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53C7790B-C6B9-4C49-9520-E21597E1F0AA}"/>
                </a:ext>
              </a:extLst>
            </p:cNvPr>
            <p:cNvSpPr/>
            <p:nvPr/>
          </p:nvSpPr>
          <p:spPr>
            <a:xfrm>
              <a:off x="3324231" y="2671763"/>
              <a:ext cx="3005138" cy="1514475"/>
            </a:xfrm>
            <a:prstGeom prst="actionButtonBlan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dirty="0">
                  <a:solidFill>
                    <a:schemeClr val="tx1"/>
                  </a:solidFill>
                </a:rPr>
                <a:t>Teoria das fontes</a:t>
              </a:r>
            </a:p>
            <a:p>
              <a:pPr algn="ctr"/>
              <a:r>
                <a:rPr lang="pt-PT" sz="3200" dirty="0">
                  <a:solidFill>
                    <a:schemeClr val="tx1"/>
                  </a:solidFill>
                </a:rPr>
                <a:t>Hidrotermais</a:t>
              </a:r>
            </a:p>
          </p:txBody>
        </p:sp>
        <p:sp>
          <p:nvSpPr>
            <p:cNvPr id="6" name="Botão de Ação: Em Branco 5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id="{F17E18D9-9B8A-45C8-A5D3-2CE1B7BD29C0}"/>
                </a:ext>
              </a:extLst>
            </p:cNvPr>
            <p:cNvSpPr/>
            <p:nvPr/>
          </p:nvSpPr>
          <p:spPr>
            <a:xfrm>
              <a:off x="7272345" y="2671762"/>
              <a:ext cx="3005138" cy="1514475"/>
            </a:xfrm>
            <a:prstGeom prst="actionButtonBlan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dirty="0">
                  <a:solidFill>
                    <a:schemeClr val="tx1"/>
                  </a:solidFill>
                </a:rPr>
                <a:t>Teoria da</a:t>
              </a:r>
            </a:p>
            <a:p>
              <a:pPr algn="ctr"/>
              <a:r>
                <a:rPr lang="pt-PT" sz="3200" dirty="0">
                  <a:solidFill>
                    <a:schemeClr val="tx1"/>
                  </a:solidFill>
                </a:rPr>
                <a:t>Panspermia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73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1BA2134-5547-4C1A-8D94-AA6EDC847E22}"/>
              </a:ext>
            </a:extLst>
          </p:cNvPr>
          <p:cNvSpPr/>
          <p:nvPr/>
        </p:nvSpPr>
        <p:spPr>
          <a:xfrm>
            <a:off x="5672138" y="685801"/>
            <a:ext cx="5457825" cy="1443037"/>
          </a:xfrm>
          <a:prstGeom prst="roundRect">
            <a:avLst>
              <a:gd name="adj" fmla="val 98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Pergunta:</a:t>
            </a:r>
            <a:r>
              <a:rPr lang="pt-PT" dirty="0">
                <a:solidFill>
                  <a:schemeClr val="tx1"/>
                </a:solidFill>
              </a:rPr>
              <a:t> Quais são os fatores que faz da terra um planeta com vida?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b="1" dirty="0">
                <a:solidFill>
                  <a:schemeClr val="tx1"/>
                </a:solidFill>
              </a:rPr>
              <a:t>Resposta Certa: </a:t>
            </a:r>
            <a:r>
              <a:rPr lang="pt-PT" dirty="0">
                <a:solidFill>
                  <a:schemeClr val="tx1"/>
                </a:solidFill>
              </a:rPr>
              <a:t>Água Liquida.</a:t>
            </a:r>
          </a:p>
        </p:txBody>
      </p:sp>
      <p:pic>
        <p:nvPicPr>
          <p:cNvPr id="1028" name="Picture 4" descr="Image result for certo png">
            <a:extLst>
              <a:ext uri="{FF2B5EF4-FFF2-40B4-BE49-F238E27FC236}">
                <a16:creationId xmlns:a16="http://schemas.microsoft.com/office/drawing/2014/main" id="{C3EC10CF-E765-433E-8846-459E8BAB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571500"/>
            <a:ext cx="469106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Avançar ou Seguint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47829EB-E8EF-405F-ABC5-96C9CDF5402C}"/>
              </a:ext>
            </a:extLst>
          </p:cNvPr>
          <p:cNvSpPr/>
          <p:nvPr/>
        </p:nvSpPr>
        <p:spPr>
          <a:xfrm>
            <a:off x="8915401" y="5400675"/>
            <a:ext cx="2471738" cy="771524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324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1BA2134-5547-4C1A-8D94-AA6EDC847E22}"/>
              </a:ext>
            </a:extLst>
          </p:cNvPr>
          <p:cNvSpPr/>
          <p:nvPr/>
        </p:nvSpPr>
        <p:spPr>
          <a:xfrm>
            <a:off x="5672138" y="685801"/>
            <a:ext cx="5457825" cy="1443037"/>
          </a:xfrm>
          <a:prstGeom prst="roundRect">
            <a:avLst>
              <a:gd name="adj" fmla="val 98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Pergunta:</a:t>
            </a:r>
            <a:r>
              <a:rPr lang="pt-PT" dirty="0">
                <a:solidFill>
                  <a:schemeClr val="tx1"/>
                </a:solidFill>
              </a:rPr>
              <a:t> Quais são os fatores que faz da terra um planeta com vida?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b="1" dirty="0">
                <a:solidFill>
                  <a:schemeClr val="tx1"/>
                </a:solidFill>
              </a:rPr>
              <a:t>Resposta Certa: </a:t>
            </a:r>
            <a:r>
              <a:rPr lang="pt-PT" dirty="0">
                <a:solidFill>
                  <a:schemeClr val="tx1"/>
                </a:solidFill>
              </a:rPr>
              <a:t>Água Liquida.</a:t>
            </a:r>
          </a:p>
        </p:txBody>
      </p:sp>
      <p:pic>
        <p:nvPicPr>
          <p:cNvPr id="2050" name="Picture 2" descr="Image result for x png">
            <a:extLst>
              <a:ext uri="{FF2B5EF4-FFF2-40B4-BE49-F238E27FC236}">
                <a16:creationId xmlns:a16="http://schemas.microsoft.com/office/drawing/2014/main" id="{2743A793-FCE4-4B9D-A2C4-5E2BE575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973348"/>
            <a:ext cx="4986337" cy="491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ão de Ação: Avançar ou Seguint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0E4EEB4-FEBD-4DA0-9838-8A3118C1F89A}"/>
              </a:ext>
            </a:extLst>
          </p:cNvPr>
          <p:cNvSpPr/>
          <p:nvPr/>
        </p:nvSpPr>
        <p:spPr>
          <a:xfrm>
            <a:off x="8915401" y="5400675"/>
            <a:ext cx="2471738" cy="771524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1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6FEC8-03AE-46CD-980B-CDE4045A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1">
                    <a:lumMod val="50000"/>
                  </a:schemeClr>
                </a:solidFill>
              </a:rPr>
              <a:t>Pergunta nº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0275E2-88A5-4453-BB15-DC0C0E4E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As células eucarióticas…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A286422-7766-483D-AC3C-895F8460B4D9}"/>
              </a:ext>
            </a:extLst>
          </p:cNvPr>
          <p:cNvGrpSpPr/>
          <p:nvPr/>
        </p:nvGrpSpPr>
        <p:grpSpPr>
          <a:xfrm>
            <a:off x="2619374" y="3244056"/>
            <a:ext cx="6953252" cy="1514476"/>
            <a:chOff x="3324231" y="2671762"/>
            <a:chExt cx="6953252" cy="1514476"/>
          </a:xfrm>
        </p:grpSpPr>
        <p:sp>
          <p:nvSpPr>
            <p:cNvPr id="5" name="Botão de Ação: Em Branco 4">
              <a:hlinkClick r:id="rId2" action="ppaction://hlinksldjump" highlightClick="1"/>
              <a:extLst>
                <a:ext uri="{FF2B5EF4-FFF2-40B4-BE49-F238E27FC236}">
                  <a16:creationId xmlns:a16="http://schemas.microsoft.com/office/drawing/2014/main" id="{53C7790B-C6B9-4C49-9520-E21597E1F0AA}"/>
                </a:ext>
              </a:extLst>
            </p:cNvPr>
            <p:cNvSpPr/>
            <p:nvPr/>
          </p:nvSpPr>
          <p:spPr>
            <a:xfrm>
              <a:off x="3324231" y="2671763"/>
              <a:ext cx="3005138" cy="1514475"/>
            </a:xfrm>
            <a:prstGeom prst="actionButtonBlan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dirty="0">
                  <a:solidFill>
                    <a:schemeClr val="tx1"/>
                  </a:solidFill>
                </a:rPr>
                <a:t>…têm núcleo</a:t>
              </a:r>
            </a:p>
          </p:txBody>
        </p:sp>
        <p:sp>
          <p:nvSpPr>
            <p:cNvPr id="6" name="Botão de Ação: Em Branco 5">
              <a:hlinkClick r:id="rId3" action="ppaction://hlinksldjump" highlightClick="1"/>
              <a:extLst>
                <a:ext uri="{FF2B5EF4-FFF2-40B4-BE49-F238E27FC236}">
                  <a16:creationId xmlns:a16="http://schemas.microsoft.com/office/drawing/2014/main" id="{F17E18D9-9B8A-45C8-A5D3-2CE1B7BD29C0}"/>
                </a:ext>
              </a:extLst>
            </p:cNvPr>
            <p:cNvSpPr/>
            <p:nvPr/>
          </p:nvSpPr>
          <p:spPr>
            <a:xfrm>
              <a:off x="7272345" y="2671762"/>
              <a:ext cx="3005138" cy="1514475"/>
            </a:xfrm>
            <a:prstGeom prst="actionButtonBlan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3200" dirty="0">
                  <a:solidFill>
                    <a:schemeClr val="tx1"/>
                  </a:solidFill>
                </a:rPr>
                <a:t>…não têm</a:t>
              </a:r>
            </a:p>
            <a:p>
              <a:pPr algn="ctr"/>
              <a:r>
                <a:rPr lang="pt-PT" sz="3200" dirty="0">
                  <a:solidFill>
                    <a:schemeClr val="tx1"/>
                  </a:solidFill>
                </a:rPr>
                <a:t>núcleo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7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1BA2134-5547-4C1A-8D94-AA6EDC847E22}"/>
              </a:ext>
            </a:extLst>
          </p:cNvPr>
          <p:cNvSpPr/>
          <p:nvPr/>
        </p:nvSpPr>
        <p:spPr>
          <a:xfrm>
            <a:off x="5672138" y="685801"/>
            <a:ext cx="5457825" cy="1443037"/>
          </a:xfrm>
          <a:prstGeom prst="roundRect">
            <a:avLst>
              <a:gd name="adj" fmla="val 98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Pergunta:</a:t>
            </a:r>
            <a:r>
              <a:rPr lang="pt-PT" dirty="0">
                <a:solidFill>
                  <a:schemeClr val="tx1"/>
                </a:solidFill>
              </a:rPr>
              <a:t> Quais são os fatores que faz da terra um planeta com vida?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b="1" dirty="0">
                <a:solidFill>
                  <a:schemeClr val="tx1"/>
                </a:solidFill>
              </a:rPr>
              <a:t>Resposta Certa: </a:t>
            </a:r>
            <a:r>
              <a:rPr lang="pt-PT" dirty="0">
                <a:solidFill>
                  <a:schemeClr val="tx1"/>
                </a:solidFill>
              </a:rPr>
              <a:t>Água Liquida.</a:t>
            </a:r>
          </a:p>
        </p:txBody>
      </p:sp>
      <p:pic>
        <p:nvPicPr>
          <p:cNvPr id="1028" name="Picture 4" descr="Image result for certo png">
            <a:extLst>
              <a:ext uri="{FF2B5EF4-FFF2-40B4-BE49-F238E27FC236}">
                <a16:creationId xmlns:a16="http://schemas.microsoft.com/office/drawing/2014/main" id="{C3EC10CF-E765-433E-8846-459E8BAB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571500"/>
            <a:ext cx="469106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117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195</Words>
  <Application>Microsoft Office PowerPoint</Application>
  <PresentationFormat>Ecrã Panorâmico</PresentationFormat>
  <Paragraphs>35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Quiz</vt:lpstr>
      <vt:lpstr>Pergunta nº 1</vt:lpstr>
      <vt:lpstr>Apresentação do PowerPoint</vt:lpstr>
      <vt:lpstr>Apresentação do PowerPoint</vt:lpstr>
      <vt:lpstr>Pergunta nº 2</vt:lpstr>
      <vt:lpstr>Apresentação do PowerPoint</vt:lpstr>
      <vt:lpstr>Apresentação do PowerPoint</vt:lpstr>
      <vt:lpstr>Pergunta nº 3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Daniel A</dc:creator>
  <cp:lastModifiedBy>Daniel A</cp:lastModifiedBy>
  <cp:revision>6</cp:revision>
  <dcterms:created xsi:type="dcterms:W3CDTF">2019-10-22T19:06:00Z</dcterms:created>
  <dcterms:modified xsi:type="dcterms:W3CDTF">2019-10-22T20:35:30Z</dcterms:modified>
</cp:coreProperties>
</file>