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59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5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173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6784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51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8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1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6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8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6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0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7328F-6D10-7C48-8F47-427901620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Daniel Araújo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49AB4-0AED-814A-91A9-57F85D12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Candidato a delegado de turma</a:t>
            </a:r>
          </a:p>
        </p:txBody>
      </p:sp>
    </p:spTree>
    <p:extLst>
      <p:ext uri="{BB962C8B-B14F-4D97-AF65-F5344CB8AC3E}">
        <p14:creationId xmlns:p14="http://schemas.microsoft.com/office/powerpoint/2010/main" val="25682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54956-51EF-4F6A-AAB4-6F43C6C9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Medida nº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CB4278-C8AF-47E3-98F3-59430B6B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Criação de um painel dos trabalhos de casa. Quem não tiver os TPCs pode ir consulta-los.</a:t>
            </a:r>
          </a:p>
        </p:txBody>
      </p:sp>
    </p:spTree>
    <p:extLst>
      <p:ext uri="{BB962C8B-B14F-4D97-AF65-F5344CB8AC3E}">
        <p14:creationId xmlns:p14="http://schemas.microsoft.com/office/powerpoint/2010/main" val="151898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D6D4D-A50B-0E4E-8BCF-509F7E5E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Medida nº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2C475D-44C4-6344-B5F0-AC7C8FEC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Criação de uma caixa de sugestões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A2E4992-5E7F-4F6A-9438-694FE5C7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252"/>
            <a:ext cx="3933831" cy="39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6A44E-0A36-E14E-AD24-EECE883B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Medida nº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59A5A8-71DD-E34D-8A24-1D0F2D44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Implantação de um dispensador de água para quem tiver sede durante os intervalos.</a:t>
            </a:r>
          </a:p>
        </p:txBody>
      </p:sp>
      <p:pic>
        <p:nvPicPr>
          <p:cNvPr id="4" name="Picture 2" descr="Image result for dispensador de agua Fly Tiger">
            <a:extLst>
              <a:ext uri="{FF2B5EF4-FFF2-40B4-BE49-F238E27FC236}">
                <a16:creationId xmlns:a16="http://schemas.microsoft.com/office/drawing/2014/main" id="{3C3E66D1-C6D8-414E-A1C0-557BD40D0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7651" r="27936" b="7285"/>
          <a:stretch/>
        </p:blipFill>
        <p:spPr bwMode="auto">
          <a:xfrm>
            <a:off x="6719608" y="3429000"/>
            <a:ext cx="1639491" cy="249718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BB2B1-CB52-2946-BAD9-B27913C3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Medida nº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4E5902-EEBF-2144-BB68-9215E256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>
                <a:solidFill>
                  <a:schemeClr val="tx1"/>
                </a:solidFill>
              </a:rPr>
              <a:t>Planeamento de algumas atividades (jogos) em algumas aulas (Em conformidade com os professores).</a:t>
            </a:r>
          </a:p>
        </p:txBody>
      </p:sp>
    </p:spTree>
    <p:extLst>
      <p:ext uri="{BB962C8B-B14F-4D97-AF65-F5344CB8AC3E}">
        <p14:creationId xmlns:p14="http://schemas.microsoft.com/office/powerpoint/2010/main" val="310822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10779-97EA-4503-BA40-CAF6A66D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8000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436BF0-96A2-41DE-AE0E-868286D9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>
                <a:solidFill>
                  <a:schemeClr val="tx1"/>
                </a:solidFill>
              </a:rPr>
              <a:t>Obrigado pela vossa atenção.</a:t>
            </a:r>
          </a:p>
          <a:p>
            <a:pPr marL="0" indent="0">
              <a:buNone/>
            </a:pPr>
            <a:r>
              <a:rPr lang="pt-PT">
                <a:solidFill>
                  <a:schemeClr val="tx1"/>
                </a:solidFill>
              </a:rPr>
              <a:t>Votem com sinceridade!!!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emoji piscar de olho">
            <a:extLst>
              <a:ext uri="{FF2B5EF4-FFF2-40B4-BE49-F238E27FC236}">
                <a16:creationId xmlns:a16="http://schemas.microsoft.com/office/drawing/2014/main" id="{82E27CB3-9946-4303-B167-1213B44A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55" y="1710373"/>
            <a:ext cx="3967162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22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</TotalTime>
  <Words>84</Words>
  <Application>Microsoft Office PowerPoint</Application>
  <PresentationFormat>Apresentação no Ecrã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Daniel Araújo</vt:lpstr>
      <vt:lpstr>Medida nº 1</vt:lpstr>
      <vt:lpstr>Medida nº 2</vt:lpstr>
      <vt:lpstr>Medida nº 3</vt:lpstr>
      <vt:lpstr>Medida nº 4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Araújo</dc:title>
  <dc:creator>Utilizador desconhecido</dc:creator>
  <cp:lastModifiedBy>Daniel A</cp:lastModifiedBy>
  <cp:revision>11</cp:revision>
  <dcterms:created xsi:type="dcterms:W3CDTF">2019-10-01T17:56:45Z</dcterms:created>
  <dcterms:modified xsi:type="dcterms:W3CDTF">2019-10-07T06:30:58Z</dcterms:modified>
</cp:coreProperties>
</file>