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60" r:id="rId3"/>
    <p:sldId id="337" r:id="rId4"/>
    <p:sldId id="338" r:id="rId5"/>
    <p:sldId id="339" r:id="rId6"/>
    <p:sldId id="261" r:id="rId7"/>
  </p:sldIdLst>
  <p:sldSz cx="9144000" cy="5143500" type="screen16x9"/>
  <p:notesSz cx="6858000" cy="9144000"/>
  <p:embeddedFontLst>
    <p:embeddedFont>
      <p:font typeface="Comfortaa" pitchFamily="2" charset="0"/>
      <p:regular r:id="rId9"/>
      <p:bold r:id="rId10"/>
    </p:embeddedFont>
    <p:embeddedFont>
      <p:font typeface="Concert One" panose="020B0604020202020204" charset="0"/>
      <p:regular r:id="rId11"/>
    </p:embeddedFont>
    <p:embeddedFont>
      <p:font typeface="Lora" pitchFamily="2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CCC"/>
    <a:srgbClr val="F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76B904-261D-4A16-BDEC-D5C052FDBF8C}">
  <a:tblStyle styleId="{A376B904-261D-4A16-BDEC-D5C052FDB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9" name="Google Shape;4139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9" name="Google Shape;4139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5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9" name="Google Shape;4139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0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9" name="Google Shape;4139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29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" name="Google Shape;4186;ga933c92384_0_4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7" name="Google Shape;4187;ga933c92384_0_4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8264" y="47161"/>
            <a:ext cx="3136555" cy="434700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1500" y="-1039835"/>
            <a:ext cx="1507183" cy="3535385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2173" y="2495562"/>
            <a:ext cx="4832766" cy="3370863"/>
          </a:xfrm>
          <a:custGeom>
            <a:avLst/>
            <a:gdLst/>
            <a:ahLst/>
            <a:cxnLst/>
            <a:rect l="l" t="t" r="r" b="b"/>
            <a:pathLst>
              <a:path w="28216" h="19681" extrusionOk="0">
                <a:moveTo>
                  <a:pt x="27561" y="1"/>
                </a:moveTo>
                <a:cubicBezTo>
                  <a:pt x="27439" y="1"/>
                  <a:pt x="27318" y="39"/>
                  <a:pt x="27215" y="126"/>
                </a:cubicBezTo>
                <a:cubicBezTo>
                  <a:pt x="27202" y="139"/>
                  <a:pt x="27198" y="159"/>
                  <a:pt x="27207" y="177"/>
                </a:cubicBezTo>
                <a:cubicBezTo>
                  <a:pt x="27186" y="186"/>
                  <a:pt x="27168" y="205"/>
                  <a:pt x="27162" y="227"/>
                </a:cubicBezTo>
                <a:cubicBezTo>
                  <a:pt x="26619" y="1752"/>
                  <a:pt x="25687" y="3129"/>
                  <a:pt x="24622" y="4383"/>
                </a:cubicBezTo>
                <a:cubicBezTo>
                  <a:pt x="24388" y="3299"/>
                  <a:pt x="23416" y="2945"/>
                  <a:pt x="22348" y="2945"/>
                </a:cubicBezTo>
                <a:cubicBezTo>
                  <a:pt x="21365" y="2945"/>
                  <a:pt x="20301" y="3245"/>
                  <a:pt x="19659" y="3553"/>
                </a:cubicBezTo>
                <a:cubicBezTo>
                  <a:pt x="19640" y="3561"/>
                  <a:pt x="19627" y="3579"/>
                  <a:pt x="19624" y="3600"/>
                </a:cubicBezTo>
                <a:cubicBezTo>
                  <a:pt x="19596" y="3652"/>
                  <a:pt x="19617" y="3731"/>
                  <a:pt x="19695" y="3731"/>
                </a:cubicBezTo>
                <a:cubicBezTo>
                  <a:pt x="20159" y="3736"/>
                  <a:pt x="20612" y="3792"/>
                  <a:pt x="21056" y="3936"/>
                </a:cubicBezTo>
                <a:cubicBezTo>
                  <a:pt x="21283" y="4012"/>
                  <a:pt x="21510" y="4103"/>
                  <a:pt x="21718" y="4223"/>
                </a:cubicBezTo>
                <a:cubicBezTo>
                  <a:pt x="21891" y="4324"/>
                  <a:pt x="22821" y="5051"/>
                  <a:pt x="22021" y="5264"/>
                </a:cubicBezTo>
                <a:cubicBezTo>
                  <a:pt x="22014" y="5252"/>
                  <a:pt x="22005" y="5240"/>
                  <a:pt x="21993" y="5231"/>
                </a:cubicBezTo>
                <a:cubicBezTo>
                  <a:pt x="21073" y="4563"/>
                  <a:pt x="20111" y="4297"/>
                  <a:pt x="19135" y="4297"/>
                </a:cubicBezTo>
                <a:cubicBezTo>
                  <a:pt x="16263" y="4297"/>
                  <a:pt x="13268" y="6602"/>
                  <a:pt x="10860" y="7763"/>
                </a:cubicBezTo>
                <a:cubicBezTo>
                  <a:pt x="10786" y="7797"/>
                  <a:pt x="10818" y="7883"/>
                  <a:pt x="10880" y="7899"/>
                </a:cubicBezTo>
                <a:cubicBezTo>
                  <a:pt x="10852" y="7961"/>
                  <a:pt x="10880" y="8054"/>
                  <a:pt x="10969" y="8066"/>
                </a:cubicBezTo>
                <a:cubicBezTo>
                  <a:pt x="11519" y="8136"/>
                  <a:pt x="11997" y="8376"/>
                  <a:pt x="12391" y="8770"/>
                </a:cubicBezTo>
                <a:cubicBezTo>
                  <a:pt x="12681" y="9064"/>
                  <a:pt x="13430" y="10071"/>
                  <a:pt x="12987" y="10528"/>
                </a:cubicBezTo>
                <a:cubicBezTo>
                  <a:pt x="12846" y="10604"/>
                  <a:pt x="12715" y="10637"/>
                  <a:pt x="12591" y="10637"/>
                </a:cubicBezTo>
                <a:cubicBezTo>
                  <a:pt x="11917" y="10637"/>
                  <a:pt x="11477" y="9644"/>
                  <a:pt x="11129" y="9149"/>
                </a:cubicBezTo>
                <a:cubicBezTo>
                  <a:pt x="10936" y="8875"/>
                  <a:pt x="10702" y="8592"/>
                  <a:pt x="10372" y="8592"/>
                </a:cubicBezTo>
                <a:cubicBezTo>
                  <a:pt x="10340" y="8592"/>
                  <a:pt x="10308" y="8594"/>
                  <a:pt x="10274" y="8600"/>
                </a:cubicBezTo>
                <a:cubicBezTo>
                  <a:pt x="10260" y="8569"/>
                  <a:pt x="10230" y="8551"/>
                  <a:pt x="10199" y="8551"/>
                </a:cubicBezTo>
                <a:cubicBezTo>
                  <a:pt x="10192" y="8551"/>
                  <a:pt x="10184" y="8552"/>
                  <a:pt x="10177" y="8554"/>
                </a:cubicBezTo>
                <a:cubicBezTo>
                  <a:pt x="8889" y="8852"/>
                  <a:pt x="7640" y="9313"/>
                  <a:pt x="6510" y="10005"/>
                </a:cubicBezTo>
                <a:cubicBezTo>
                  <a:pt x="6479" y="10023"/>
                  <a:pt x="6470" y="10061"/>
                  <a:pt x="6486" y="10091"/>
                </a:cubicBezTo>
                <a:cubicBezTo>
                  <a:pt x="6471" y="10137"/>
                  <a:pt x="6498" y="10187"/>
                  <a:pt x="6544" y="10200"/>
                </a:cubicBezTo>
                <a:cubicBezTo>
                  <a:pt x="7055" y="10371"/>
                  <a:pt x="7474" y="10612"/>
                  <a:pt x="7858" y="10991"/>
                </a:cubicBezTo>
                <a:cubicBezTo>
                  <a:pt x="7987" y="11117"/>
                  <a:pt x="8107" y="11252"/>
                  <a:pt x="8221" y="11392"/>
                </a:cubicBezTo>
                <a:cubicBezTo>
                  <a:pt x="8311" y="11502"/>
                  <a:pt x="8557" y="11831"/>
                  <a:pt x="8634" y="12124"/>
                </a:cubicBezTo>
                <a:cubicBezTo>
                  <a:pt x="8615" y="12236"/>
                  <a:pt x="8597" y="12336"/>
                  <a:pt x="8525" y="12431"/>
                </a:cubicBezTo>
                <a:cubicBezTo>
                  <a:pt x="8457" y="12524"/>
                  <a:pt x="8362" y="12595"/>
                  <a:pt x="8255" y="12636"/>
                </a:cubicBezTo>
                <a:cubicBezTo>
                  <a:pt x="8233" y="12639"/>
                  <a:pt x="8211" y="12641"/>
                  <a:pt x="8189" y="12641"/>
                </a:cubicBezTo>
                <a:cubicBezTo>
                  <a:pt x="7588" y="12641"/>
                  <a:pt x="6874" y="11648"/>
                  <a:pt x="6319" y="11500"/>
                </a:cubicBezTo>
                <a:cubicBezTo>
                  <a:pt x="6144" y="11454"/>
                  <a:pt x="5962" y="11434"/>
                  <a:pt x="5780" y="11434"/>
                </a:cubicBezTo>
                <a:cubicBezTo>
                  <a:pt x="5427" y="11434"/>
                  <a:pt x="5071" y="11512"/>
                  <a:pt x="4748" y="11638"/>
                </a:cubicBezTo>
                <a:cubicBezTo>
                  <a:pt x="3010" y="12316"/>
                  <a:pt x="2118" y="14315"/>
                  <a:pt x="115" y="14455"/>
                </a:cubicBezTo>
                <a:cubicBezTo>
                  <a:pt x="100" y="14457"/>
                  <a:pt x="86" y="14463"/>
                  <a:pt x="76" y="14475"/>
                </a:cubicBezTo>
                <a:cubicBezTo>
                  <a:pt x="28" y="14481"/>
                  <a:pt x="0" y="14555"/>
                  <a:pt x="52" y="14579"/>
                </a:cubicBezTo>
                <a:cubicBezTo>
                  <a:pt x="1753" y="15373"/>
                  <a:pt x="2640" y="17387"/>
                  <a:pt x="4461" y="17937"/>
                </a:cubicBezTo>
                <a:cubicBezTo>
                  <a:pt x="4758" y="18027"/>
                  <a:pt x="5067" y="18071"/>
                  <a:pt x="5375" y="18071"/>
                </a:cubicBezTo>
                <a:cubicBezTo>
                  <a:pt x="5810" y="18071"/>
                  <a:pt x="6244" y="17984"/>
                  <a:pt x="6644" y="17816"/>
                </a:cubicBezTo>
                <a:cubicBezTo>
                  <a:pt x="7611" y="17411"/>
                  <a:pt x="8067" y="16484"/>
                  <a:pt x="8871" y="15878"/>
                </a:cubicBezTo>
                <a:cubicBezTo>
                  <a:pt x="8932" y="15867"/>
                  <a:pt x="9003" y="15861"/>
                  <a:pt x="9076" y="15861"/>
                </a:cubicBezTo>
                <a:cubicBezTo>
                  <a:pt x="9219" y="15861"/>
                  <a:pt x="9368" y="15885"/>
                  <a:pt x="9451" y="15946"/>
                </a:cubicBezTo>
                <a:cubicBezTo>
                  <a:pt x="9616" y="16062"/>
                  <a:pt x="9672" y="16629"/>
                  <a:pt x="9629" y="16824"/>
                </a:cubicBezTo>
                <a:cubicBezTo>
                  <a:pt x="9562" y="17124"/>
                  <a:pt x="9401" y="17445"/>
                  <a:pt x="9221" y="17687"/>
                </a:cubicBezTo>
                <a:cubicBezTo>
                  <a:pt x="8867" y="18156"/>
                  <a:pt x="8311" y="18410"/>
                  <a:pt x="7915" y="18839"/>
                </a:cubicBezTo>
                <a:cubicBezTo>
                  <a:pt x="7881" y="18875"/>
                  <a:pt x="7877" y="18928"/>
                  <a:pt x="7905" y="18968"/>
                </a:cubicBezTo>
                <a:cubicBezTo>
                  <a:pt x="7879" y="18992"/>
                  <a:pt x="7885" y="19034"/>
                  <a:pt x="7914" y="19052"/>
                </a:cubicBezTo>
                <a:cubicBezTo>
                  <a:pt x="8635" y="19521"/>
                  <a:pt x="9535" y="19681"/>
                  <a:pt x="10447" y="19681"/>
                </a:cubicBezTo>
                <a:cubicBezTo>
                  <a:pt x="11262" y="19681"/>
                  <a:pt x="12086" y="19553"/>
                  <a:pt x="12797" y="19402"/>
                </a:cubicBezTo>
                <a:cubicBezTo>
                  <a:pt x="14889" y="18960"/>
                  <a:pt x="16916" y="18149"/>
                  <a:pt x="18769" y="17093"/>
                </a:cubicBezTo>
                <a:cubicBezTo>
                  <a:pt x="18774" y="17094"/>
                  <a:pt x="18778" y="17095"/>
                  <a:pt x="18783" y="17095"/>
                </a:cubicBezTo>
                <a:cubicBezTo>
                  <a:pt x="18796" y="17095"/>
                  <a:pt x="18809" y="17091"/>
                  <a:pt x="18820" y="17083"/>
                </a:cubicBezTo>
                <a:cubicBezTo>
                  <a:pt x="19336" y="16728"/>
                  <a:pt x="19380" y="16077"/>
                  <a:pt x="19355" y="15494"/>
                </a:cubicBezTo>
                <a:cubicBezTo>
                  <a:pt x="19320" y="14761"/>
                  <a:pt x="18452" y="12612"/>
                  <a:pt x="19319" y="12230"/>
                </a:cubicBezTo>
                <a:cubicBezTo>
                  <a:pt x="19329" y="12227"/>
                  <a:pt x="19339" y="12220"/>
                  <a:pt x="19345" y="12211"/>
                </a:cubicBezTo>
                <a:cubicBezTo>
                  <a:pt x="19445" y="12173"/>
                  <a:pt x="19538" y="12156"/>
                  <a:pt x="19623" y="12156"/>
                </a:cubicBezTo>
                <a:cubicBezTo>
                  <a:pt x="20383" y="12156"/>
                  <a:pt x="20597" y="13525"/>
                  <a:pt x="20616" y="14114"/>
                </a:cubicBezTo>
                <a:cubicBezTo>
                  <a:pt x="20635" y="14683"/>
                  <a:pt x="20547" y="15236"/>
                  <a:pt x="20391" y="15782"/>
                </a:cubicBezTo>
                <a:cubicBezTo>
                  <a:pt x="20366" y="15873"/>
                  <a:pt x="20440" y="15934"/>
                  <a:pt x="20512" y="15934"/>
                </a:cubicBezTo>
                <a:cubicBezTo>
                  <a:pt x="20543" y="15934"/>
                  <a:pt x="20573" y="15922"/>
                  <a:pt x="20595" y="15897"/>
                </a:cubicBezTo>
                <a:cubicBezTo>
                  <a:pt x="22471" y="15298"/>
                  <a:pt x="24058" y="13982"/>
                  <a:pt x="25049" y="12284"/>
                </a:cubicBezTo>
                <a:cubicBezTo>
                  <a:pt x="25080" y="12239"/>
                  <a:pt x="25069" y="12178"/>
                  <a:pt x="25026" y="12144"/>
                </a:cubicBezTo>
                <a:cubicBezTo>
                  <a:pt x="24998" y="11796"/>
                  <a:pt x="24889" y="11468"/>
                  <a:pt x="24748" y="11149"/>
                </a:cubicBezTo>
                <a:cubicBezTo>
                  <a:pt x="24524" y="10651"/>
                  <a:pt x="23589" y="9504"/>
                  <a:pt x="24496" y="9148"/>
                </a:cubicBezTo>
                <a:lnTo>
                  <a:pt x="24496" y="9148"/>
                </a:lnTo>
                <a:cubicBezTo>
                  <a:pt x="24517" y="9160"/>
                  <a:pt x="24540" y="9172"/>
                  <a:pt x="24562" y="9185"/>
                </a:cubicBezTo>
                <a:cubicBezTo>
                  <a:pt x="24600" y="9168"/>
                  <a:pt x="24640" y="9159"/>
                  <a:pt x="24680" y="9159"/>
                </a:cubicBezTo>
                <a:cubicBezTo>
                  <a:pt x="24690" y="9159"/>
                  <a:pt x="24700" y="9160"/>
                  <a:pt x="24710" y="9161"/>
                </a:cubicBezTo>
                <a:cubicBezTo>
                  <a:pt x="24865" y="9185"/>
                  <a:pt x="24992" y="9246"/>
                  <a:pt x="25068" y="9390"/>
                </a:cubicBezTo>
                <a:cubicBezTo>
                  <a:pt x="25086" y="9426"/>
                  <a:pt x="25101" y="9465"/>
                  <a:pt x="25112" y="9505"/>
                </a:cubicBezTo>
                <a:cubicBezTo>
                  <a:pt x="25117" y="9508"/>
                  <a:pt x="25124" y="9510"/>
                  <a:pt x="25129" y="9513"/>
                </a:cubicBezTo>
                <a:cubicBezTo>
                  <a:pt x="25224" y="9694"/>
                  <a:pt x="25280" y="9892"/>
                  <a:pt x="25296" y="10095"/>
                </a:cubicBezTo>
                <a:cubicBezTo>
                  <a:pt x="25340" y="10393"/>
                  <a:pt x="25324" y="10600"/>
                  <a:pt x="25251" y="10909"/>
                </a:cubicBezTo>
                <a:cubicBezTo>
                  <a:pt x="25237" y="10965"/>
                  <a:pt x="25284" y="11033"/>
                  <a:pt x="25341" y="11033"/>
                </a:cubicBezTo>
                <a:cubicBezTo>
                  <a:pt x="25356" y="11033"/>
                  <a:pt x="25370" y="11029"/>
                  <a:pt x="25385" y="11019"/>
                </a:cubicBezTo>
                <a:cubicBezTo>
                  <a:pt x="27322" y="9701"/>
                  <a:pt x="26764" y="6210"/>
                  <a:pt x="24717" y="5307"/>
                </a:cubicBezTo>
                <a:cubicBezTo>
                  <a:pt x="26015" y="3865"/>
                  <a:pt x="27162" y="2294"/>
                  <a:pt x="28136" y="618"/>
                </a:cubicBezTo>
                <a:cubicBezTo>
                  <a:pt x="28147" y="601"/>
                  <a:pt x="28152" y="579"/>
                  <a:pt x="28150" y="559"/>
                </a:cubicBezTo>
                <a:cubicBezTo>
                  <a:pt x="28190" y="538"/>
                  <a:pt x="28215" y="493"/>
                  <a:pt x="28191" y="431"/>
                </a:cubicBezTo>
                <a:cubicBezTo>
                  <a:pt x="28094" y="180"/>
                  <a:pt x="27826" y="1"/>
                  <a:pt x="27561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114825" y="1221382"/>
            <a:ext cx="2523213" cy="2153712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301074" y="3473439"/>
            <a:ext cx="2109849" cy="1966022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24669" y="3397257"/>
            <a:ext cx="1344256" cy="253269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34445" y="1100111"/>
            <a:ext cx="2176983" cy="1325903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-589802" y="1781091"/>
            <a:ext cx="2850524" cy="1946196"/>
            <a:chOff x="2639775" y="3965525"/>
            <a:chExt cx="545075" cy="372150"/>
          </a:xfrm>
        </p:grpSpPr>
        <p:sp>
          <p:nvSpPr>
            <p:cNvPr id="21" name="Google Shape;21;p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95724" y="2089249"/>
            <a:ext cx="2772865" cy="1925146"/>
            <a:chOff x="1854325" y="4137425"/>
            <a:chExt cx="530225" cy="368125"/>
          </a:xfrm>
        </p:grpSpPr>
        <p:sp>
          <p:nvSpPr>
            <p:cNvPr id="60" name="Google Shape;60;p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 rot="-5193098">
            <a:off x="3279805" y="4311672"/>
            <a:ext cx="1594001" cy="1389151"/>
            <a:chOff x="977700" y="3993775"/>
            <a:chExt cx="543525" cy="473675"/>
          </a:xfrm>
        </p:grpSpPr>
        <p:sp>
          <p:nvSpPr>
            <p:cNvPr id="86" name="Google Shape;86;p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9814932">
            <a:off x="6260180" y="-1282125"/>
            <a:ext cx="4116243" cy="3191514"/>
            <a:chOff x="902100" y="3410650"/>
            <a:chExt cx="787100" cy="610275"/>
          </a:xfrm>
        </p:grpSpPr>
        <p:sp>
          <p:nvSpPr>
            <p:cNvPr id="130" name="Google Shape;130;p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2020057" y="-1282562"/>
            <a:ext cx="2012481" cy="2415552"/>
            <a:chOff x="1900450" y="3143950"/>
            <a:chExt cx="384825" cy="461900"/>
          </a:xfrm>
        </p:grpSpPr>
        <p:sp>
          <p:nvSpPr>
            <p:cNvPr id="160" name="Google Shape;160;p2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"/>
          <p:cNvGrpSpPr/>
          <p:nvPr/>
        </p:nvGrpSpPr>
        <p:grpSpPr>
          <a:xfrm>
            <a:off x="901553" y="-690054"/>
            <a:ext cx="1990493" cy="1871858"/>
            <a:chOff x="1888400" y="1093775"/>
            <a:chExt cx="1244525" cy="1170350"/>
          </a:xfrm>
        </p:grpSpPr>
        <p:sp>
          <p:nvSpPr>
            <p:cNvPr id="207" name="Google Shape;207;p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3835039" y="-774431"/>
            <a:ext cx="1632108" cy="1716636"/>
            <a:chOff x="3445225" y="939575"/>
            <a:chExt cx="1020450" cy="1073300"/>
          </a:xfrm>
        </p:grpSpPr>
        <p:sp>
          <p:nvSpPr>
            <p:cNvPr id="210" name="Google Shape;210;p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2020051" y="3988982"/>
            <a:ext cx="1723633" cy="2133720"/>
            <a:chOff x="2665925" y="3755975"/>
            <a:chExt cx="1077675" cy="1334075"/>
          </a:xfrm>
        </p:grpSpPr>
        <p:sp>
          <p:nvSpPr>
            <p:cNvPr id="213" name="Google Shape;213;p2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-553583" y="3535991"/>
            <a:ext cx="1836071" cy="1848986"/>
            <a:chOff x="1056800" y="3472750"/>
            <a:chExt cx="1147975" cy="1156050"/>
          </a:xfrm>
        </p:grpSpPr>
        <p:sp>
          <p:nvSpPr>
            <p:cNvPr id="219" name="Google Shape;219;p2"/>
            <p:cNvSpPr/>
            <p:nvPr/>
          </p:nvSpPr>
          <p:spPr>
            <a:xfrm>
              <a:off x="1056800" y="3481525"/>
              <a:ext cx="1141000" cy="1138150"/>
            </a:xfrm>
            <a:custGeom>
              <a:avLst/>
              <a:gdLst/>
              <a:ahLst/>
              <a:cxnLst/>
              <a:rect l="l" t="t" r="r" b="b"/>
              <a:pathLst>
                <a:path w="45640" h="45526" extrusionOk="0">
                  <a:moveTo>
                    <a:pt x="31998" y="6701"/>
                  </a:moveTo>
                  <a:cubicBezTo>
                    <a:pt x="32151" y="6701"/>
                    <a:pt x="32304" y="6738"/>
                    <a:pt x="32440" y="6815"/>
                  </a:cubicBezTo>
                  <a:cubicBezTo>
                    <a:pt x="33582" y="7471"/>
                    <a:pt x="33407" y="8960"/>
                    <a:pt x="33143" y="10046"/>
                  </a:cubicBezTo>
                  <a:cubicBezTo>
                    <a:pt x="33114" y="10171"/>
                    <a:pt x="33060" y="10288"/>
                    <a:pt x="32984" y="10391"/>
                  </a:cubicBezTo>
                  <a:cubicBezTo>
                    <a:pt x="32867" y="10631"/>
                    <a:pt x="32654" y="10829"/>
                    <a:pt x="32408" y="10902"/>
                  </a:cubicBezTo>
                  <a:cubicBezTo>
                    <a:pt x="32321" y="10927"/>
                    <a:pt x="32236" y="10939"/>
                    <a:pt x="32152" y="10939"/>
                  </a:cubicBezTo>
                  <a:cubicBezTo>
                    <a:pt x="31751" y="10939"/>
                    <a:pt x="31402" y="10662"/>
                    <a:pt x="31259" y="10275"/>
                  </a:cubicBezTo>
                  <a:cubicBezTo>
                    <a:pt x="30901" y="9315"/>
                    <a:pt x="30681" y="8119"/>
                    <a:pt x="31180" y="7170"/>
                  </a:cubicBezTo>
                  <a:cubicBezTo>
                    <a:pt x="31337" y="6870"/>
                    <a:pt x="31668" y="6701"/>
                    <a:pt x="31998" y="6701"/>
                  </a:cubicBezTo>
                  <a:close/>
                  <a:moveTo>
                    <a:pt x="23400" y="5438"/>
                  </a:moveTo>
                  <a:cubicBezTo>
                    <a:pt x="23869" y="5438"/>
                    <a:pt x="24333" y="5717"/>
                    <a:pt x="24683" y="6093"/>
                  </a:cubicBezTo>
                  <a:cubicBezTo>
                    <a:pt x="25920" y="7420"/>
                    <a:pt x="26459" y="9257"/>
                    <a:pt x="26639" y="11048"/>
                  </a:cubicBezTo>
                  <a:cubicBezTo>
                    <a:pt x="26738" y="11380"/>
                    <a:pt x="26770" y="11736"/>
                    <a:pt x="26705" y="12064"/>
                  </a:cubicBezTo>
                  <a:cubicBezTo>
                    <a:pt x="26707" y="12097"/>
                    <a:pt x="26708" y="12130"/>
                    <a:pt x="26708" y="12161"/>
                  </a:cubicBezTo>
                  <a:cubicBezTo>
                    <a:pt x="26722" y="12706"/>
                    <a:pt x="26344" y="13008"/>
                    <a:pt x="25927" y="13067"/>
                  </a:cubicBezTo>
                  <a:cubicBezTo>
                    <a:pt x="25737" y="13157"/>
                    <a:pt x="25542" y="13197"/>
                    <a:pt x="25350" y="13197"/>
                  </a:cubicBezTo>
                  <a:cubicBezTo>
                    <a:pt x="24839" y="13197"/>
                    <a:pt x="24344" y="12913"/>
                    <a:pt x="23995" y="12515"/>
                  </a:cubicBezTo>
                  <a:cubicBezTo>
                    <a:pt x="22904" y="11267"/>
                    <a:pt x="22351" y="9214"/>
                    <a:pt x="22153" y="7603"/>
                  </a:cubicBezTo>
                  <a:cubicBezTo>
                    <a:pt x="22073" y="6958"/>
                    <a:pt x="22070" y="6220"/>
                    <a:pt x="22603" y="5753"/>
                  </a:cubicBezTo>
                  <a:cubicBezTo>
                    <a:pt x="22856" y="5531"/>
                    <a:pt x="23128" y="5438"/>
                    <a:pt x="23400" y="5438"/>
                  </a:cubicBezTo>
                  <a:close/>
                  <a:moveTo>
                    <a:pt x="14642" y="10989"/>
                  </a:moveTo>
                  <a:cubicBezTo>
                    <a:pt x="16071" y="10989"/>
                    <a:pt x="17773" y="12514"/>
                    <a:pt x="18496" y="13363"/>
                  </a:cubicBezTo>
                  <a:cubicBezTo>
                    <a:pt x="19430" y="14459"/>
                    <a:pt x="20829" y="16049"/>
                    <a:pt x="20594" y="17587"/>
                  </a:cubicBezTo>
                  <a:cubicBezTo>
                    <a:pt x="20579" y="17675"/>
                    <a:pt x="20554" y="17761"/>
                    <a:pt x="20515" y="17841"/>
                  </a:cubicBezTo>
                  <a:cubicBezTo>
                    <a:pt x="20378" y="18555"/>
                    <a:pt x="19743" y="18947"/>
                    <a:pt x="19107" y="18947"/>
                  </a:cubicBezTo>
                  <a:cubicBezTo>
                    <a:pt x="18914" y="18947"/>
                    <a:pt x="18721" y="18911"/>
                    <a:pt x="18542" y="18837"/>
                  </a:cubicBezTo>
                  <a:cubicBezTo>
                    <a:pt x="18539" y="18835"/>
                    <a:pt x="18535" y="18835"/>
                    <a:pt x="18532" y="18834"/>
                  </a:cubicBezTo>
                  <a:cubicBezTo>
                    <a:pt x="16595" y="18090"/>
                    <a:pt x="15494" y="16391"/>
                    <a:pt x="14313" y="14779"/>
                  </a:cubicBezTo>
                  <a:cubicBezTo>
                    <a:pt x="13690" y="13929"/>
                    <a:pt x="12418" y="12296"/>
                    <a:pt x="13586" y="11353"/>
                  </a:cubicBezTo>
                  <a:cubicBezTo>
                    <a:pt x="13903" y="11097"/>
                    <a:pt x="14263" y="10989"/>
                    <a:pt x="14642" y="10989"/>
                  </a:cubicBezTo>
                  <a:close/>
                  <a:moveTo>
                    <a:pt x="40141" y="16721"/>
                  </a:moveTo>
                  <a:cubicBezTo>
                    <a:pt x="41033" y="16721"/>
                    <a:pt x="41921" y="17017"/>
                    <a:pt x="41932" y="18024"/>
                  </a:cubicBezTo>
                  <a:cubicBezTo>
                    <a:pt x="41942" y="18826"/>
                    <a:pt x="41250" y="19221"/>
                    <a:pt x="40546" y="19221"/>
                  </a:cubicBezTo>
                  <a:cubicBezTo>
                    <a:pt x="40490" y="19221"/>
                    <a:pt x="40435" y="19219"/>
                    <a:pt x="40379" y="19214"/>
                  </a:cubicBezTo>
                  <a:cubicBezTo>
                    <a:pt x="39879" y="19168"/>
                    <a:pt x="39418" y="19020"/>
                    <a:pt x="38935" y="18894"/>
                  </a:cubicBezTo>
                  <a:cubicBezTo>
                    <a:pt x="38415" y="18760"/>
                    <a:pt x="38221" y="18318"/>
                    <a:pt x="38271" y="17904"/>
                  </a:cubicBezTo>
                  <a:cubicBezTo>
                    <a:pt x="38203" y="17491"/>
                    <a:pt x="38376" y="17046"/>
                    <a:pt x="38895" y="16895"/>
                  </a:cubicBezTo>
                  <a:cubicBezTo>
                    <a:pt x="39235" y="16797"/>
                    <a:pt x="39689" y="16721"/>
                    <a:pt x="40141" y="16721"/>
                  </a:cubicBezTo>
                  <a:close/>
                  <a:moveTo>
                    <a:pt x="9636" y="18108"/>
                  </a:moveTo>
                  <a:cubicBezTo>
                    <a:pt x="11850" y="18108"/>
                    <a:pt x="14161" y="19758"/>
                    <a:pt x="15583" y="21248"/>
                  </a:cubicBezTo>
                  <a:cubicBezTo>
                    <a:pt x="15683" y="21352"/>
                    <a:pt x="15759" y="21476"/>
                    <a:pt x="15804" y="21612"/>
                  </a:cubicBezTo>
                  <a:cubicBezTo>
                    <a:pt x="15887" y="21751"/>
                    <a:pt x="15951" y="21899"/>
                    <a:pt x="15997" y="22054"/>
                  </a:cubicBezTo>
                  <a:cubicBezTo>
                    <a:pt x="16443" y="23619"/>
                    <a:pt x="15016" y="23972"/>
                    <a:pt x="13738" y="23972"/>
                  </a:cubicBezTo>
                  <a:cubicBezTo>
                    <a:pt x="13308" y="23972"/>
                    <a:pt x="12895" y="23932"/>
                    <a:pt x="12575" y="23885"/>
                  </a:cubicBezTo>
                  <a:cubicBezTo>
                    <a:pt x="10983" y="23650"/>
                    <a:pt x="5646" y="20870"/>
                    <a:pt x="7360" y="19017"/>
                  </a:cubicBezTo>
                  <a:cubicBezTo>
                    <a:pt x="7421" y="18840"/>
                    <a:pt x="7549" y="18678"/>
                    <a:pt x="7769" y="18562"/>
                  </a:cubicBezTo>
                  <a:cubicBezTo>
                    <a:pt x="8368" y="18245"/>
                    <a:pt x="8998" y="18108"/>
                    <a:pt x="9636" y="18108"/>
                  </a:cubicBezTo>
                  <a:close/>
                  <a:moveTo>
                    <a:pt x="36430" y="23300"/>
                  </a:moveTo>
                  <a:cubicBezTo>
                    <a:pt x="38068" y="23300"/>
                    <a:pt x="39662" y="23919"/>
                    <a:pt x="40908" y="24983"/>
                  </a:cubicBezTo>
                  <a:cubicBezTo>
                    <a:pt x="41574" y="25551"/>
                    <a:pt x="41000" y="26470"/>
                    <a:pt x="40289" y="26572"/>
                  </a:cubicBezTo>
                  <a:cubicBezTo>
                    <a:pt x="40149" y="26591"/>
                    <a:pt x="40012" y="26601"/>
                    <a:pt x="39878" y="26601"/>
                  </a:cubicBezTo>
                  <a:cubicBezTo>
                    <a:pt x="38960" y="26601"/>
                    <a:pt x="38163" y="26176"/>
                    <a:pt x="37304" y="25834"/>
                  </a:cubicBezTo>
                  <a:cubicBezTo>
                    <a:pt x="36593" y="25550"/>
                    <a:pt x="35777" y="25461"/>
                    <a:pt x="35209" y="24902"/>
                  </a:cubicBezTo>
                  <a:cubicBezTo>
                    <a:pt x="34550" y="24253"/>
                    <a:pt x="35179" y="23309"/>
                    <a:pt x="35890" y="23309"/>
                  </a:cubicBezTo>
                  <a:cubicBezTo>
                    <a:pt x="35928" y="23309"/>
                    <a:pt x="35967" y="23312"/>
                    <a:pt x="36006" y="23318"/>
                  </a:cubicBezTo>
                  <a:lnTo>
                    <a:pt x="36007" y="23318"/>
                  </a:lnTo>
                  <a:cubicBezTo>
                    <a:pt x="36019" y="23318"/>
                    <a:pt x="36030" y="23313"/>
                    <a:pt x="36043" y="23312"/>
                  </a:cubicBezTo>
                  <a:cubicBezTo>
                    <a:pt x="36172" y="23304"/>
                    <a:pt x="36302" y="23300"/>
                    <a:pt x="36430" y="23300"/>
                  </a:cubicBezTo>
                  <a:close/>
                  <a:moveTo>
                    <a:pt x="31046" y="27157"/>
                  </a:moveTo>
                  <a:cubicBezTo>
                    <a:pt x="32866" y="27157"/>
                    <a:pt x="35778" y="29436"/>
                    <a:pt x="36662" y="30327"/>
                  </a:cubicBezTo>
                  <a:cubicBezTo>
                    <a:pt x="37376" y="31045"/>
                    <a:pt x="38340" y="31971"/>
                    <a:pt x="38392" y="33055"/>
                  </a:cubicBezTo>
                  <a:cubicBezTo>
                    <a:pt x="38430" y="33852"/>
                    <a:pt x="37948" y="34529"/>
                    <a:pt x="37128" y="34569"/>
                  </a:cubicBezTo>
                  <a:cubicBezTo>
                    <a:pt x="37109" y="34569"/>
                    <a:pt x="37089" y="34570"/>
                    <a:pt x="37070" y="34570"/>
                  </a:cubicBezTo>
                  <a:cubicBezTo>
                    <a:pt x="36924" y="34570"/>
                    <a:pt x="36780" y="34551"/>
                    <a:pt x="36639" y="34513"/>
                  </a:cubicBezTo>
                  <a:cubicBezTo>
                    <a:pt x="36597" y="34516"/>
                    <a:pt x="36554" y="34518"/>
                    <a:pt x="36511" y="34518"/>
                  </a:cubicBezTo>
                  <a:cubicBezTo>
                    <a:pt x="34429" y="34518"/>
                    <a:pt x="30743" y="30498"/>
                    <a:pt x="29869" y="29490"/>
                  </a:cubicBezTo>
                  <a:cubicBezTo>
                    <a:pt x="29650" y="29356"/>
                    <a:pt x="29508" y="29115"/>
                    <a:pt x="29544" y="28761"/>
                  </a:cubicBezTo>
                  <a:cubicBezTo>
                    <a:pt x="29544" y="28753"/>
                    <a:pt x="29545" y="28745"/>
                    <a:pt x="29547" y="28737"/>
                  </a:cubicBezTo>
                  <a:cubicBezTo>
                    <a:pt x="29545" y="28605"/>
                    <a:pt x="29568" y="28473"/>
                    <a:pt x="29614" y="28350"/>
                  </a:cubicBezTo>
                  <a:cubicBezTo>
                    <a:pt x="29818" y="27487"/>
                    <a:pt x="30353" y="27157"/>
                    <a:pt x="31046" y="27157"/>
                  </a:cubicBezTo>
                  <a:close/>
                  <a:moveTo>
                    <a:pt x="22870" y="31108"/>
                  </a:moveTo>
                  <a:cubicBezTo>
                    <a:pt x="24912" y="31108"/>
                    <a:pt x="26409" y="35344"/>
                    <a:pt x="27000" y="38012"/>
                  </a:cubicBezTo>
                  <a:cubicBezTo>
                    <a:pt x="27546" y="39519"/>
                    <a:pt x="28211" y="41994"/>
                    <a:pt x="26520" y="42955"/>
                  </a:cubicBezTo>
                  <a:cubicBezTo>
                    <a:pt x="26180" y="43149"/>
                    <a:pt x="25856" y="43234"/>
                    <a:pt x="25549" y="43234"/>
                  </a:cubicBezTo>
                  <a:cubicBezTo>
                    <a:pt x="24022" y="43234"/>
                    <a:pt x="22935" y="41128"/>
                    <a:pt x="22415" y="39892"/>
                  </a:cubicBezTo>
                  <a:cubicBezTo>
                    <a:pt x="21336" y="37334"/>
                    <a:pt x="20988" y="34670"/>
                    <a:pt x="21512" y="31925"/>
                  </a:cubicBezTo>
                  <a:cubicBezTo>
                    <a:pt x="21580" y="31570"/>
                    <a:pt x="21839" y="31368"/>
                    <a:pt x="22144" y="31284"/>
                  </a:cubicBezTo>
                  <a:cubicBezTo>
                    <a:pt x="22393" y="31164"/>
                    <a:pt x="22635" y="31108"/>
                    <a:pt x="22870" y="31108"/>
                  </a:cubicBezTo>
                  <a:close/>
                  <a:moveTo>
                    <a:pt x="23032" y="1"/>
                  </a:moveTo>
                  <a:cubicBezTo>
                    <a:pt x="20824" y="1"/>
                    <a:pt x="18609" y="397"/>
                    <a:pt x="16514" y="1109"/>
                  </a:cubicBezTo>
                  <a:cubicBezTo>
                    <a:pt x="8397" y="3870"/>
                    <a:pt x="0" y="12418"/>
                    <a:pt x="2130" y="21670"/>
                  </a:cubicBezTo>
                  <a:cubicBezTo>
                    <a:pt x="2615" y="23783"/>
                    <a:pt x="3654" y="25801"/>
                    <a:pt x="5163" y="27365"/>
                  </a:cubicBezTo>
                  <a:cubicBezTo>
                    <a:pt x="5875" y="28105"/>
                    <a:pt x="6693" y="28744"/>
                    <a:pt x="7596" y="29234"/>
                  </a:cubicBezTo>
                  <a:cubicBezTo>
                    <a:pt x="8024" y="29466"/>
                    <a:pt x="8470" y="29665"/>
                    <a:pt x="8930" y="29826"/>
                  </a:cubicBezTo>
                  <a:cubicBezTo>
                    <a:pt x="9412" y="29996"/>
                    <a:pt x="11760" y="30442"/>
                    <a:pt x="11561" y="31446"/>
                  </a:cubicBezTo>
                  <a:cubicBezTo>
                    <a:pt x="10097" y="31714"/>
                    <a:pt x="8614" y="31860"/>
                    <a:pt x="7119" y="31860"/>
                  </a:cubicBezTo>
                  <a:cubicBezTo>
                    <a:pt x="6599" y="31860"/>
                    <a:pt x="6077" y="31842"/>
                    <a:pt x="5554" y="31806"/>
                  </a:cubicBezTo>
                  <a:cubicBezTo>
                    <a:pt x="5078" y="31773"/>
                    <a:pt x="3581" y="31319"/>
                    <a:pt x="2464" y="31319"/>
                  </a:cubicBezTo>
                  <a:cubicBezTo>
                    <a:pt x="1527" y="31319"/>
                    <a:pt x="858" y="31639"/>
                    <a:pt x="1291" y="32798"/>
                  </a:cubicBezTo>
                  <a:cubicBezTo>
                    <a:pt x="1650" y="33759"/>
                    <a:pt x="2587" y="34043"/>
                    <a:pt x="3649" y="34043"/>
                  </a:cubicBezTo>
                  <a:cubicBezTo>
                    <a:pt x="4932" y="34043"/>
                    <a:pt x="6399" y="33628"/>
                    <a:pt x="7249" y="33490"/>
                  </a:cubicBezTo>
                  <a:cubicBezTo>
                    <a:pt x="8770" y="33243"/>
                    <a:pt x="10276" y="32937"/>
                    <a:pt x="11743" y="32504"/>
                  </a:cubicBezTo>
                  <a:lnTo>
                    <a:pt x="11743" y="32504"/>
                  </a:lnTo>
                  <a:cubicBezTo>
                    <a:pt x="11433" y="34569"/>
                    <a:pt x="10551" y="36367"/>
                    <a:pt x="11436" y="38450"/>
                  </a:cubicBezTo>
                  <a:cubicBezTo>
                    <a:pt x="12188" y="40220"/>
                    <a:pt x="13680" y="41584"/>
                    <a:pt x="15261" y="42623"/>
                  </a:cubicBezTo>
                  <a:cubicBezTo>
                    <a:pt x="18001" y="44422"/>
                    <a:pt x="21653" y="45526"/>
                    <a:pt x="25136" y="45526"/>
                  </a:cubicBezTo>
                  <a:cubicBezTo>
                    <a:pt x="26495" y="45526"/>
                    <a:pt x="27828" y="45357"/>
                    <a:pt x="29072" y="44997"/>
                  </a:cubicBezTo>
                  <a:cubicBezTo>
                    <a:pt x="33445" y="43731"/>
                    <a:pt x="36745" y="39933"/>
                    <a:pt x="39535" y="36546"/>
                  </a:cubicBezTo>
                  <a:cubicBezTo>
                    <a:pt x="42657" y="32756"/>
                    <a:pt x="44622" y="28681"/>
                    <a:pt x="44877" y="23735"/>
                  </a:cubicBezTo>
                  <a:cubicBezTo>
                    <a:pt x="45182" y="17864"/>
                    <a:pt x="43781" y="11916"/>
                    <a:pt x="45573" y="6177"/>
                  </a:cubicBezTo>
                  <a:cubicBezTo>
                    <a:pt x="45639" y="5967"/>
                    <a:pt x="45456" y="5812"/>
                    <a:pt x="45270" y="5812"/>
                  </a:cubicBezTo>
                  <a:cubicBezTo>
                    <a:pt x="45220" y="5812"/>
                    <a:pt x="45170" y="5823"/>
                    <a:pt x="45125" y="5846"/>
                  </a:cubicBezTo>
                  <a:cubicBezTo>
                    <a:pt x="43981" y="6445"/>
                    <a:pt x="42855" y="6694"/>
                    <a:pt x="41746" y="6694"/>
                  </a:cubicBezTo>
                  <a:cubicBezTo>
                    <a:pt x="37260" y="6694"/>
                    <a:pt x="33045" y="2619"/>
                    <a:pt x="29021" y="1076"/>
                  </a:cubicBezTo>
                  <a:cubicBezTo>
                    <a:pt x="27097" y="338"/>
                    <a:pt x="25068" y="1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01300" y="3890775"/>
              <a:ext cx="108725" cy="80200"/>
            </a:xfrm>
            <a:custGeom>
              <a:avLst/>
              <a:gdLst/>
              <a:ahLst/>
              <a:cxnLst/>
              <a:rect l="l" t="t" r="r" b="b"/>
              <a:pathLst>
                <a:path w="4349" h="3208" extrusionOk="0">
                  <a:moveTo>
                    <a:pt x="1833" y="426"/>
                  </a:moveTo>
                  <a:cubicBezTo>
                    <a:pt x="2714" y="426"/>
                    <a:pt x="3802" y="1069"/>
                    <a:pt x="3953" y="1826"/>
                  </a:cubicBezTo>
                  <a:cubicBezTo>
                    <a:pt x="3910" y="1844"/>
                    <a:pt x="3876" y="1877"/>
                    <a:pt x="3856" y="1918"/>
                  </a:cubicBezTo>
                  <a:cubicBezTo>
                    <a:pt x="3596" y="2477"/>
                    <a:pt x="3119" y="2782"/>
                    <a:pt x="2542" y="2782"/>
                  </a:cubicBezTo>
                  <a:cubicBezTo>
                    <a:pt x="2424" y="2782"/>
                    <a:pt x="2303" y="2769"/>
                    <a:pt x="2178" y="2743"/>
                  </a:cubicBezTo>
                  <a:cubicBezTo>
                    <a:pt x="1489" y="2602"/>
                    <a:pt x="527" y="2027"/>
                    <a:pt x="722" y="1219"/>
                  </a:cubicBezTo>
                  <a:cubicBezTo>
                    <a:pt x="858" y="654"/>
                    <a:pt x="1309" y="426"/>
                    <a:pt x="1833" y="426"/>
                  </a:cubicBezTo>
                  <a:close/>
                  <a:moveTo>
                    <a:pt x="1900" y="1"/>
                  </a:moveTo>
                  <a:cubicBezTo>
                    <a:pt x="1101" y="1"/>
                    <a:pt x="370" y="358"/>
                    <a:pt x="219" y="1196"/>
                  </a:cubicBezTo>
                  <a:cubicBezTo>
                    <a:pt x="0" y="2413"/>
                    <a:pt x="1281" y="3208"/>
                    <a:pt x="2476" y="3208"/>
                  </a:cubicBezTo>
                  <a:cubicBezTo>
                    <a:pt x="3258" y="3208"/>
                    <a:pt x="4003" y="2867"/>
                    <a:pt x="4266" y="2080"/>
                  </a:cubicBezTo>
                  <a:cubicBezTo>
                    <a:pt x="4227" y="2014"/>
                    <a:pt x="4220" y="1935"/>
                    <a:pt x="4246" y="1864"/>
                  </a:cubicBezTo>
                  <a:cubicBezTo>
                    <a:pt x="4349" y="745"/>
                    <a:pt x="3053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01000" y="3613125"/>
              <a:ext cx="174675" cy="208875"/>
            </a:xfrm>
            <a:custGeom>
              <a:avLst/>
              <a:gdLst/>
              <a:ahLst/>
              <a:cxnLst/>
              <a:rect l="l" t="t" r="r" b="b"/>
              <a:pathLst>
                <a:path w="6987" h="8355" extrusionOk="0">
                  <a:moveTo>
                    <a:pt x="1734" y="627"/>
                  </a:moveTo>
                  <a:cubicBezTo>
                    <a:pt x="2972" y="627"/>
                    <a:pt x="3841" y="3010"/>
                    <a:pt x="4139" y="3968"/>
                  </a:cubicBezTo>
                  <a:cubicBezTo>
                    <a:pt x="4479" y="5061"/>
                    <a:pt x="5503" y="7727"/>
                    <a:pt x="3605" y="7727"/>
                  </a:cubicBezTo>
                  <a:cubicBezTo>
                    <a:pt x="3445" y="7727"/>
                    <a:pt x="3264" y="7708"/>
                    <a:pt x="3060" y="7668"/>
                  </a:cubicBezTo>
                  <a:cubicBezTo>
                    <a:pt x="3028" y="7636"/>
                    <a:pt x="2990" y="7615"/>
                    <a:pt x="2947" y="7606"/>
                  </a:cubicBezTo>
                  <a:cubicBezTo>
                    <a:pt x="1816" y="7367"/>
                    <a:pt x="1438" y="5503"/>
                    <a:pt x="1150" y="4592"/>
                  </a:cubicBezTo>
                  <a:lnTo>
                    <a:pt x="1149" y="4592"/>
                  </a:lnTo>
                  <a:cubicBezTo>
                    <a:pt x="779" y="3415"/>
                    <a:pt x="445" y="2151"/>
                    <a:pt x="934" y="955"/>
                  </a:cubicBezTo>
                  <a:cubicBezTo>
                    <a:pt x="1214" y="725"/>
                    <a:pt x="1482" y="627"/>
                    <a:pt x="1734" y="627"/>
                  </a:cubicBezTo>
                  <a:close/>
                  <a:moveTo>
                    <a:pt x="1718" y="1"/>
                  </a:moveTo>
                  <a:cubicBezTo>
                    <a:pt x="1265" y="1"/>
                    <a:pt x="830" y="300"/>
                    <a:pt x="455" y="1012"/>
                  </a:cubicBezTo>
                  <a:cubicBezTo>
                    <a:pt x="412" y="1094"/>
                    <a:pt x="456" y="1177"/>
                    <a:pt x="522" y="1211"/>
                  </a:cubicBezTo>
                  <a:cubicBezTo>
                    <a:pt x="1" y="2474"/>
                    <a:pt x="395" y="3868"/>
                    <a:pt x="825" y="5156"/>
                  </a:cubicBezTo>
                  <a:cubicBezTo>
                    <a:pt x="1179" y="6216"/>
                    <a:pt x="1577" y="7818"/>
                    <a:pt x="2828" y="8086"/>
                  </a:cubicBezTo>
                  <a:cubicBezTo>
                    <a:pt x="2844" y="8090"/>
                    <a:pt x="2861" y="8092"/>
                    <a:pt x="2877" y="8092"/>
                  </a:cubicBezTo>
                  <a:cubicBezTo>
                    <a:pt x="2907" y="8092"/>
                    <a:pt x="2936" y="8086"/>
                    <a:pt x="2964" y="8075"/>
                  </a:cubicBezTo>
                  <a:cubicBezTo>
                    <a:pt x="3392" y="8267"/>
                    <a:pt x="3753" y="8355"/>
                    <a:pt x="4053" y="8355"/>
                  </a:cubicBezTo>
                  <a:cubicBezTo>
                    <a:pt x="6987" y="8355"/>
                    <a:pt x="410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64000" y="3472750"/>
              <a:ext cx="1140775" cy="1156050"/>
            </a:xfrm>
            <a:custGeom>
              <a:avLst/>
              <a:gdLst/>
              <a:ahLst/>
              <a:cxnLst/>
              <a:rect l="l" t="t" r="r" b="b"/>
              <a:pathLst>
                <a:path w="45631" h="46242" extrusionOk="0">
                  <a:moveTo>
                    <a:pt x="44980" y="6571"/>
                  </a:moveTo>
                  <a:lnTo>
                    <a:pt x="44980" y="6571"/>
                  </a:lnTo>
                  <a:cubicBezTo>
                    <a:pt x="44857" y="6802"/>
                    <a:pt x="44748" y="7041"/>
                    <a:pt x="44653" y="7286"/>
                  </a:cubicBezTo>
                  <a:cubicBezTo>
                    <a:pt x="44623" y="7286"/>
                    <a:pt x="44596" y="7298"/>
                    <a:pt x="44576" y="7318"/>
                  </a:cubicBezTo>
                  <a:cubicBezTo>
                    <a:pt x="43703" y="8117"/>
                    <a:pt x="42832" y="8921"/>
                    <a:pt x="41963" y="9731"/>
                  </a:cubicBezTo>
                  <a:cubicBezTo>
                    <a:pt x="42198" y="8887"/>
                    <a:pt x="42239" y="7993"/>
                    <a:pt x="42001" y="7146"/>
                  </a:cubicBezTo>
                  <a:cubicBezTo>
                    <a:pt x="43020" y="7129"/>
                    <a:pt x="44027" y="6934"/>
                    <a:pt x="44980" y="6571"/>
                  </a:cubicBezTo>
                  <a:close/>
                  <a:moveTo>
                    <a:pt x="31810" y="7129"/>
                  </a:moveTo>
                  <a:cubicBezTo>
                    <a:pt x="32547" y="7265"/>
                    <a:pt x="32816" y="8201"/>
                    <a:pt x="32825" y="8900"/>
                  </a:cubicBezTo>
                  <a:cubicBezTo>
                    <a:pt x="32833" y="9442"/>
                    <a:pt x="32510" y="10952"/>
                    <a:pt x="31714" y="10952"/>
                  </a:cubicBezTo>
                  <a:cubicBezTo>
                    <a:pt x="31611" y="10952"/>
                    <a:pt x="31501" y="10927"/>
                    <a:pt x="31382" y="10871"/>
                  </a:cubicBezTo>
                  <a:cubicBezTo>
                    <a:pt x="30928" y="9906"/>
                    <a:pt x="30428" y="7344"/>
                    <a:pt x="31810" y="7129"/>
                  </a:cubicBezTo>
                  <a:close/>
                  <a:moveTo>
                    <a:pt x="44459" y="7861"/>
                  </a:moveTo>
                  <a:lnTo>
                    <a:pt x="44459" y="7861"/>
                  </a:lnTo>
                  <a:cubicBezTo>
                    <a:pt x="44070" y="9202"/>
                    <a:pt x="44026" y="10665"/>
                    <a:pt x="44003" y="12077"/>
                  </a:cubicBezTo>
                  <a:cubicBezTo>
                    <a:pt x="43990" y="12056"/>
                    <a:pt x="43970" y="12042"/>
                    <a:pt x="43947" y="12035"/>
                  </a:cubicBezTo>
                  <a:cubicBezTo>
                    <a:pt x="43475" y="11913"/>
                    <a:pt x="42976" y="11847"/>
                    <a:pt x="42476" y="11847"/>
                  </a:cubicBezTo>
                  <a:cubicBezTo>
                    <a:pt x="41760" y="11847"/>
                    <a:pt x="41044" y="11982"/>
                    <a:pt x="40401" y="12277"/>
                  </a:cubicBezTo>
                  <a:cubicBezTo>
                    <a:pt x="41783" y="10797"/>
                    <a:pt x="43135" y="9317"/>
                    <a:pt x="44459" y="7861"/>
                  </a:cubicBezTo>
                  <a:close/>
                  <a:moveTo>
                    <a:pt x="37142" y="6070"/>
                  </a:moveTo>
                  <a:cubicBezTo>
                    <a:pt x="38648" y="6710"/>
                    <a:pt x="40196" y="7139"/>
                    <a:pt x="41796" y="7147"/>
                  </a:cubicBezTo>
                  <a:cubicBezTo>
                    <a:pt x="41871" y="7344"/>
                    <a:pt x="41961" y="8368"/>
                    <a:pt x="41958" y="8454"/>
                  </a:cubicBezTo>
                  <a:cubicBezTo>
                    <a:pt x="41940" y="8967"/>
                    <a:pt x="41839" y="9449"/>
                    <a:pt x="41677" y="9931"/>
                  </a:cubicBezTo>
                  <a:cubicBezTo>
                    <a:pt x="41670" y="9952"/>
                    <a:pt x="41670" y="9974"/>
                    <a:pt x="41677" y="9995"/>
                  </a:cubicBezTo>
                  <a:cubicBezTo>
                    <a:pt x="39964" y="11584"/>
                    <a:pt x="38246" y="13178"/>
                    <a:pt x="36510" y="14755"/>
                  </a:cubicBezTo>
                  <a:cubicBezTo>
                    <a:pt x="37442" y="12013"/>
                    <a:pt x="37952" y="8898"/>
                    <a:pt x="37142" y="6070"/>
                  </a:cubicBezTo>
                  <a:close/>
                  <a:moveTo>
                    <a:pt x="36230" y="5656"/>
                  </a:moveTo>
                  <a:lnTo>
                    <a:pt x="36230" y="5656"/>
                  </a:lnTo>
                  <a:cubicBezTo>
                    <a:pt x="36492" y="5783"/>
                    <a:pt x="36757" y="5902"/>
                    <a:pt x="37022" y="6017"/>
                  </a:cubicBezTo>
                  <a:cubicBezTo>
                    <a:pt x="37690" y="8986"/>
                    <a:pt x="37212" y="11979"/>
                    <a:pt x="36231" y="14831"/>
                  </a:cubicBezTo>
                  <a:cubicBezTo>
                    <a:pt x="36209" y="14881"/>
                    <a:pt x="36234" y="14938"/>
                    <a:pt x="36284" y="14958"/>
                  </a:cubicBezTo>
                  <a:cubicBezTo>
                    <a:pt x="35755" y="15437"/>
                    <a:pt x="35228" y="15918"/>
                    <a:pt x="34695" y="16392"/>
                  </a:cubicBezTo>
                  <a:cubicBezTo>
                    <a:pt x="35520" y="14831"/>
                    <a:pt x="36038" y="13124"/>
                    <a:pt x="36278" y="11372"/>
                  </a:cubicBezTo>
                  <a:cubicBezTo>
                    <a:pt x="36542" y="9443"/>
                    <a:pt x="36270" y="7579"/>
                    <a:pt x="36230" y="5656"/>
                  </a:cubicBezTo>
                  <a:close/>
                  <a:moveTo>
                    <a:pt x="31839" y="3217"/>
                  </a:moveTo>
                  <a:lnTo>
                    <a:pt x="31839" y="3217"/>
                  </a:lnTo>
                  <a:cubicBezTo>
                    <a:pt x="33192" y="4004"/>
                    <a:pt x="34565" y="4835"/>
                    <a:pt x="35972" y="5530"/>
                  </a:cubicBezTo>
                  <a:cubicBezTo>
                    <a:pt x="35986" y="7382"/>
                    <a:pt x="36274" y="9168"/>
                    <a:pt x="36060" y="11026"/>
                  </a:cubicBezTo>
                  <a:cubicBezTo>
                    <a:pt x="35833" y="13009"/>
                    <a:pt x="35209" y="14823"/>
                    <a:pt x="34411" y="16642"/>
                  </a:cubicBezTo>
                  <a:cubicBezTo>
                    <a:pt x="33718" y="17256"/>
                    <a:pt x="33018" y="17865"/>
                    <a:pt x="32315" y="18469"/>
                  </a:cubicBezTo>
                  <a:cubicBezTo>
                    <a:pt x="32835" y="16063"/>
                    <a:pt x="32859" y="13580"/>
                    <a:pt x="32309" y="11175"/>
                  </a:cubicBezTo>
                  <a:cubicBezTo>
                    <a:pt x="32862" y="10735"/>
                    <a:pt x="33218" y="9749"/>
                    <a:pt x="33256" y="9156"/>
                  </a:cubicBezTo>
                  <a:cubicBezTo>
                    <a:pt x="33298" y="8520"/>
                    <a:pt x="33030" y="7430"/>
                    <a:pt x="32470" y="6965"/>
                  </a:cubicBezTo>
                  <a:cubicBezTo>
                    <a:pt x="32425" y="5693"/>
                    <a:pt x="32213" y="4433"/>
                    <a:pt x="31839" y="3217"/>
                  </a:cubicBezTo>
                  <a:close/>
                  <a:moveTo>
                    <a:pt x="14233" y="11724"/>
                  </a:moveTo>
                  <a:cubicBezTo>
                    <a:pt x="16660" y="11724"/>
                    <a:pt x="20977" y="17448"/>
                    <a:pt x="19602" y="18933"/>
                  </a:cubicBezTo>
                  <a:cubicBezTo>
                    <a:pt x="19599" y="18932"/>
                    <a:pt x="19596" y="18932"/>
                    <a:pt x="19593" y="18932"/>
                  </a:cubicBezTo>
                  <a:cubicBezTo>
                    <a:pt x="19584" y="18932"/>
                    <a:pt x="19575" y="18934"/>
                    <a:pt x="19566" y="18936"/>
                  </a:cubicBezTo>
                  <a:cubicBezTo>
                    <a:pt x="19409" y="18977"/>
                    <a:pt x="19253" y="18996"/>
                    <a:pt x="19098" y="18996"/>
                  </a:cubicBezTo>
                  <a:cubicBezTo>
                    <a:pt x="18758" y="18996"/>
                    <a:pt x="18426" y="18904"/>
                    <a:pt x="18105" y="18751"/>
                  </a:cubicBezTo>
                  <a:cubicBezTo>
                    <a:pt x="18081" y="18729"/>
                    <a:pt x="18053" y="18709"/>
                    <a:pt x="18029" y="18685"/>
                  </a:cubicBezTo>
                  <a:cubicBezTo>
                    <a:pt x="18002" y="18657"/>
                    <a:pt x="17965" y="18641"/>
                    <a:pt x="17927" y="18641"/>
                  </a:cubicBezTo>
                  <a:cubicBezTo>
                    <a:pt x="17918" y="18641"/>
                    <a:pt x="17910" y="18641"/>
                    <a:pt x="17901" y="18643"/>
                  </a:cubicBezTo>
                  <a:lnTo>
                    <a:pt x="17901" y="18643"/>
                  </a:lnTo>
                  <a:cubicBezTo>
                    <a:pt x="16905" y="18080"/>
                    <a:pt x="16029" y="16968"/>
                    <a:pt x="15381" y="16255"/>
                  </a:cubicBezTo>
                  <a:cubicBezTo>
                    <a:pt x="14763" y="15574"/>
                    <a:pt x="13065" y="13673"/>
                    <a:pt x="13133" y="12307"/>
                  </a:cubicBezTo>
                  <a:cubicBezTo>
                    <a:pt x="13164" y="12296"/>
                    <a:pt x="13193" y="12274"/>
                    <a:pt x="13213" y="12246"/>
                  </a:cubicBezTo>
                  <a:cubicBezTo>
                    <a:pt x="13477" y="11883"/>
                    <a:pt x="13829" y="11724"/>
                    <a:pt x="14233" y="11724"/>
                  </a:cubicBezTo>
                  <a:close/>
                  <a:moveTo>
                    <a:pt x="26993" y="1025"/>
                  </a:moveTo>
                  <a:lnTo>
                    <a:pt x="26993" y="1025"/>
                  </a:lnTo>
                  <a:cubicBezTo>
                    <a:pt x="27995" y="1283"/>
                    <a:pt x="28968" y="1641"/>
                    <a:pt x="29892" y="2127"/>
                  </a:cubicBezTo>
                  <a:cubicBezTo>
                    <a:pt x="30481" y="2436"/>
                    <a:pt x="31074" y="2773"/>
                    <a:pt x="31670" y="3118"/>
                  </a:cubicBezTo>
                  <a:cubicBezTo>
                    <a:pt x="31985" y="4345"/>
                    <a:pt x="32186" y="5567"/>
                    <a:pt x="32265" y="6831"/>
                  </a:cubicBezTo>
                  <a:cubicBezTo>
                    <a:pt x="32151" y="6775"/>
                    <a:pt x="32028" y="6744"/>
                    <a:pt x="31895" y="6744"/>
                  </a:cubicBezTo>
                  <a:cubicBezTo>
                    <a:pt x="31713" y="6744"/>
                    <a:pt x="31514" y="6802"/>
                    <a:pt x="31296" y="6938"/>
                  </a:cubicBezTo>
                  <a:cubicBezTo>
                    <a:pt x="31276" y="6950"/>
                    <a:pt x="31260" y="6970"/>
                    <a:pt x="31253" y="6991"/>
                  </a:cubicBezTo>
                  <a:cubicBezTo>
                    <a:pt x="30217" y="7534"/>
                    <a:pt x="30429" y="9995"/>
                    <a:pt x="31017" y="11010"/>
                  </a:cubicBezTo>
                  <a:cubicBezTo>
                    <a:pt x="31015" y="11061"/>
                    <a:pt x="31038" y="11106"/>
                    <a:pt x="31077" y="11137"/>
                  </a:cubicBezTo>
                  <a:cubicBezTo>
                    <a:pt x="31090" y="11145"/>
                    <a:pt x="31100" y="11151"/>
                    <a:pt x="31111" y="11159"/>
                  </a:cubicBezTo>
                  <a:cubicBezTo>
                    <a:pt x="31133" y="11188"/>
                    <a:pt x="31154" y="11215"/>
                    <a:pt x="31176" y="11241"/>
                  </a:cubicBezTo>
                  <a:cubicBezTo>
                    <a:pt x="31203" y="11276"/>
                    <a:pt x="31245" y="11295"/>
                    <a:pt x="31289" y="11295"/>
                  </a:cubicBezTo>
                  <a:cubicBezTo>
                    <a:pt x="31298" y="11295"/>
                    <a:pt x="31307" y="11294"/>
                    <a:pt x="31316" y="11293"/>
                  </a:cubicBezTo>
                  <a:cubicBezTo>
                    <a:pt x="31459" y="11366"/>
                    <a:pt x="31596" y="11399"/>
                    <a:pt x="31728" y="11399"/>
                  </a:cubicBezTo>
                  <a:cubicBezTo>
                    <a:pt x="31895" y="11399"/>
                    <a:pt x="32052" y="11346"/>
                    <a:pt x="32197" y="11254"/>
                  </a:cubicBezTo>
                  <a:lnTo>
                    <a:pt x="32197" y="11254"/>
                  </a:lnTo>
                  <a:cubicBezTo>
                    <a:pt x="32584" y="13686"/>
                    <a:pt x="32568" y="16027"/>
                    <a:pt x="32066" y="18446"/>
                  </a:cubicBezTo>
                  <a:cubicBezTo>
                    <a:pt x="32047" y="18527"/>
                    <a:pt x="32106" y="18582"/>
                    <a:pt x="32169" y="18595"/>
                  </a:cubicBezTo>
                  <a:cubicBezTo>
                    <a:pt x="31194" y="19429"/>
                    <a:pt x="30209" y="20248"/>
                    <a:pt x="29211" y="21054"/>
                  </a:cubicBezTo>
                  <a:cubicBezTo>
                    <a:pt x="31868" y="14447"/>
                    <a:pt x="25926" y="7812"/>
                    <a:pt x="26995" y="1053"/>
                  </a:cubicBezTo>
                  <a:cubicBezTo>
                    <a:pt x="26995" y="1043"/>
                    <a:pt x="26995" y="1035"/>
                    <a:pt x="26993" y="1025"/>
                  </a:cubicBezTo>
                  <a:close/>
                  <a:moveTo>
                    <a:pt x="42524" y="12092"/>
                  </a:moveTo>
                  <a:cubicBezTo>
                    <a:pt x="42969" y="12092"/>
                    <a:pt x="43422" y="12138"/>
                    <a:pt x="43897" y="12241"/>
                  </a:cubicBezTo>
                  <a:cubicBezTo>
                    <a:pt x="43904" y="12243"/>
                    <a:pt x="43911" y="12244"/>
                    <a:pt x="43918" y="12244"/>
                  </a:cubicBezTo>
                  <a:cubicBezTo>
                    <a:pt x="43952" y="12244"/>
                    <a:pt x="43984" y="12225"/>
                    <a:pt x="44000" y="12195"/>
                  </a:cubicBezTo>
                  <a:lnTo>
                    <a:pt x="44000" y="12195"/>
                  </a:lnTo>
                  <a:cubicBezTo>
                    <a:pt x="43994" y="12585"/>
                    <a:pt x="43989" y="12972"/>
                    <a:pt x="43976" y="13350"/>
                  </a:cubicBezTo>
                  <a:cubicBezTo>
                    <a:pt x="43888" y="16175"/>
                    <a:pt x="44000" y="18983"/>
                    <a:pt x="44059" y="21804"/>
                  </a:cubicBezTo>
                  <a:cubicBezTo>
                    <a:pt x="41751" y="20162"/>
                    <a:pt x="38938" y="19690"/>
                    <a:pt x="36132" y="19690"/>
                  </a:cubicBezTo>
                  <a:cubicBezTo>
                    <a:pt x="35036" y="19690"/>
                    <a:pt x="33941" y="19762"/>
                    <a:pt x="32878" y="19864"/>
                  </a:cubicBezTo>
                  <a:cubicBezTo>
                    <a:pt x="35014" y="17875"/>
                    <a:pt x="37073" y="15796"/>
                    <a:pt x="39064" y="13699"/>
                  </a:cubicBezTo>
                  <a:cubicBezTo>
                    <a:pt x="40031" y="13327"/>
                    <a:pt x="40979" y="13138"/>
                    <a:pt x="41951" y="13138"/>
                  </a:cubicBezTo>
                  <a:cubicBezTo>
                    <a:pt x="42557" y="13138"/>
                    <a:pt x="43172" y="13211"/>
                    <a:pt x="43807" y="13359"/>
                  </a:cubicBezTo>
                  <a:cubicBezTo>
                    <a:pt x="43815" y="13361"/>
                    <a:pt x="43824" y="13362"/>
                    <a:pt x="43832" y="13362"/>
                  </a:cubicBezTo>
                  <a:cubicBezTo>
                    <a:pt x="43935" y="13362"/>
                    <a:pt x="43966" y="13200"/>
                    <a:pt x="43854" y="13168"/>
                  </a:cubicBezTo>
                  <a:cubicBezTo>
                    <a:pt x="43249" y="12997"/>
                    <a:pt x="42627" y="12912"/>
                    <a:pt x="42006" y="12912"/>
                  </a:cubicBezTo>
                  <a:cubicBezTo>
                    <a:pt x="41067" y="12912"/>
                    <a:pt x="40132" y="13107"/>
                    <a:pt x="39260" y="13491"/>
                  </a:cubicBezTo>
                  <a:cubicBezTo>
                    <a:pt x="39591" y="13141"/>
                    <a:pt x="39919" y="12792"/>
                    <a:pt x="40246" y="12442"/>
                  </a:cubicBezTo>
                  <a:cubicBezTo>
                    <a:pt x="41030" y="12226"/>
                    <a:pt x="41766" y="12092"/>
                    <a:pt x="42524" y="12092"/>
                  </a:cubicBezTo>
                  <a:close/>
                  <a:moveTo>
                    <a:pt x="22991" y="535"/>
                  </a:moveTo>
                  <a:cubicBezTo>
                    <a:pt x="24262" y="535"/>
                    <a:pt x="25522" y="669"/>
                    <a:pt x="26741" y="960"/>
                  </a:cubicBezTo>
                  <a:cubicBezTo>
                    <a:pt x="26735" y="969"/>
                    <a:pt x="26732" y="977"/>
                    <a:pt x="26729" y="987"/>
                  </a:cubicBezTo>
                  <a:cubicBezTo>
                    <a:pt x="25605" y="7993"/>
                    <a:pt x="31469" y="14350"/>
                    <a:pt x="28920" y="21289"/>
                  </a:cubicBezTo>
                  <a:cubicBezTo>
                    <a:pt x="27634" y="22314"/>
                    <a:pt x="26324" y="23305"/>
                    <a:pt x="24991" y="24262"/>
                  </a:cubicBezTo>
                  <a:cubicBezTo>
                    <a:pt x="25479" y="20760"/>
                    <a:pt x="24285" y="17350"/>
                    <a:pt x="22611" y="14302"/>
                  </a:cubicBezTo>
                  <a:cubicBezTo>
                    <a:pt x="21547" y="12363"/>
                    <a:pt x="20281" y="10546"/>
                    <a:pt x="19084" y="8689"/>
                  </a:cubicBezTo>
                  <a:cubicBezTo>
                    <a:pt x="17752" y="6627"/>
                    <a:pt x="16129" y="4340"/>
                    <a:pt x="15824" y="1850"/>
                  </a:cubicBezTo>
                  <a:cubicBezTo>
                    <a:pt x="18114" y="1022"/>
                    <a:pt x="20573" y="535"/>
                    <a:pt x="22991" y="535"/>
                  </a:cubicBezTo>
                  <a:close/>
                  <a:moveTo>
                    <a:pt x="35150" y="19991"/>
                  </a:moveTo>
                  <a:cubicBezTo>
                    <a:pt x="38228" y="19991"/>
                    <a:pt x="41174" y="20254"/>
                    <a:pt x="43953" y="22012"/>
                  </a:cubicBezTo>
                  <a:cubicBezTo>
                    <a:pt x="43969" y="22024"/>
                    <a:pt x="43989" y="22030"/>
                    <a:pt x="44009" y="22030"/>
                  </a:cubicBezTo>
                  <a:cubicBezTo>
                    <a:pt x="44027" y="22030"/>
                    <a:pt x="44046" y="22025"/>
                    <a:pt x="44063" y="22014"/>
                  </a:cubicBezTo>
                  <a:cubicBezTo>
                    <a:pt x="44065" y="22100"/>
                    <a:pt x="44067" y="22186"/>
                    <a:pt x="44069" y="22273"/>
                  </a:cubicBezTo>
                  <a:lnTo>
                    <a:pt x="44069" y="22272"/>
                  </a:lnTo>
                  <a:lnTo>
                    <a:pt x="44069" y="22272"/>
                  </a:lnTo>
                  <a:cubicBezTo>
                    <a:pt x="44082" y="23044"/>
                    <a:pt x="44057" y="23816"/>
                    <a:pt x="43993" y="24586"/>
                  </a:cubicBezTo>
                  <a:cubicBezTo>
                    <a:pt x="41376" y="22149"/>
                    <a:pt x="37887" y="20726"/>
                    <a:pt x="34338" y="20726"/>
                  </a:cubicBezTo>
                  <a:cubicBezTo>
                    <a:pt x="33433" y="20726"/>
                    <a:pt x="32524" y="20818"/>
                    <a:pt x="31624" y="21011"/>
                  </a:cubicBezTo>
                  <a:cubicBezTo>
                    <a:pt x="31987" y="20684"/>
                    <a:pt x="32346" y="20354"/>
                    <a:pt x="32705" y="20023"/>
                  </a:cubicBezTo>
                  <a:cubicBezTo>
                    <a:pt x="33528" y="20009"/>
                    <a:pt x="34344" y="19991"/>
                    <a:pt x="35150" y="19991"/>
                  </a:cubicBezTo>
                  <a:close/>
                  <a:moveTo>
                    <a:pt x="15576" y="1945"/>
                  </a:moveTo>
                  <a:cubicBezTo>
                    <a:pt x="16009" y="5684"/>
                    <a:pt x="19043" y="9065"/>
                    <a:pt x="20986" y="12138"/>
                  </a:cubicBezTo>
                  <a:cubicBezTo>
                    <a:pt x="23341" y="15862"/>
                    <a:pt x="25213" y="19887"/>
                    <a:pt x="24824" y="24385"/>
                  </a:cubicBezTo>
                  <a:cubicBezTo>
                    <a:pt x="24771" y="24422"/>
                    <a:pt x="24719" y="24461"/>
                    <a:pt x="24666" y="24498"/>
                  </a:cubicBezTo>
                  <a:cubicBezTo>
                    <a:pt x="24338" y="24732"/>
                    <a:pt x="24003" y="24954"/>
                    <a:pt x="23669" y="25176"/>
                  </a:cubicBezTo>
                  <a:cubicBezTo>
                    <a:pt x="25496" y="16354"/>
                    <a:pt x="16117" y="10456"/>
                    <a:pt x="14877" y="2224"/>
                  </a:cubicBezTo>
                  <a:cubicBezTo>
                    <a:pt x="15109" y="2129"/>
                    <a:pt x="15339" y="2032"/>
                    <a:pt x="15576" y="1945"/>
                  </a:cubicBezTo>
                  <a:close/>
                  <a:moveTo>
                    <a:pt x="14748" y="2277"/>
                  </a:moveTo>
                  <a:cubicBezTo>
                    <a:pt x="15447" y="10671"/>
                    <a:pt x="25324" y="16189"/>
                    <a:pt x="23419" y="25116"/>
                  </a:cubicBezTo>
                  <a:cubicBezTo>
                    <a:pt x="23402" y="25203"/>
                    <a:pt x="23464" y="25259"/>
                    <a:pt x="23533" y="25271"/>
                  </a:cubicBezTo>
                  <a:cubicBezTo>
                    <a:pt x="22949" y="25652"/>
                    <a:pt x="22358" y="26019"/>
                    <a:pt x="21759" y="26374"/>
                  </a:cubicBezTo>
                  <a:cubicBezTo>
                    <a:pt x="21944" y="25134"/>
                    <a:pt x="21474" y="23671"/>
                    <a:pt x="21130" y="22531"/>
                  </a:cubicBezTo>
                  <a:cubicBezTo>
                    <a:pt x="20796" y="21429"/>
                    <a:pt x="20377" y="20399"/>
                    <a:pt x="19571" y="19558"/>
                  </a:cubicBezTo>
                  <a:cubicBezTo>
                    <a:pt x="19564" y="19550"/>
                    <a:pt x="19554" y="19548"/>
                    <a:pt x="19545" y="19546"/>
                  </a:cubicBezTo>
                  <a:cubicBezTo>
                    <a:pt x="21740" y="19082"/>
                    <a:pt x="19576" y="15616"/>
                    <a:pt x="18880" y="14727"/>
                  </a:cubicBezTo>
                  <a:cubicBezTo>
                    <a:pt x="18350" y="14052"/>
                    <a:pt x="16585" y="11988"/>
                    <a:pt x="15063" y="11320"/>
                  </a:cubicBezTo>
                  <a:cubicBezTo>
                    <a:pt x="14764" y="11087"/>
                    <a:pt x="14354" y="10873"/>
                    <a:pt x="13960" y="10873"/>
                  </a:cubicBezTo>
                  <a:cubicBezTo>
                    <a:pt x="13882" y="10873"/>
                    <a:pt x="13805" y="10882"/>
                    <a:pt x="13729" y="10900"/>
                  </a:cubicBezTo>
                  <a:cubicBezTo>
                    <a:pt x="13610" y="10929"/>
                    <a:pt x="13497" y="10980"/>
                    <a:pt x="13396" y="11052"/>
                  </a:cubicBezTo>
                  <a:cubicBezTo>
                    <a:pt x="13385" y="11050"/>
                    <a:pt x="13373" y="11049"/>
                    <a:pt x="13362" y="11049"/>
                  </a:cubicBezTo>
                  <a:cubicBezTo>
                    <a:pt x="13322" y="11049"/>
                    <a:pt x="13284" y="11062"/>
                    <a:pt x="13252" y="11086"/>
                  </a:cubicBezTo>
                  <a:cubicBezTo>
                    <a:pt x="13116" y="11184"/>
                    <a:pt x="12995" y="11301"/>
                    <a:pt x="12895" y="11435"/>
                  </a:cubicBezTo>
                  <a:cubicBezTo>
                    <a:pt x="11144" y="9636"/>
                    <a:pt x="10244" y="7524"/>
                    <a:pt x="9857" y="5058"/>
                  </a:cubicBezTo>
                  <a:cubicBezTo>
                    <a:pt x="10416" y="4638"/>
                    <a:pt x="10995" y="4244"/>
                    <a:pt x="11594" y="3876"/>
                  </a:cubicBezTo>
                  <a:cubicBezTo>
                    <a:pt x="12603" y="3264"/>
                    <a:pt x="13657" y="2730"/>
                    <a:pt x="14748" y="2277"/>
                  </a:cubicBezTo>
                  <a:close/>
                  <a:moveTo>
                    <a:pt x="35480" y="23859"/>
                  </a:moveTo>
                  <a:cubicBezTo>
                    <a:pt x="36576" y="24074"/>
                    <a:pt x="41646" y="25154"/>
                    <a:pt x="40148" y="26778"/>
                  </a:cubicBezTo>
                  <a:lnTo>
                    <a:pt x="40148" y="26777"/>
                  </a:lnTo>
                  <a:cubicBezTo>
                    <a:pt x="40126" y="26802"/>
                    <a:pt x="40111" y="26834"/>
                    <a:pt x="40108" y="26867"/>
                  </a:cubicBezTo>
                  <a:cubicBezTo>
                    <a:pt x="39970" y="26905"/>
                    <a:pt x="39828" y="26923"/>
                    <a:pt x="39685" y="26923"/>
                  </a:cubicBezTo>
                  <a:cubicBezTo>
                    <a:pt x="38779" y="26923"/>
                    <a:pt x="37800" y="26232"/>
                    <a:pt x="37061" y="25872"/>
                  </a:cubicBezTo>
                  <a:cubicBezTo>
                    <a:pt x="36285" y="25494"/>
                    <a:pt x="35527" y="25106"/>
                    <a:pt x="34778" y="24684"/>
                  </a:cubicBezTo>
                  <a:cubicBezTo>
                    <a:pt x="34840" y="24481"/>
                    <a:pt x="34894" y="24299"/>
                    <a:pt x="35056" y="24136"/>
                  </a:cubicBezTo>
                  <a:cubicBezTo>
                    <a:pt x="35178" y="24017"/>
                    <a:pt x="35323" y="23924"/>
                    <a:pt x="35480" y="23859"/>
                  </a:cubicBezTo>
                  <a:close/>
                  <a:moveTo>
                    <a:pt x="9758" y="5136"/>
                  </a:moveTo>
                  <a:cubicBezTo>
                    <a:pt x="9830" y="7579"/>
                    <a:pt x="11028" y="9956"/>
                    <a:pt x="12759" y="11651"/>
                  </a:cubicBezTo>
                  <a:cubicBezTo>
                    <a:pt x="12068" y="13001"/>
                    <a:pt x="13673" y="15091"/>
                    <a:pt x="14501" y="16084"/>
                  </a:cubicBezTo>
                  <a:cubicBezTo>
                    <a:pt x="15372" y="17129"/>
                    <a:pt x="16820" y="19096"/>
                    <a:pt x="18374" y="19379"/>
                  </a:cubicBezTo>
                  <a:cubicBezTo>
                    <a:pt x="18606" y="19511"/>
                    <a:pt x="18865" y="19590"/>
                    <a:pt x="19118" y="19590"/>
                  </a:cubicBezTo>
                  <a:cubicBezTo>
                    <a:pt x="19150" y="19590"/>
                    <a:pt x="19182" y="19589"/>
                    <a:pt x="19214" y="19586"/>
                  </a:cubicBezTo>
                  <a:cubicBezTo>
                    <a:pt x="19223" y="19588"/>
                    <a:pt x="19230" y="19589"/>
                    <a:pt x="19238" y="19591"/>
                  </a:cubicBezTo>
                  <a:cubicBezTo>
                    <a:pt x="19321" y="19583"/>
                    <a:pt x="19403" y="19573"/>
                    <a:pt x="19483" y="19559"/>
                  </a:cubicBezTo>
                  <a:lnTo>
                    <a:pt x="19483" y="19559"/>
                  </a:lnTo>
                  <a:cubicBezTo>
                    <a:pt x="19460" y="19583"/>
                    <a:pt x="19459" y="19622"/>
                    <a:pt x="19482" y="19649"/>
                  </a:cubicBezTo>
                  <a:cubicBezTo>
                    <a:pt x="20377" y="20744"/>
                    <a:pt x="20807" y="22054"/>
                    <a:pt x="21153" y="23408"/>
                  </a:cubicBezTo>
                  <a:cubicBezTo>
                    <a:pt x="21329" y="24097"/>
                    <a:pt x="21469" y="24796"/>
                    <a:pt x="21529" y="25507"/>
                  </a:cubicBezTo>
                  <a:cubicBezTo>
                    <a:pt x="21557" y="25832"/>
                    <a:pt x="21519" y="26170"/>
                    <a:pt x="21550" y="26497"/>
                  </a:cubicBezTo>
                  <a:cubicBezTo>
                    <a:pt x="20939" y="26855"/>
                    <a:pt x="20323" y="27201"/>
                    <a:pt x="19700" y="27536"/>
                  </a:cubicBezTo>
                  <a:cubicBezTo>
                    <a:pt x="19556" y="23945"/>
                    <a:pt x="17517" y="20819"/>
                    <a:pt x="14942" y="18426"/>
                  </a:cubicBezTo>
                  <a:cubicBezTo>
                    <a:pt x="13481" y="17067"/>
                    <a:pt x="11822" y="15984"/>
                    <a:pt x="10210" y="14822"/>
                  </a:cubicBezTo>
                  <a:cubicBezTo>
                    <a:pt x="9308" y="14171"/>
                    <a:pt x="8414" y="13505"/>
                    <a:pt x="7609" y="12737"/>
                  </a:cubicBezTo>
                  <a:cubicBezTo>
                    <a:pt x="7321" y="12461"/>
                    <a:pt x="5001" y="10109"/>
                    <a:pt x="5414" y="9712"/>
                  </a:cubicBezTo>
                  <a:cubicBezTo>
                    <a:pt x="5467" y="9659"/>
                    <a:pt x="5450" y="9585"/>
                    <a:pt x="5404" y="9539"/>
                  </a:cubicBezTo>
                  <a:cubicBezTo>
                    <a:pt x="6643" y="7875"/>
                    <a:pt x="8109" y="6394"/>
                    <a:pt x="9758" y="5136"/>
                  </a:cubicBezTo>
                  <a:close/>
                  <a:moveTo>
                    <a:pt x="33887" y="20993"/>
                  </a:moveTo>
                  <a:cubicBezTo>
                    <a:pt x="37595" y="20993"/>
                    <a:pt x="41089" y="22250"/>
                    <a:pt x="43930" y="24852"/>
                  </a:cubicBezTo>
                  <a:cubicBezTo>
                    <a:pt x="43938" y="24861"/>
                    <a:pt x="43950" y="24868"/>
                    <a:pt x="43963" y="24872"/>
                  </a:cubicBezTo>
                  <a:cubicBezTo>
                    <a:pt x="43840" y="26140"/>
                    <a:pt x="43607" y="27397"/>
                    <a:pt x="43269" y="28626"/>
                  </a:cubicBezTo>
                  <a:cubicBezTo>
                    <a:pt x="43153" y="28447"/>
                    <a:pt x="43036" y="28195"/>
                    <a:pt x="42966" y="28102"/>
                  </a:cubicBezTo>
                  <a:cubicBezTo>
                    <a:pt x="42774" y="27844"/>
                    <a:pt x="42563" y="27600"/>
                    <a:pt x="42337" y="27371"/>
                  </a:cubicBezTo>
                  <a:cubicBezTo>
                    <a:pt x="41895" y="26928"/>
                    <a:pt x="41386" y="26543"/>
                    <a:pt x="40829" y="26256"/>
                  </a:cubicBezTo>
                  <a:cubicBezTo>
                    <a:pt x="40842" y="25773"/>
                    <a:pt x="40495" y="25271"/>
                    <a:pt x="40057" y="24935"/>
                  </a:cubicBezTo>
                  <a:cubicBezTo>
                    <a:pt x="38995" y="24120"/>
                    <a:pt x="37472" y="23597"/>
                    <a:pt x="36082" y="23597"/>
                  </a:cubicBezTo>
                  <a:cubicBezTo>
                    <a:pt x="35859" y="23597"/>
                    <a:pt x="35639" y="23611"/>
                    <a:pt x="35426" y="23638"/>
                  </a:cubicBezTo>
                  <a:cubicBezTo>
                    <a:pt x="33559" y="22849"/>
                    <a:pt x="31429" y="22942"/>
                    <a:pt x="29439" y="22909"/>
                  </a:cubicBezTo>
                  <a:cubicBezTo>
                    <a:pt x="30121" y="22336"/>
                    <a:pt x="30795" y="21751"/>
                    <a:pt x="31461" y="21157"/>
                  </a:cubicBezTo>
                  <a:cubicBezTo>
                    <a:pt x="31468" y="21161"/>
                    <a:pt x="31475" y="21164"/>
                    <a:pt x="31483" y="21164"/>
                  </a:cubicBezTo>
                  <a:cubicBezTo>
                    <a:pt x="31485" y="21164"/>
                    <a:pt x="31486" y="21164"/>
                    <a:pt x="31488" y="21164"/>
                  </a:cubicBezTo>
                  <a:cubicBezTo>
                    <a:pt x="32295" y="21050"/>
                    <a:pt x="33096" y="20993"/>
                    <a:pt x="33887" y="20993"/>
                  </a:cubicBezTo>
                  <a:close/>
                  <a:moveTo>
                    <a:pt x="5087" y="9987"/>
                  </a:moveTo>
                  <a:cubicBezTo>
                    <a:pt x="5273" y="11452"/>
                    <a:pt x="9920" y="14949"/>
                    <a:pt x="10559" y="15399"/>
                  </a:cubicBezTo>
                  <a:cubicBezTo>
                    <a:pt x="14960" y="18503"/>
                    <a:pt x="18896" y="21975"/>
                    <a:pt x="19569" y="27603"/>
                  </a:cubicBezTo>
                  <a:cubicBezTo>
                    <a:pt x="17936" y="28476"/>
                    <a:pt x="16266" y="29280"/>
                    <a:pt x="14583" y="30061"/>
                  </a:cubicBezTo>
                  <a:cubicBezTo>
                    <a:pt x="14699" y="27583"/>
                    <a:pt x="11913" y="25152"/>
                    <a:pt x="9982" y="24001"/>
                  </a:cubicBezTo>
                  <a:cubicBezTo>
                    <a:pt x="7324" y="22419"/>
                    <a:pt x="2822" y="21760"/>
                    <a:pt x="1485" y="18610"/>
                  </a:cubicBezTo>
                  <a:cubicBezTo>
                    <a:pt x="1468" y="18569"/>
                    <a:pt x="1430" y="18540"/>
                    <a:pt x="1386" y="18533"/>
                  </a:cubicBezTo>
                  <a:cubicBezTo>
                    <a:pt x="1711" y="15692"/>
                    <a:pt x="3223" y="12751"/>
                    <a:pt x="4737" y="10483"/>
                  </a:cubicBezTo>
                  <a:cubicBezTo>
                    <a:pt x="4849" y="10315"/>
                    <a:pt x="4970" y="10152"/>
                    <a:pt x="5087" y="9987"/>
                  </a:cubicBezTo>
                  <a:close/>
                  <a:moveTo>
                    <a:pt x="1352" y="18941"/>
                  </a:moveTo>
                  <a:cubicBezTo>
                    <a:pt x="2193" y="20910"/>
                    <a:pt x="4763" y="21929"/>
                    <a:pt x="6572" y="22699"/>
                  </a:cubicBezTo>
                  <a:cubicBezTo>
                    <a:pt x="7837" y="23236"/>
                    <a:pt x="9134" y="23745"/>
                    <a:pt x="10287" y="24503"/>
                  </a:cubicBezTo>
                  <a:cubicBezTo>
                    <a:pt x="12062" y="25670"/>
                    <a:pt x="14293" y="27841"/>
                    <a:pt x="14438" y="30066"/>
                  </a:cubicBezTo>
                  <a:cubicBezTo>
                    <a:pt x="14440" y="30085"/>
                    <a:pt x="14448" y="30104"/>
                    <a:pt x="14462" y="30117"/>
                  </a:cubicBezTo>
                  <a:cubicBezTo>
                    <a:pt x="14342" y="30172"/>
                    <a:pt x="14223" y="30228"/>
                    <a:pt x="14103" y="30284"/>
                  </a:cubicBezTo>
                  <a:cubicBezTo>
                    <a:pt x="13944" y="30357"/>
                    <a:pt x="13790" y="30428"/>
                    <a:pt x="13634" y="30496"/>
                  </a:cubicBezTo>
                  <a:cubicBezTo>
                    <a:pt x="12916" y="28783"/>
                    <a:pt x="11627" y="27609"/>
                    <a:pt x="9877" y="26947"/>
                  </a:cubicBezTo>
                  <a:cubicBezTo>
                    <a:pt x="8697" y="26499"/>
                    <a:pt x="7431" y="26325"/>
                    <a:pt x="6241" y="25905"/>
                  </a:cubicBezTo>
                  <a:cubicBezTo>
                    <a:pt x="4597" y="25325"/>
                    <a:pt x="3210" y="24375"/>
                    <a:pt x="1982" y="23141"/>
                  </a:cubicBezTo>
                  <a:cubicBezTo>
                    <a:pt x="1979" y="23138"/>
                    <a:pt x="1976" y="23138"/>
                    <a:pt x="1973" y="23136"/>
                  </a:cubicBezTo>
                  <a:cubicBezTo>
                    <a:pt x="1579" y="21965"/>
                    <a:pt x="1344" y="20793"/>
                    <a:pt x="1323" y="19814"/>
                  </a:cubicBezTo>
                  <a:cubicBezTo>
                    <a:pt x="1317" y="19526"/>
                    <a:pt x="1330" y="19234"/>
                    <a:pt x="1352" y="18941"/>
                  </a:cubicBezTo>
                  <a:close/>
                  <a:moveTo>
                    <a:pt x="2177" y="23706"/>
                  </a:moveTo>
                  <a:lnTo>
                    <a:pt x="2177" y="23706"/>
                  </a:lnTo>
                  <a:cubicBezTo>
                    <a:pt x="3498" y="24941"/>
                    <a:pt x="5021" y="25827"/>
                    <a:pt x="6775" y="26354"/>
                  </a:cubicBezTo>
                  <a:cubicBezTo>
                    <a:pt x="9651" y="27216"/>
                    <a:pt x="12061" y="27691"/>
                    <a:pt x="13492" y="30562"/>
                  </a:cubicBezTo>
                  <a:cubicBezTo>
                    <a:pt x="12826" y="30862"/>
                    <a:pt x="12184" y="31131"/>
                    <a:pt x="11535" y="31356"/>
                  </a:cubicBezTo>
                  <a:cubicBezTo>
                    <a:pt x="9959" y="29210"/>
                    <a:pt x="6999" y="29678"/>
                    <a:pt x="5017" y="28073"/>
                  </a:cubicBezTo>
                  <a:lnTo>
                    <a:pt x="5017" y="28075"/>
                  </a:lnTo>
                  <a:cubicBezTo>
                    <a:pt x="3852" y="27130"/>
                    <a:pt x="2845" y="25455"/>
                    <a:pt x="2177" y="23706"/>
                  </a:cubicBezTo>
                  <a:close/>
                  <a:moveTo>
                    <a:pt x="29343" y="22989"/>
                  </a:moveTo>
                  <a:cubicBezTo>
                    <a:pt x="29352" y="23004"/>
                    <a:pt x="29366" y="23012"/>
                    <a:pt x="29383" y="23015"/>
                  </a:cubicBezTo>
                  <a:cubicBezTo>
                    <a:pt x="31335" y="23220"/>
                    <a:pt x="33235" y="23190"/>
                    <a:pt x="35123" y="23749"/>
                  </a:cubicBezTo>
                  <a:cubicBezTo>
                    <a:pt x="34772" y="23914"/>
                    <a:pt x="34486" y="24250"/>
                    <a:pt x="34471" y="24630"/>
                  </a:cubicBezTo>
                  <a:cubicBezTo>
                    <a:pt x="34358" y="24696"/>
                    <a:pt x="34297" y="24854"/>
                    <a:pt x="34420" y="24952"/>
                  </a:cubicBezTo>
                  <a:cubicBezTo>
                    <a:pt x="35566" y="25868"/>
                    <a:pt x="37141" y="26547"/>
                    <a:pt x="38498" y="27090"/>
                  </a:cubicBezTo>
                  <a:cubicBezTo>
                    <a:pt x="38851" y="27231"/>
                    <a:pt x="39180" y="27323"/>
                    <a:pt x="39498" y="27323"/>
                  </a:cubicBezTo>
                  <a:cubicBezTo>
                    <a:pt x="39774" y="27323"/>
                    <a:pt x="40041" y="27254"/>
                    <a:pt x="40306" y="27086"/>
                  </a:cubicBezTo>
                  <a:cubicBezTo>
                    <a:pt x="40329" y="27082"/>
                    <a:pt x="40352" y="27072"/>
                    <a:pt x="40371" y="27057"/>
                  </a:cubicBezTo>
                  <a:cubicBezTo>
                    <a:pt x="40411" y="27027"/>
                    <a:pt x="40448" y="26996"/>
                    <a:pt x="40484" y="26963"/>
                  </a:cubicBezTo>
                  <a:lnTo>
                    <a:pt x="40490" y="26958"/>
                  </a:lnTo>
                  <a:cubicBezTo>
                    <a:pt x="40490" y="26958"/>
                    <a:pt x="40490" y="26957"/>
                    <a:pt x="40491" y="26957"/>
                  </a:cubicBezTo>
                  <a:cubicBezTo>
                    <a:pt x="40679" y="26787"/>
                    <a:pt x="40779" y="26596"/>
                    <a:pt x="40815" y="26398"/>
                  </a:cubicBezTo>
                  <a:cubicBezTo>
                    <a:pt x="41454" y="26828"/>
                    <a:pt x="42038" y="27294"/>
                    <a:pt x="42533" y="27897"/>
                  </a:cubicBezTo>
                  <a:cubicBezTo>
                    <a:pt x="42775" y="28192"/>
                    <a:pt x="42951" y="28522"/>
                    <a:pt x="43175" y="28828"/>
                  </a:cubicBezTo>
                  <a:cubicBezTo>
                    <a:pt x="43188" y="28846"/>
                    <a:pt x="43195" y="28859"/>
                    <a:pt x="43203" y="28873"/>
                  </a:cubicBezTo>
                  <a:cubicBezTo>
                    <a:pt x="42806" y="30266"/>
                    <a:pt x="42278" y="31618"/>
                    <a:pt x="41624" y="32912"/>
                  </a:cubicBezTo>
                  <a:cubicBezTo>
                    <a:pt x="38435" y="28341"/>
                    <a:pt x="33718" y="24401"/>
                    <a:pt x="27946" y="24401"/>
                  </a:cubicBezTo>
                  <a:cubicBezTo>
                    <a:pt x="27835" y="24401"/>
                    <a:pt x="27723" y="24402"/>
                    <a:pt x="27611" y="24405"/>
                  </a:cubicBezTo>
                  <a:cubicBezTo>
                    <a:pt x="28194" y="23944"/>
                    <a:pt x="28770" y="23469"/>
                    <a:pt x="29343" y="22989"/>
                  </a:cubicBezTo>
                  <a:close/>
                  <a:moveTo>
                    <a:pt x="42696" y="9459"/>
                  </a:moveTo>
                  <a:cubicBezTo>
                    <a:pt x="31386" y="21009"/>
                    <a:pt x="19253" y="33503"/>
                    <a:pt x="2054" y="34196"/>
                  </a:cubicBezTo>
                  <a:cubicBezTo>
                    <a:pt x="1998" y="34199"/>
                    <a:pt x="1943" y="34218"/>
                    <a:pt x="1900" y="34252"/>
                  </a:cubicBezTo>
                  <a:cubicBezTo>
                    <a:pt x="1492" y="33811"/>
                    <a:pt x="1253" y="33280"/>
                    <a:pt x="1195" y="32700"/>
                  </a:cubicBezTo>
                  <a:cubicBezTo>
                    <a:pt x="1205" y="32700"/>
                    <a:pt x="1213" y="32706"/>
                    <a:pt x="1223" y="32706"/>
                  </a:cubicBezTo>
                  <a:cubicBezTo>
                    <a:pt x="1341" y="32705"/>
                    <a:pt x="1460" y="32704"/>
                    <a:pt x="1579" y="32704"/>
                  </a:cubicBezTo>
                  <a:cubicBezTo>
                    <a:pt x="2938" y="32704"/>
                    <a:pt x="4326" y="32763"/>
                    <a:pt x="5709" y="32763"/>
                  </a:cubicBezTo>
                  <a:cubicBezTo>
                    <a:pt x="8147" y="32763"/>
                    <a:pt x="10570" y="32582"/>
                    <a:pt x="12793" y="31585"/>
                  </a:cubicBezTo>
                  <a:cubicBezTo>
                    <a:pt x="16818" y="29781"/>
                    <a:pt x="20816" y="27873"/>
                    <a:pt x="24428" y="25321"/>
                  </a:cubicBezTo>
                  <a:cubicBezTo>
                    <a:pt x="27904" y="22862"/>
                    <a:pt x="31068" y="19966"/>
                    <a:pt x="34251" y="17147"/>
                  </a:cubicBezTo>
                  <a:cubicBezTo>
                    <a:pt x="37098" y="14626"/>
                    <a:pt x="39942" y="12087"/>
                    <a:pt x="42696" y="9459"/>
                  </a:cubicBezTo>
                  <a:close/>
                  <a:moveTo>
                    <a:pt x="31298" y="27835"/>
                  </a:moveTo>
                  <a:cubicBezTo>
                    <a:pt x="32666" y="27835"/>
                    <a:pt x="34210" y="28995"/>
                    <a:pt x="35050" y="29869"/>
                  </a:cubicBezTo>
                  <a:cubicBezTo>
                    <a:pt x="35502" y="30337"/>
                    <a:pt x="38820" y="33964"/>
                    <a:pt x="36837" y="34606"/>
                  </a:cubicBezTo>
                  <a:cubicBezTo>
                    <a:pt x="36139" y="34473"/>
                    <a:pt x="35461" y="34250"/>
                    <a:pt x="34820" y="33945"/>
                  </a:cubicBezTo>
                  <a:cubicBezTo>
                    <a:pt x="34752" y="33885"/>
                    <a:pt x="34685" y="33823"/>
                    <a:pt x="34618" y="33759"/>
                  </a:cubicBezTo>
                  <a:cubicBezTo>
                    <a:pt x="34599" y="33742"/>
                    <a:pt x="34579" y="33734"/>
                    <a:pt x="34559" y="33734"/>
                  </a:cubicBezTo>
                  <a:cubicBezTo>
                    <a:pt x="34528" y="33734"/>
                    <a:pt x="34499" y="33753"/>
                    <a:pt x="34481" y="33779"/>
                  </a:cubicBezTo>
                  <a:cubicBezTo>
                    <a:pt x="33721" y="33376"/>
                    <a:pt x="33021" y="32858"/>
                    <a:pt x="32369" y="32234"/>
                  </a:cubicBezTo>
                  <a:cubicBezTo>
                    <a:pt x="31458" y="31365"/>
                    <a:pt x="29814" y="29948"/>
                    <a:pt x="29693" y="28602"/>
                  </a:cubicBezTo>
                  <a:cubicBezTo>
                    <a:pt x="30148" y="28052"/>
                    <a:pt x="30706" y="27835"/>
                    <a:pt x="31298" y="27835"/>
                  </a:cubicBezTo>
                  <a:close/>
                  <a:moveTo>
                    <a:pt x="27384" y="24584"/>
                  </a:moveTo>
                  <a:cubicBezTo>
                    <a:pt x="33424" y="24634"/>
                    <a:pt x="38134" y="28383"/>
                    <a:pt x="41493" y="33163"/>
                  </a:cubicBezTo>
                  <a:cubicBezTo>
                    <a:pt x="40892" y="34315"/>
                    <a:pt x="40203" y="35417"/>
                    <a:pt x="39431" y="36461"/>
                  </a:cubicBezTo>
                  <a:cubicBezTo>
                    <a:pt x="39097" y="35706"/>
                    <a:pt x="38502" y="34958"/>
                    <a:pt x="37854" y="34473"/>
                  </a:cubicBezTo>
                  <a:cubicBezTo>
                    <a:pt x="38432" y="33199"/>
                    <a:pt x="36275" y="30440"/>
                    <a:pt x="35602" y="29710"/>
                  </a:cubicBezTo>
                  <a:cubicBezTo>
                    <a:pt x="34720" y="28754"/>
                    <a:pt x="32732" y="27343"/>
                    <a:pt x="31154" y="27343"/>
                  </a:cubicBezTo>
                  <a:cubicBezTo>
                    <a:pt x="30894" y="27343"/>
                    <a:pt x="30646" y="27381"/>
                    <a:pt x="30415" y="27466"/>
                  </a:cubicBezTo>
                  <a:cubicBezTo>
                    <a:pt x="30362" y="27455"/>
                    <a:pt x="30309" y="27449"/>
                    <a:pt x="30255" y="27449"/>
                  </a:cubicBezTo>
                  <a:cubicBezTo>
                    <a:pt x="30225" y="27449"/>
                    <a:pt x="30195" y="27451"/>
                    <a:pt x="30166" y="27454"/>
                  </a:cubicBezTo>
                  <a:cubicBezTo>
                    <a:pt x="28799" y="26526"/>
                    <a:pt x="27211" y="26046"/>
                    <a:pt x="25569" y="25963"/>
                  </a:cubicBezTo>
                  <a:cubicBezTo>
                    <a:pt x="26179" y="25516"/>
                    <a:pt x="26785" y="25056"/>
                    <a:pt x="27384" y="24584"/>
                  </a:cubicBezTo>
                  <a:close/>
                  <a:moveTo>
                    <a:pt x="16977" y="31140"/>
                  </a:moveTo>
                  <a:cubicBezTo>
                    <a:pt x="16969" y="31163"/>
                    <a:pt x="16970" y="31188"/>
                    <a:pt x="16981" y="31211"/>
                  </a:cubicBezTo>
                  <a:cubicBezTo>
                    <a:pt x="18675" y="34809"/>
                    <a:pt x="16499" y="38922"/>
                    <a:pt x="14037" y="41587"/>
                  </a:cubicBezTo>
                  <a:cubicBezTo>
                    <a:pt x="11476" y="39488"/>
                    <a:pt x="9992" y="36651"/>
                    <a:pt x="11654" y="33214"/>
                  </a:cubicBezTo>
                  <a:cubicBezTo>
                    <a:pt x="13080" y="32779"/>
                    <a:pt x="14470" y="32252"/>
                    <a:pt x="15831" y="31657"/>
                  </a:cubicBezTo>
                  <a:lnTo>
                    <a:pt x="15831" y="31657"/>
                  </a:lnTo>
                  <a:cubicBezTo>
                    <a:pt x="15831" y="31660"/>
                    <a:pt x="15827" y="31661"/>
                    <a:pt x="15827" y="31666"/>
                  </a:cubicBezTo>
                  <a:cubicBezTo>
                    <a:pt x="15559" y="34772"/>
                    <a:pt x="15196" y="37999"/>
                    <a:pt x="13149" y="40489"/>
                  </a:cubicBezTo>
                  <a:cubicBezTo>
                    <a:pt x="13078" y="40575"/>
                    <a:pt x="13155" y="40689"/>
                    <a:pt x="13238" y="40689"/>
                  </a:cubicBezTo>
                  <a:cubicBezTo>
                    <a:pt x="13265" y="40689"/>
                    <a:pt x="13291" y="40678"/>
                    <a:pt x="13315" y="40651"/>
                  </a:cubicBezTo>
                  <a:cubicBezTo>
                    <a:pt x="15415" y="38208"/>
                    <a:pt x="15874" y="34785"/>
                    <a:pt x="15976" y="31661"/>
                  </a:cubicBezTo>
                  <a:cubicBezTo>
                    <a:pt x="15977" y="31638"/>
                    <a:pt x="15966" y="31617"/>
                    <a:pt x="15946" y="31605"/>
                  </a:cubicBezTo>
                  <a:cubicBezTo>
                    <a:pt x="16291" y="31453"/>
                    <a:pt x="16635" y="31300"/>
                    <a:pt x="16977" y="31140"/>
                  </a:cubicBezTo>
                  <a:close/>
                  <a:moveTo>
                    <a:pt x="25357" y="26115"/>
                  </a:moveTo>
                  <a:cubicBezTo>
                    <a:pt x="26990" y="26236"/>
                    <a:pt x="28439" y="26734"/>
                    <a:pt x="29839" y="27545"/>
                  </a:cubicBezTo>
                  <a:cubicBezTo>
                    <a:pt x="29591" y="27662"/>
                    <a:pt x="29389" y="27880"/>
                    <a:pt x="29322" y="28146"/>
                  </a:cubicBezTo>
                  <a:cubicBezTo>
                    <a:pt x="29231" y="28186"/>
                    <a:pt x="29173" y="28272"/>
                    <a:pt x="29165" y="28370"/>
                  </a:cubicBezTo>
                  <a:cubicBezTo>
                    <a:pt x="29036" y="29930"/>
                    <a:pt x="30812" y="31423"/>
                    <a:pt x="31795" y="32393"/>
                  </a:cubicBezTo>
                  <a:cubicBezTo>
                    <a:pt x="32781" y="33368"/>
                    <a:pt x="33852" y="34154"/>
                    <a:pt x="35095" y="34556"/>
                  </a:cubicBezTo>
                  <a:cubicBezTo>
                    <a:pt x="35459" y="34825"/>
                    <a:pt x="35899" y="35000"/>
                    <a:pt x="36343" y="35076"/>
                  </a:cubicBezTo>
                  <a:cubicBezTo>
                    <a:pt x="36381" y="35109"/>
                    <a:pt x="36430" y="35128"/>
                    <a:pt x="36482" y="35128"/>
                  </a:cubicBezTo>
                  <a:cubicBezTo>
                    <a:pt x="36486" y="35128"/>
                    <a:pt x="36489" y="35128"/>
                    <a:pt x="36493" y="35127"/>
                  </a:cubicBezTo>
                  <a:cubicBezTo>
                    <a:pt x="36558" y="35126"/>
                    <a:pt x="36615" y="35119"/>
                    <a:pt x="36675" y="35115"/>
                  </a:cubicBezTo>
                  <a:cubicBezTo>
                    <a:pt x="36714" y="35116"/>
                    <a:pt x="36754" y="35123"/>
                    <a:pt x="36793" y="35123"/>
                  </a:cubicBezTo>
                  <a:cubicBezTo>
                    <a:pt x="36813" y="35123"/>
                    <a:pt x="36833" y="35113"/>
                    <a:pt x="36844" y="35097"/>
                  </a:cubicBezTo>
                  <a:cubicBezTo>
                    <a:pt x="37333" y="35029"/>
                    <a:pt x="37632" y="34842"/>
                    <a:pt x="37796" y="34581"/>
                  </a:cubicBezTo>
                  <a:cubicBezTo>
                    <a:pt x="38094" y="34922"/>
                    <a:pt x="38400" y="35252"/>
                    <a:pt x="38661" y="35626"/>
                  </a:cubicBezTo>
                  <a:cubicBezTo>
                    <a:pt x="38893" y="35958"/>
                    <a:pt x="39075" y="36315"/>
                    <a:pt x="39273" y="36666"/>
                  </a:cubicBezTo>
                  <a:cubicBezTo>
                    <a:pt x="38852" y="37225"/>
                    <a:pt x="38405" y="37770"/>
                    <a:pt x="37933" y="38303"/>
                  </a:cubicBezTo>
                  <a:cubicBezTo>
                    <a:pt x="36807" y="39568"/>
                    <a:pt x="35545" y="40810"/>
                    <a:pt x="34172" y="41905"/>
                  </a:cubicBezTo>
                  <a:cubicBezTo>
                    <a:pt x="33577" y="38637"/>
                    <a:pt x="32286" y="35539"/>
                    <a:pt x="30322" y="32852"/>
                  </a:cubicBezTo>
                  <a:cubicBezTo>
                    <a:pt x="28707" y="30648"/>
                    <a:pt x="26433" y="28076"/>
                    <a:pt x="23709" y="27277"/>
                  </a:cubicBezTo>
                  <a:cubicBezTo>
                    <a:pt x="24265" y="26900"/>
                    <a:pt x="24811" y="26510"/>
                    <a:pt x="25355" y="26115"/>
                  </a:cubicBezTo>
                  <a:close/>
                  <a:moveTo>
                    <a:pt x="22477" y="32093"/>
                  </a:moveTo>
                  <a:cubicBezTo>
                    <a:pt x="22744" y="32093"/>
                    <a:pt x="23043" y="32159"/>
                    <a:pt x="23398" y="32164"/>
                  </a:cubicBezTo>
                  <a:lnTo>
                    <a:pt x="24038" y="32833"/>
                  </a:lnTo>
                  <a:cubicBezTo>
                    <a:pt x="24242" y="33117"/>
                    <a:pt x="24402" y="33451"/>
                    <a:pt x="24563" y="33759"/>
                  </a:cubicBezTo>
                  <a:cubicBezTo>
                    <a:pt x="25043" y="34677"/>
                    <a:pt x="25447" y="35635"/>
                    <a:pt x="25771" y="36619"/>
                  </a:cubicBezTo>
                  <a:cubicBezTo>
                    <a:pt x="26206" y="37940"/>
                    <a:pt x="27803" y="42970"/>
                    <a:pt x="25135" y="43050"/>
                  </a:cubicBezTo>
                  <a:cubicBezTo>
                    <a:pt x="25102" y="43023"/>
                    <a:pt x="25064" y="43004"/>
                    <a:pt x="25023" y="42995"/>
                  </a:cubicBezTo>
                  <a:cubicBezTo>
                    <a:pt x="22670" y="42490"/>
                    <a:pt x="21687" y="38912"/>
                    <a:pt x="21241" y="36835"/>
                  </a:cubicBezTo>
                  <a:cubicBezTo>
                    <a:pt x="20975" y="35597"/>
                    <a:pt x="20853" y="34094"/>
                    <a:pt x="21425" y="32921"/>
                  </a:cubicBezTo>
                  <a:cubicBezTo>
                    <a:pt x="21759" y="32235"/>
                    <a:pt x="22084" y="32093"/>
                    <a:pt x="22477" y="32093"/>
                  </a:cubicBezTo>
                  <a:close/>
                  <a:moveTo>
                    <a:pt x="23564" y="27373"/>
                  </a:moveTo>
                  <a:cubicBezTo>
                    <a:pt x="26540" y="28426"/>
                    <a:pt x="29025" y="31273"/>
                    <a:pt x="30711" y="33836"/>
                  </a:cubicBezTo>
                  <a:cubicBezTo>
                    <a:pt x="32346" y="36322"/>
                    <a:pt x="33411" y="39092"/>
                    <a:pt x="33945" y="42012"/>
                  </a:cubicBezTo>
                  <a:cubicBezTo>
                    <a:pt x="33948" y="42032"/>
                    <a:pt x="33957" y="42050"/>
                    <a:pt x="33971" y="42065"/>
                  </a:cubicBezTo>
                  <a:cubicBezTo>
                    <a:pt x="33173" y="42687"/>
                    <a:pt x="32339" y="43258"/>
                    <a:pt x="31472" y="43753"/>
                  </a:cubicBezTo>
                  <a:cubicBezTo>
                    <a:pt x="31343" y="37394"/>
                    <a:pt x="27747" y="31160"/>
                    <a:pt x="21793" y="28559"/>
                  </a:cubicBezTo>
                  <a:cubicBezTo>
                    <a:pt x="21784" y="28555"/>
                    <a:pt x="21775" y="28553"/>
                    <a:pt x="21767" y="28553"/>
                  </a:cubicBezTo>
                  <a:cubicBezTo>
                    <a:pt x="21713" y="28553"/>
                    <a:pt x="21680" y="28627"/>
                    <a:pt x="21737" y="28659"/>
                  </a:cubicBezTo>
                  <a:cubicBezTo>
                    <a:pt x="27450" y="31913"/>
                    <a:pt x="31127" y="37198"/>
                    <a:pt x="31227" y="43887"/>
                  </a:cubicBezTo>
                  <a:cubicBezTo>
                    <a:pt x="29706" y="44723"/>
                    <a:pt x="28086" y="45324"/>
                    <a:pt x="26388" y="45559"/>
                  </a:cubicBezTo>
                  <a:cubicBezTo>
                    <a:pt x="26334" y="44838"/>
                    <a:pt x="26155" y="44109"/>
                    <a:pt x="25791" y="43485"/>
                  </a:cubicBezTo>
                  <a:cubicBezTo>
                    <a:pt x="28221" y="42941"/>
                    <a:pt x="26800" y="37989"/>
                    <a:pt x="26295" y="36464"/>
                  </a:cubicBezTo>
                  <a:cubicBezTo>
                    <a:pt x="25904" y="35283"/>
                    <a:pt x="24394" y="31137"/>
                    <a:pt x="22572" y="31137"/>
                  </a:cubicBezTo>
                  <a:cubicBezTo>
                    <a:pt x="22191" y="31137"/>
                    <a:pt x="21795" y="31319"/>
                    <a:pt x="21393" y="31749"/>
                  </a:cubicBezTo>
                  <a:cubicBezTo>
                    <a:pt x="21378" y="31766"/>
                    <a:pt x="21366" y="31789"/>
                    <a:pt x="21360" y="31812"/>
                  </a:cubicBezTo>
                  <a:cubicBezTo>
                    <a:pt x="20972" y="31014"/>
                    <a:pt x="20310" y="30304"/>
                    <a:pt x="19541" y="29866"/>
                  </a:cubicBezTo>
                  <a:cubicBezTo>
                    <a:pt x="19530" y="29859"/>
                    <a:pt x="19518" y="29857"/>
                    <a:pt x="19507" y="29857"/>
                  </a:cubicBezTo>
                  <a:cubicBezTo>
                    <a:pt x="19502" y="29857"/>
                    <a:pt x="19496" y="29857"/>
                    <a:pt x="19491" y="29859"/>
                  </a:cubicBezTo>
                  <a:lnTo>
                    <a:pt x="19491" y="29859"/>
                  </a:lnTo>
                  <a:cubicBezTo>
                    <a:pt x="20881" y="29098"/>
                    <a:pt x="22238" y="28266"/>
                    <a:pt x="23564" y="27373"/>
                  </a:cubicBezTo>
                  <a:close/>
                  <a:moveTo>
                    <a:pt x="19454" y="29879"/>
                  </a:moveTo>
                  <a:cubicBezTo>
                    <a:pt x="19422" y="29907"/>
                    <a:pt x="19411" y="29957"/>
                    <a:pt x="19452" y="29986"/>
                  </a:cubicBezTo>
                  <a:cubicBezTo>
                    <a:pt x="20197" y="30544"/>
                    <a:pt x="20750" y="31171"/>
                    <a:pt x="21211" y="31979"/>
                  </a:cubicBezTo>
                  <a:cubicBezTo>
                    <a:pt x="21211" y="31982"/>
                    <a:pt x="21214" y="31984"/>
                    <a:pt x="21216" y="31985"/>
                  </a:cubicBezTo>
                  <a:cubicBezTo>
                    <a:pt x="20362" y="32951"/>
                    <a:pt x="20386" y="34921"/>
                    <a:pt x="20521" y="36046"/>
                  </a:cubicBezTo>
                  <a:cubicBezTo>
                    <a:pt x="20820" y="38535"/>
                    <a:pt x="22020" y="42947"/>
                    <a:pt x="24895" y="43514"/>
                  </a:cubicBezTo>
                  <a:cubicBezTo>
                    <a:pt x="24906" y="43516"/>
                    <a:pt x="24917" y="43516"/>
                    <a:pt x="24928" y="43516"/>
                  </a:cubicBezTo>
                  <a:cubicBezTo>
                    <a:pt x="24939" y="43516"/>
                    <a:pt x="24951" y="43516"/>
                    <a:pt x="24961" y="43514"/>
                  </a:cubicBezTo>
                  <a:cubicBezTo>
                    <a:pt x="25072" y="43529"/>
                    <a:pt x="25184" y="43536"/>
                    <a:pt x="25296" y="43536"/>
                  </a:cubicBezTo>
                  <a:cubicBezTo>
                    <a:pt x="25405" y="43536"/>
                    <a:pt x="25514" y="43529"/>
                    <a:pt x="25622" y="43516"/>
                  </a:cubicBezTo>
                  <a:lnTo>
                    <a:pt x="25622" y="43516"/>
                  </a:lnTo>
                  <a:cubicBezTo>
                    <a:pt x="25622" y="43520"/>
                    <a:pt x="25619" y="43523"/>
                    <a:pt x="25622" y="43527"/>
                  </a:cubicBezTo>
                  <a:cubicBezTo>
                    <a:pt x="25898" y="44209"/>
                    <a:pt x="26096" y="44871"/>
                    <a:pt x="26153" y="45592"/>
                  </a:cubicBezTo>
                  <a:cubicBezTo>
                    <a:pt x="25708" y="45645"/>
                    <a:pt x="25261" y="45672"/>
                    <a:pt x="24813" y="45672"/>
                  </a:cubicBezTo>
                  <a:cubicBezTo>
                    <a:pt x="24145" y="45672"/>
                    <a:pt x="23476" y="45612"/>
                    <a:pt x="22816" y="45493"/>
                  </a:cubicBezTo>
                  <a:cubicBezTo>
                    <a:pt x="20247" y="45029"/>
                    <a:pt x="16762" y="43732"/>
                    <a:pt x="14235" y="41740"/>
                  </a:cubicBezTo>
                  <a:cubicBezTo>
                    <a:pt x="16734" y="39092"/>
                    <a:pt x="19085" y="34683"/>
                    <a:pt x="17136" y="31117"/>
                  </a:cubicBezTo>
                  <a:cubicBezTo>
                    <a:pt x="17129" y="31101"/>
                    <a:pt x="17116" y="31088"/>
                    <a:pt x="17100" y="31081"/>
                  </a:cubicBezTo>
                  <a:cubicBezTo>
                    <a:pt x="17895" y="30703"/>
                    <a:pt x="18679" y="30302"/>
                    <a:pt x="19454" y="29879"/>
                  </a:cubicBezTo>
                  <a:close/>
                  <a:moveTo>
                    <a:pt x="23217" y="0"/>
                  </a:moveTo>
                  <a:cubicBezTo>
                    <a:pt x="20710" y="0"/>
                    <a:pt x="18171" y="504"/>
                    <a:pt x="15898" y="1281"/>
                  </a:cubicBezTo>
                  <a:cubicBezTo>
                    <a:pt x="11539" y="2777"/>
                    <a:pt x="7735" y="5557"/>
                    <a:pt x="4988" y="9257"/>
                  </a:cubicBezTo>
                  <a:cubicBezTo>
                    <a:pt x="2571" y="12515"/>
                    <a:pt x="0" y="17480"/>
                    <a:pt x="1092" y="21651"/>
                  </a:cubicBezTo>
                  <a:cubicBezTo>
                    <a:pt x="1652" y="23788"/>
                    <a:pt x="2608" y="26327"/>
                    <a:pt x="4153" y="27953"/>
                  </a:cubicBezTo>
                  <a:cubicBezTo>
                    <a:pt x="6020" y="29919"/>
                    <a:pt x="9379" y="29465"/>
                    <a:pt x="11028" y="31521"/>
                  </a:cubicBezTo>
                  <a:cubicBezTo>
                    <a:pt x="10106" y="31802"/>
                    <a:pt x="9155" y="31981"/>
                    <a:pt x="8080" y="31999"/>
                  </a:cubicBezTo>
                  <a:cubicBezTo>
                    <a:pt x="5789" y="32038"/>
                    <a:pt x="3498" y="32041"/>
                    <a:pt x="1207" y="32064"/>
                  </a:cubicBezTo>
                  <a:cubicBezTo>
                    <a:pt x="1160" y="32064"/>
                    <a:pt x="1112" y="32074"/>
                    <a:pt x="1069" y="32095"/>
                  </a:cubicBezTo>
                  <a:cubicBezTo>
                    <a:pt x="1041" y="32084"/>
                    <a:pt x="1010" y="32078"/>
                    <a:pt x="978" y="32078"/>
                  </a:cubicBezTo>
                  <a:cubicBezTo>
                    <a:pt x="892" y="32078"/>
                    <a:pt x="806" y="32125"/>
                    <a:pt x="787" y="32226"/>
                  </a:cubicBezTo>
                  <a:cubicBezTo>
                    <a:pt x="625" y="33103"/>
                    <a:pt x="887" y="34005"/>
                    <a:pt x="1528" y="34639"/>
                  </a:cubicBezTo>
                  <a:cubicBezTo>
                    <a:pt x="1583" y="34693"/>
                    <a:pt x="1643" y="34716"/>
                    <a:pt x="1701" y="34716"/>
                  </a:cubicBezTo>
                  <a:cubicBezTo>
                    <a:pt x="1756" y="34716"/>
                    <a:pt x="1808" y="34696"/>
                    <a:pt x="1853" y="34663"/>
                  </a:cubicBezTo>
                  <a:cubicBezTo>
                    <a:pt x="1902" y="34727"/>
                    <a:pt x="1976" y="34762"/>
                    <a:pt x="2056" y="34762"/>
                  </a:cubicBezTo>
                  <a:cubicBezTo>
                    <a:pt x="2060" y="34762"/>
                    <a:pt x="2065" y="34762"/>
                    <a:pt x="2069" y="34762"/>
                  </a:cubicBezTo>
                  <a:cubicBezTo>
                    <a:pt x="5176" y="34700"/>
                    <a:pt x="8136" y="34216"/>
                    <a:pt x="10972" y="33408"/>
                  </a:cubicBezTo>
                  <a:lnTo>
                    <a:pt x="10972" y="33408"/>
                  </a:lnTo>
                  <a:cubicBezTo>
                    <a:pt x="7744" y="40872"/>
                    <a:pt x="18382" y="46241"/>
                    <a:pt x="25374" y="46241"/>
                  </a:cubicBezTo>
                  <a:cubicBezTo>
                    <a:pt x="26339" y="46241"/>
                    <a:pt x="27235" y="46139"/>
                    <a:pt x="28015" y="45926"/>
                  </a:cubicBezTo>
                  <a:cubicBezTo>
                    <a:pt x="32302" y="44754"/>
                    <a:pt x="36134" y="41425"/>
                    <a:pt x="38936" y="38091"/>
                  </a:cubicBezTo>
                  <a:cubicBezTo>
                    <a:pt x="41872" y="34597"/>
                    <a:pt x="44006" y="30396"/>
                    <a:pt x="44560" y="25831"/>
                  </a:cubicBezTo>
                  <a:cubicBezTo>
                    <a:pt x="44919" y="22879"/>
                    <a:pt x="44556" y="19874"/>
                    <a:pt x="44527" y="16913"/>
                  </a:cubicBezTo>
                  <a:cubicBezTo>
                    <a:pt x="44510" y="15286"/>
                    <a:pt x="44535" y="13660"/>
                    <a:pt x="44599" y="12034"/>
                  </a:cubicBezTo>
                  <a:cubicBezTo>
                    <a:pt x="44672" y="10146"/>
                    <a:pt x="44612" y="8120"/>
                    <a:pt x="45568" y="6429"/>
                  </a:cubicBezTo>
                  <a:cubicBezTo>
                    <a:pt x="45631" y="6318"/>
                    <a:pt x="45588" y="6216"/>
                    <a:pt x="45512" y="6157"/>
                  </a:cubicBezTo>
                  <a:cubicBezTo>
                    <a:pt x="45501" y="6047"/>
                    <a:pt x="45429" y="5947"/>
                    <a:pt x="45312" y="5947"/>
                  </a:cubicBezTo>
                  <a:cubicBezTo>
                    <a:pt x="45285" y="5947"/>
                    <a:pt x="45256" y="5952"/>
                    <a:pt x="45225" y="5964"/>
                  </a:cubicBezTo>
                  <a:cubicBezTo>
                    <a:pt x="44070" y="6385"/>
                    <a:pt x="42973" y="6566"/>
                    <a:pt x="41918" y="6566"/>
                  </a:cubicBezTo>
                  <a:cubicBezTo>
                    <a:pt x="37358" y="6566"/>
                    <a:pt x="33595" y="3184"/>
                    <a:pt x="29387" y="1247"/>
                  </a:cubicBezTo>
                  <a:cubicBezTo>
                    <a:pt x="27477" y="368"/>
                    <a:pt x="25359" y="0"/>
                    <a:pt x="2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212900" y="3929775"/>
              <a:ext cx="279125" cy="164875"/>
            </a:xfrm>
            <a:custGeom>
              <a:avLst/>
              <a:gdLst/>
              <a:ahLst/>
              <a:cxnLst/>
              <a:rect l="l" t="t" r="r" b="b"/>
              <a:pathLst>
                <a:path w="11165" h="6595" extrusionOk="0">
                  <a:moveTo>
                    <a:pt x="3286" y="609"/>
                  </a:moveTo>
                  <a:cubicBezTo>
                    <a:pt x="6349" y="609"/>
                    <a:pt x="10634" y="3569"/>
                    <a:pt x="9047" y="5870"/>
                  </a:cubicBezTo>
                  <a:cubicBezTo>
                    <a:pt x="8747" y="6024"/>
                    <a:pt x="8377" y="6087"/>
                    <a:pt x="7976" y="6087"/>
                  </a:cubicBezTo>
                  <a:cubicBezTo>
                    <a:pt x="6794" y="6087"/>
                    <a:pt x="5337" y="5548"/>
                    <a:pt x="4582" y="5230"/>
                  </a:cubicBezTo>
                  <a:lnTo>
                    <a:pt x="4583" y="5230"/>
                  </a:lnTo>
                  <a:cubicBezTo>
                    <a:pt x="3372" y="4720"/>
                    <a:pt x="861" y="3164"/>
                    <a:pt x="1078" y="1471"/>
                  </a:cubicBezTo>
                  <a:cubicBezTo>
                    <a:pt x="1588" y="865"/>
                    <a:pt x="2384" y="609"/>
                    <a:pt x="3286" y="609"/>
                  </a:cubicBezTo>
                  <a:close/>
                  <a:moveTo>
                    <a:pt x="3099" y="0"/>
                  </a:moveTo>
                  <a:cubicBezTo>
                    <a:pt x="2767" y="0"/>
                    <a:pt x="2448" y="42"/>
                    <a:pt x="2150" y="137"/>
                  </a:cubicBezTo>
                  <a:cubicBezTo>
                    <a:pt x="2133" y="137"/>
                    <a:pt x="2117" y="136"/>
                    <a:pt x="2100" y="136"/>
                  </a:cubicBezTo>
                  <a:cubicBezTo>
                    <a:pt x="1842" y="136"/>
                    <a:pt x="1573" y="227"/>
                    <a:pt x="1361" y="344"/>
                  </a:cubicBezTo>
                  <a:cubicBezTo>
                    <a:pt x="1117" y="478"/>
                    <a:pt x="918" y="682"/>
                    <a:pt x="789" y="930"/>
                  </a:cubicBezTo>
                  <a:cubicBezTo>
                    <a:pt x="696" y="950"/>
                    <a:pt x="620" y="1019"/>
                    <a:pt x="593" y="1110"/>
                  </a:cubicBezTo>
                  <a:cubicBezTo>
                    <a:pt x="1" y="2942"/>
                    <a:pt x="2381" y="4796"/>
                    <a:pt x="3787" y="5495"/>
                  </a:cubicBezTo>
                  <a:cubicBezTo>
                    <a:pt x="4654" y="5926"/>
                    <a:pt x="6343" y="6594"/>
                    <a:pt x="7736" y="6594"/>
                  </a:cubicBezTo>
                  <a:cubicBezTo>
                    <a:pt x="8242" y="6594"/>
                    <a:pt x="8709" y="6506"/>
                    <a:pt x="9082" y="6286"/>
                  </a:cubicBezTo>
                  <a:cubicBezTo>
                    <a:pt x="9105" y="6296"/>
                    <a:pt x="9130" y="6302"/>
                    <a:pt x="9156" y="6302"/>
                  </a:cubicBezTo>
                  <a:cubicBezTo>
                    <a:pt x="9203" y="6302"/>
                    <a:pt x="9252" y="6283"/>
                    <a:pt x="9299" y="6237"/>
                  </a:cubicBezTo>
                  <a:cubicBezTo>
                    <a:pt x="11164" y="4407"/>
                    <a:pt x="8965" y="2301"/>
                    <a:pt x="7311" y="1396"/>
                  </a:cubicBezTo>
                  <a:cubicBezTo>
                    <a:pt x="6207" y="790"/>
                    <a:pt x="4539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6567134" y="-1282560"/>
            <a:ext cx="1887732" cy="1777213"/>
            <a:chOff x="5153425" y="621875"/>
            <a:chExt cx="1180275" cy="1111175"/>
          </a:xfrm>
        </p:grpSpPr>
        <p:sp>
          <p:nvSpPr>
            <p:cNvPr id="225" name="Google Shape;225;p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7893871" y="3448888"/>
            <a:ext cx="1793527" cy="1915321"/>
            <a:chOff x="7697246" y="3102738"/>
            <a:chExt cx="1793527" cy="1915321"/>
          </a:xfrm>
        </p:grpSpPr>
        <p:sp>
          <p:nvSpPr>
            <p:cNvPr id="231" name="Google Shape;231;p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7654657" y="669946"/>
            <a:ext cx="3136543" cy="1107664"/>
            <a:chOff x="5426550" y="1885275"/>
            <a:chExt cx="1961075" cy="692550"/>
          </a:xfrm>
        </p:grpSpPr>
        <p:sp>
          <p:nvSpPr>
            <p:cNvPr id="234" name="Google Shape;234;p2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"/>
          <p:cNvGrpSpPr/>
          <p:nvPr/>
        </p:nvGrpSpPr>
        <p:grpSpPr>
          <a:xfrm>
            <a:off x="-520116" y="-1118131"/>
            <a:ext cx="1875257" cy="2295819"/>
            <a:chOff x="769875" y="772325"/>
            <a:chExt cx="1172475" cy="1435425"/>
          </a:xfrm>
        </p:grpSpPr>
        <p:sp>
          <p:nvSpPr>
            <p:cNvPr id="238" name="Google Shape;238;p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"/>
          <p:cNvSpPr/>
          <p:nvPr/>
        </p:nvSpPr>
        <p:spPr>
          <a:xfrm>
            <a:off x="5827210" y="3599869"/>
            <a:ext cx="1753822" cy="2315971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 txBox="1">
            <a:spLocks noGrp="1"/>
          </p:cNvSpPr>
          <p:nvPr>
            <p:ph type="ctrTitle"/>
          </p:nvPr>
        </p:nvSpPr>
        <p:spPr>
          <a:xfrm>
            <a:off x="1915800" y="1297575"/>
            <a:ext cx="5312400" cy="1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6"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54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2" name="Google Shape;3872;p54"/>
          <p:cNvGrpSpPr/>
          <p:nvPr/>
        </p:nvGrpSpPr>
        <p:grpSpPr>
          <a:xfrm rot="-10603781">
            <a:off x="-974897" y="3602684"/>
            <a:ext cx="2473315" cy="2479069"/>
            <a:chOff x="9029457" y="1339544"/>
            <a:chExt cx="854602" cy="850376"/>
          </a:xfrm>
        </p:grpSpPr>
        <p:sp>
          <p:nvSpPr>
            <p:cNvPr id="3873" name="Google Shape;3873;p54"/>
            <p:cNvSpPr/>
            <p:nvPr/>
          </p:nvSpPr>
          <p:spPr>
            <a:xfrm rot="7207644">
              <a:off x="9145189" y="1452731"/>
              <a:ext cx="623520" cy="624193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 rot="7207644">
              <a:off x="9465954" y="1494472"/>
              <a:ext cx="197702" cy="191883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 rot="7207644">
              <a:off x="9573620" y="1543528"/>
              <a:ext cx="111623" cy="175359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 rot="7207644">
              <a:off x="9560730" y="1532934"/>
              <a:ext cx="72361" cy="278406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 rot="7207644">
              <a:off x="9336275" y="1678015"/>
              <a:ext cx="362353" cy="398581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 rot="7207644">
              <a:off x="9206966" y="1765408"/>
              <a:ext cx="390309" cy="17402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 rot="7207644">
              <a:off x="9157874" y="1783383"/>
              <a:ext cx="386035" cy="66552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 rot="7207644">
              <a:off x="9151050" y="1622366"/>
              <a:ext cx="273144" cy="165424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 rot="7207644">
              <a:off x="9123813" y="1753757"/>
              <a:ext cx="342076" cy="58931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 rot="7207644">
              <a:off x="9141952" y="1741829"/>
              <a:ext cx="207691" cy="72462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 rot="7207644">
              <a:off x="9188100" y="1879300"/>
              <a:ext cx="178095" cy="2150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 rot="7207644">
              <a:off x="9199658" y="1887165"/>
              <a:ext cx="120644" cy="7722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 rot="7207644">
              <a:off x="9259876" y="1915863"/>
              <a:ext cx="184109" cy="62150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 rot="7207644">
              <a:off x="9262945" y="1864474"/>
              <a:ext cx="236790" cy="122942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 rot="7207644">
              <a:off x="9335085" y="1891519"/>
              <a:ext cx="207343" cy="128828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 rot="7207644">
              <a:off x="9303843" y="1712731"/>
              <a:ext cx="340436" cy="287837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 rot="7207644">
              <a:off x="9558166" y="1554505"/>
              <a:ext cx="71243" cy="372247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 rot="7207644">
              <a:off x="9684718" y="1681454"/>
              <a:ext cx="13717" cy="128752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 rot="7207644">
              <a:off x="9636206" y="1718135"/>
              <a:ext cx="820" cy="8954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 rot="7207644">
              <a:off x="9670005" y="1680386"/>
              <a:ext cx="17494" cy="137304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 rot="7207644">
              <a:off x="9463531" y="1680041"/>
              <a:ext cx="177350" cy="3147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 rot="7207644">
              <a:off x="9482366" y="1722710"/>
              <a:ext cx="136373" cy="241131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 rot="7207644">
              <a:off x="9592125" y="1729266"/>
              <a:ext cx="77629" cy="227121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 rot="7207644">
              <a:off x="9631903" y="1801433"/>
              <a:ext cx="40529" cy="152596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 rot="7207644">
              <a:off x="9468438" y="1832126"/>
              <a:ext cx="158141" cy="175157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 rot="7207644">
              <a:off x="9144806" y="1452539"/>
              <a:ext cx="623520" cy="624193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54"/>
          <p:cNvGrpSpPr/>
          <p:nvPr/>
        </p:nvGrpSpPr>
        <p:grpSpPr>
          <a:xfrm>
            <a:off x="7580417" y="2989779"/>
            <a:ext cx="3127179" cy="3108746"/>
            <a:chOff x="1749146" y="3374692"/>
            <a:chExt cx="600192" cy="596654"/>
          </a:xfrm>
        </p:grpSpPr>
        <p:sp>
          <p:nvSpPr>
            <p:cNvPr id="3900" name="Google Shape;3900;p54"/>
            <p:cNvSpPr/>
            <p:nvPr/>
          </p:nvSpPr>
          <p:spPr>
            <a:xfrm rot="7988407">
              <a:off x="1856825" y="3442064"/>
              <a:ext cx="384834" cy="46191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 rot="7988407">
              <a:off x="1979114" y="3767210"/>
              <a:ext cx="57851" cy="61276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 rot="7988407">
              <a:off x="1979717" y="3790812"/>
              <a:ext cx="64551" cy="62526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 rot="7988407">
              <a:off x="1983517" y="3798580"/>
              <a:ext cx="63001" cy="61226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 rot="7988407">
              <a:off x="1954769" y="3700278"/>
              <a:ext cx="61651" cy="84552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 rot="7988407">
              <a:off x="1955812" y="3690324"/>
              <a:ext cx="57076" cy="86677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 rot="7988407">
              <a:off x="1953336" y="3652183"/>
              <a:ext cx="52751" cy="83102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 rot="7988407">
              <a:off x="1947305" y="3583554"/>
              <a:ext cx="42926" cy="88877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 rot="7988407">
              <a:off x="2015779" y="3643399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 rot="7988407">
              <a:off x="1945052" y="3599808"/>
              <a:ext cx="48301" cy="90177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 rot="7988407">
              <a:off x="1944199" y="3606041"/>
              <a:ext cx="53951" cy="88602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 rot="7988407">
              <a:off x="1953046" y="3642186"/>
              <a:ext cx="50751" cy="80877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 rot="7988407">
              <a:off x="1947082" y="3626808"/>
              <a:ext cx="55901" cy="80477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 rot="7988407">
              <a:off x="1957317" y="3562457"/>
              <a:ext cx="32551" cy="86152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4"/>
            <p:cNvSpPr/>
            <p:nvPr/>
          </p:nvSpPr>
          <p:spPr>
            <a:xfrm rot="7988407">
              <a:off x="1958151" y="3556350"/>
              <a:ext cx="32476" cy="83652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4"/>
            <p:cNvSpPr/>
            <p:nvPr/>
          </p:nvSpPr>
          <p:spPr>
            <a:xfrm rot="7988407">
              <a:off x="1961526" y="3510207"/>
              <a:ext cx="21275" cy="84127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 rot="7988407">
              <a:off x="1965264" y="3500297"/>
              <a:ext cx="16400" cy="84902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 rot="7988407">
              <a:off x="1967975" y="3482235"/>
              <a:ext cx="14350" cy="85402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 rot="7988407">
              <a:off x="1973453" y="3456600"/>
              <a:ext cx="10725" cy="73202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 rot="7988407">
              <a:off x="1984100" y="3433194"/>
              <a:ext cx="6575" cy="48851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 rot="7988407">
              <a:off x="1987451" y="3422393"/>
              <a:ext cx="9775" cy="49651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 rot="7988407">
              <a:off x="1991123" y="3415310"/>
              <a:ext cx="12175" cy="41976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 rot="7988407">
              <a:off x="1997605" y="3403521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 rot="7988407">
              <a:off x="2009814" y="3412073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 rot="7988407">
              <a:off x="2010453" y="3426523"/>
              <a:ext cx="25226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 rot="7988407">
              <a:off x="2010607" y="3432089"/>
              <a:ext cx="28401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 rot="7988407">
              <a:off x="2004486" y="3462220"/>
              <a:ext cx="58326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 rot="7988407">
              <a:off x="2004260" y="3470284"/>
              <a:ext cx="63701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 rot="7988407">
              <a:off x="2010440" y="3510971"/>
              <a:ext cx="65501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4"/>
            <p:cNvSpPr/>
            <p:nvPr/>
          </p:nvSpPr>
          <p:spPr>
            <a:xfrm rot="7988407">
              <a:off x="2013655" y="3519894"/>
              <a:ext cx="62801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4"/>
            <p:cNvSpPr/>
            <p:nvPr/>
          </p:nvSpPr>
          <p:spPr>
            <a:xfrm rot="7988407">
              <a:off x="2011916" y="3560458"/>
              <a:ext cx="88902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4"/>
            <p:cNvSpPr/>
            <p:nvPr/>
          </p:nvSpPr>
          <p:spPr>
            <a:xfrm rot="7988407">
              <a:off x="2009191" y="3552031"/>
              <a:ext cx="84052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4"/>
            <p:cNvSpPr/>
            <p:nvPr/>
          </p:nvSpPr>
          <p:spPr>
            <a:xfrm rot="7988407">
              <a:off x="2013543" y="3568031"/>
              <a:ext cx="89102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4"/>
            <p:cNvSpPr/>
            <p:nvPr/>
          </p:nvSpPr>
          <p:spPr>
            <a:xfrm rot="7988407">
              <a:off x="2012136" y="3591483"/>
              <a:ext cx="113828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4"/>
            <p:cNvSpPr/>
            <p:nvPr/>
          </p:nvSpPr>
          <p:spPr>
            <a:xfrm rot="7988407">
              <a:off x="2020046" y="3630403"/>
              <a:ext cx="123653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4"/>
            <p:cNvSpPr/>
            <p:nvPr/>
          </p:nvSpPr>
          <p:spPr>
            <a:xfrm rot="7988407">
              <a:off x="2023032" y="3640020"/>
              <a:ext cx="119778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4"/>
            <p:cNvSpPr/>
            <p:nvPr/>
          </p:nvSpPr>
          <p:spPr>
            <a:xfrm rot="7988407">
              <a:off x="2030477" y="3662232"/>
              <a:ext cx="108227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4"/>
            <p:cNvSpPr/>
            <p:nvPr/>
          </p:nvSpPr>
          <p:spPr>
            <a:xfrm rot="7988407">
              <a:off x="2037782" y="3695381"/>
              <a:ext cx="91502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4"/>
            <p:cNvSpPr/>
            <p:nvPr/>
          </p:nvSpPr>
          <p:spPr>
            <a:xfrm rot="7988407">
              <a:off x="2040657" y="3702006"/>
              <a:ext cx="88702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4"/>
            <p:cNvSpPr/>
            <p:nvPr/>
          </p:nvSpPr>
          <p:spPr>
            <a:xfrm rot="7988407">
              <a:off x="2050925" y="3734034"/>
              <a:ext cx="85777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4"/>
            <p:cNvSpPr/>
            <p:nvPr/>
          </p:nvSpPr>
          <p:spPr>
            <a:xfrm rot="7988407">
              <a:off x="2051824" y="3740627"/>
              <a:ext cx="85427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4"/>
            <p:cNvSpPr/>
            <p:nvPr/>
          </p:nvSpPr>
          <p:spPr>
            <a:xfrm rot="7988407">
              <a:off x="2060272" y="3772899"/>
              <a:ext cx="78777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4"/>
            <p:cNvSpPr/>
            <p:nvPr/>
          </p:nvSpPr>
          <p:spPr>
            <a:xfrm rot="7988407">
              <a:off x="2064373" y="3782191"/>
              <a:ext cx="74102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4"/>
            <p:cNvSpPr/>
            <p:nvPr/>
          </p:nvSpPr>
          <p:spPr>
            <a:xfrm rot="7988407">
              <a:off x="2074033" y="3814385"/>
              <a:ext cx="47101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4"/>
            <p:cNvSpPr/>
            <p:nvPr/>
          </p:nvSpPr>
          <p:spPr>
            <a:xfrm rot="7988407">
              <a:off x="2000754" y="3823391"/>
              <a:ext cx="59801" cy="47626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5" name="Google Shape;3945;p54"/>
          <p:cNvSpPr/>
          <p:nvPr/>
        </p:nvSpPr>
        <p:spPr>
          <a:xfrm rot="837140">
            <a:off x="-187065" y="-444222"/>
            <a:ext cx="1031517" cy="1967459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54"/>
          <p:cNvSpPr/>
          <p:nvPr/>
        </p:nvSpPr>
        <p:spPr>
          <a:xfrm rot="-4720056">
            <a:off x="-438056" y="114582"/>
            <a:ext cx="1692669" cy="654623"/>
          </a:xfrm>
          <a:custGeom>
            <a:avLst/>
            <a:gdLst/>
            <a:ahLst/>
            <a:cxnLst/>
            <a:rect l="l" t="t" r="r" b="b"/>
            <a:pathLst>
              <a:path w="67707" h="26185" extrusionOk="0">
                <a:moveTo>
                  <a:pt x="39134" y="0"/>
                </a:moveTo>
                <a:cubicBezTo>
                  <a:pt x="37255" y="0"/>
                  <a:pt x="35377" y="84"/>
                  <a:pt x="33514" y="205"/>
                </a:cubicBezTo>
                <a:cubicBezTo>
                  <a:pt x="22454" y="927"/>
                  <a:pt x="11403" y="2257"/>
                  <a:pt x="419" y="3714"/>
                </a:cubicBezTo>
                <a:cubicBezTo>
                  <a:pt x="175" y="3747"/>
                  <a:pt x="0" y="4031"/>
                  <a:pt x="207" y="4231"/>
                </a:cubicBezTo>
                <a:cubicBezTo>
                  <a:pt x="2244" y="6219"/>
                  <a:pt x="3252" y="8834"/>
                  <a:pt x="4630" y="11265"/>
                </a:cubicBezTo>
                <a:cubicBezTo>
                  <a:pt x="5802" y="13332"/>
                  <a:pt x="7291" y="15209"/>
                  <a:pt x="9013" y="16845"/>
                </a:cubicBezTo>
                <a:cubicBezTo>
                  <a:pt x="12478" y="20138"/>
                  <a:pt x="16775" y="22458"/>
                  <a:pt x="21313" y="23902"/>
                </a:cubicBezTo>
                <a:cubicBezTo>
                  <a:pt x="26904" y="25683"/>
                  <a:pt x="32825" y="26182"/>
                  <a:pt x="38666" y="26185"/>
                </a:cubicBezTo>
                <a:cubicBezTo>
                  <a:pt x="38683" y="26185"/>
                  <a:pt x="38701" y="26185"/>
                  <a:pt x="38718" y="26185"/>
                </a:cubicBezTo>
                <a:cubicBezTo>
                  <a:pt x="43891" y="26185"/>
                  <a:pt x="49905" y="25970"/>
                  <a:pt x="54399" y="23088"/>
                </a:cubicBezTo>
                <a:cubicBezTo>
                  <a:pt x="56196" y="21938"/>
                  <a:pt x="57657" y="20208"/>
                  <a:pt x="57849" y="18019"/>
                </a:cubicBezTo>
                <a:cubicBezTo>
                  <a:pt x="57928" y="17117"/>
                  <a:pt x="57813" y="16195"/>
                  <a:pt x="57429" y="15369"/>
                </a:cubicBezTo>
                <a:cubicBezTo>
                  <a:pt x="57054" y="14565"/>
                  <a:pt x="54542" y="12486"/>
                  <a:pt x="54823" y="11863"/>
                </a:cubicBezTo>
                <a:cubicBezTo>
                  <a:pt x="54830" y="11843"/>
                  <a:pt x="54834" y="11821"/>
                  <a:pt x="54837" y="11800"/>
                </a:cubicBezTo>
                <a:cubicBezTo>
                  <a:pt x="59478" y="10079"/>
                  <a:pt x="63816" y="7559"/>
                  <a:pt x="67484" y="4443"/>
                </a:cubicBezTo>
                <a:cubicBezTo>
                  <a:pt x="67573" y="4367"/>
                  <a:pt x="67586" y="4274"/>
                  <a:pt x="67557" y="4193"/>
                </a:cubicBezTo>
                <a:cubicBezTo>
                  <a:pt x="67639" y="4170"/>
                  <a:pt x="67706" y="4105"/>
                  <a:pt x="67703" y="4001"/>
                </a:cubicBezTo>
                <a:cubicBezTo>
                  <a:pt x="67664" y="2968"/>
                  <a:pt x="66696" y="2105"/>
                  <a:pt x="65689" y="2073"/>
                </a:cubicBezTo>
                <a:cubicBezTo>
                  <a:pt x="65687" y="2073"/>
                  <a:pt x="65686" y="2073"/>
                  <a:pt x="65684" y="2073"/>
                </a:cubicBezTo>
                <a:cubicBezTo>
                  <a:pt x="65582" y="2073"/>
                  <a:pt x="65530" y="2172"/>
                  <a:pt x="65545" y="2255"/>
                </a:cubicBezTo>
                <a:cubicBezTo>
                  <a:pt x="65489" y="2264"/>
                  <a:pt x="65436" y="2288"/>
                  <a:pt x="65393" y="2327"/>
                </a:cubicBezTo>
                <a:cubicBezTo>
                  <a:pt x="62155" y="5237"/>
                  <a:pt x="58485" y="7543"/>
                  <a:pt x="54556" y="9284"/>
                </a:cubicBezTo>
                <a:cubicBezTo>
                  <a:pt x="54197" y="8049"/>
                  <a:pt x="54863" y="6819"/>
                  <a:pt x="54677" y="5563"/>
                </a:cubicBezTo>
                <a:cubicBezTo>
                  <a:pt x="54569" y="4842"/>
                  <a:pt x="54247" y="4183"/>
                  <a:pt x="53807" y="3607"/>
                </a:cubicBezTo>
                <a:cubicBezTo>
                  <a:pt x="52635" y="2071"/>
                  <a:pt x="50725" y="1436"/>
                  <a:pt x="48918" y="1010"/>
                </a:cubicBezTo>
                <a:cubicBezTo>
                  <a:pt x="45716" y="256"/>
                  <a:pt x="42425" y="0"/>
                  <a:pt x="391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3947;p54"/>
          <p:cNvSpPr/>
          <p:nvPr/>
        </p:nvSpPr>
        <p:spPr>
          <a:xfrm rot="-4720056">
            <a:off x="-450513" y="95404"/>
            <a:ext cx="1717594" cy="692547"/>
          </a:xfrm>
          <a:custGeom>
            <a:avLst/>
            <a:gdLst/>
            <a:ahLst/>
            <a:cxnLst/>
            <a:rect l="l" t="t" r="r" b="b"/>
            <a:pathLst>
              <a:path w="68704" h="27702" extrusionOk="0">
                <a:moveTo>
                  <a:pt x="12737" y="3126"/>
                </a:moveTo>
                <a:lnTo>
                  <a:pt x="12737" y="3126"/>
                </a:lnTo>
                <a:cubicBezTo>
                  <a:pt x="12107" y="5034"/>
                  <a:pt x="12014" y="7556"/>
                  <a:pt x="13094" y="9281"/>
                </a:cubicBezTo>
                <a:cubicBezTo>
                  <a:pt x="11561" y="8813"/>
                  <a:pt x="10042" y="8298"/>
                  <a:pt x="8540" y="7737"/>
                </a:cubicBezTo>
                <a:cubicBezTo>
                  <a:pt x="8540" y="7725"/>
                  <a:pt x="8538" y="7714"/>
                  <a:pt x="8533" y="7702"/>
                </a:cubicBezTo>
                <a:cubicBezTo>
                  <a:pt x="8030" y="6449"/>
                  <a:pt x="7830" y="5175"/>
                  <a:pt x="7841" y="3828"/>
                </a:cubicBezTo>
                <a:cubicBezTo>
                  <a:pt x="7841" y="3790"/>
                  <a:pt x="7815" y="3772"/>
                  <a:pt x="7787" y="3772"/>
                </a:cubicBezTo>
                <a:cubicBezTo>
                  <a:pt x="7759" y="3772"/>
                  <a:pt x="7729" y="3791"/>
                  <a:pt x="7727" y="3828"/>
                </a:cubicBezTo>
                <a:cubicBezTo>
                  <a:pt x="7626" y="5145"/>
                  <a:pt x="7858" y="6434"/>
                  <a:pt x="8337" y="7661"/>
                </a:cubicBezTo>
                <a:cubicBezTo>
                  <a:pt x="8022" y="7542"/>
                  <a:pt x="7707" y="7426"/>
                  <a:pt x="7394" y="7303"/>
                </a:cubicBezTo>
                <a:cubicBezTo>
                  <a:pt x="6913" y="6169"/>
                  <a:pt x="6719" y="5087"/>
                  <a:pt x="6546" y="3879"/>
                </a:cubicBezTo>
                <a:cubicBezTo>
                  <a:pt x="8609" y="3623"/>
                  <a:pt x="10674" y="3372"/>
                  <a:pt x="12737" y="3126"/>
                </a:cubicBezTo>
                <a:close/>
                <a:moveTo>
                  <a:pt x="18341" y="2481"/>
                </a:moveTo>
                <a:lnTo>
                  <a:pt x="18341" y="2481"/>
                </a:lnTo>
                <a:cubicBezTo>
                  <a:pt x="16787" y="5013"/>
                  <a:pt x="16850" y="8251"/>
                  <a:pt x="18502" y="10724"/>
                </a:cubicBezTo>
                <a:cubicBezTo>
                  <a:pt x="16801" y="10335"/>
                  <a:pt x="15113" y="9890"/>
                  <a:pt x="13440" y="9389"/>
                </a:cubicBezTo>
                <a:cubicBezTo>
                  <a:pt x="12171" y="7629"/>
                  <a:pt x="12383" y="5129"/>
                  <a:pt x="12901" y="3106"/>
                </a:cubicBezTo>
                <a:cubicBezTo>
                  <a:pt x="14715" y="2891"/>
                  <a:pt x="16527" y="2682"/>
                  <a:pt x="18341" y="2481"/>
                </a:cubicBezTo>
                <a:close/>
                <a:moveTo>
                  <a:pt x="20231" y="2279"/>
                </a:moveTo>
                <a:lnTo>
                  <a:pt x="20231" y="2279"/>
                </a:lnTo>
                <a:cubicBezTo>
                  <a:pt x="18568" y="4947"/>
                  <a:pt x="18541" y="8382"/>
                  <a:pt x="20153" y="11077"/>
                </a:cubicBezTo>
                <a:cubicBezTo>
                  <a:pt x="19648" y="10974"/>
                  <a:pt x="19145" y="10870"/>
                  <a:pt x="18644" y="10757"/>
                </a:cubicBezTo>
                <a:cubicBezTo>
                  <a:pt x="18644" y="10750"/>
                  <a:pt x="18645" y="10743"/>
                  <a:pt x="18639" y="10734"/>
                </a:cubicBezTo>
                <a:cubicBezTo>
                  <a:pt x="17056" y="8098"/>
                  <a:pt x="17040" y="5109"/>
                  <a:pt x="18576" y="2455"/>
                </a:cubicBezTo>
                <a:cubicBezTo>
                  <a:pt x="19128" y="2395"/>
                  <a:pt x="19680" y="2338"/>
                  <a:pt x="20231" y="2279"/>
                </a:cubicBezTo>
                <a:close/>
                <a:moveTo>
                  <a:pt x="51782" y="2389"/>
                </a:moveTo>
                <a:cubicBezTo>
                  <a:pt x="53606" y="3213"/>
                  <a:pt x="55164" y="4517"/>
                  <a:pt x="54758" y="6539"/>
                </a:cubicBezTo>
                <a:cubicBezTo>
                  <a:pt x="54532" y="7671"/>
                  <a:pt x="53712" y="8781"/>
                  <a:pt x="54516" y="9764"/>
                </a:cubicBezTo>
                <a:cubicBezTo>
                  <a:pt x="52962" y="10322"/>
                  <a:pt x="51365" y="10779"/>
                  <a:pt x="49745" y="11156"/>
                </a:cubicBezTo>
                <a:cubicBezTo>
                  <a:pt x="49196" y="8045"/>
                  <a:pt x="49100" y="4544"/>
                  <a:pt x="51782" y="2389"/>
                </a:cubicBezTo>
                <a:close/>
                <a:moveTo>
                  <a:pt x="26017" y="1699"/>
                </a:moveTo>
                <a:lnTo>
                  <a:pt x="26017" y="1699"/>
                </a:lnTo>
                <a:cubicBezTo>
                  <a:pt x="23738" y="4193"/>
                  <a:pt x="23306" y="8862"/>
                  <a:pt x="24799" y="11882"/>
                </a:cubicBezTo>
                <a:cubicBezTo>
                  <a:pt x="23314" y="11670"/>
                  <a:pt x="21831" y="11419"/>
                  <a:pt x="20358" y="11120"/>
                </a:cubicBezTo>
                <a:cubicBezTo>
                  <a:pt x="18790" y="8241"/>
                  <a:pt x="18852" y="5069"/>
                  <a:pt x="20521" y="2247"/>
                </a:cubicBezTo>
                <a:cubicBezTo>
                  <a:pt x="22352" y="2052"/>
                  <a:pt x="24183" y="1871"/>
                  <a:pt x="26017" y="1699"/>
                </a:cubicBezTo>
                <a:close/>
                <a:moveTo>
                  <a:pt x="47644" y="1196"/>
                </a:moveTo>
                <a:cubicBezTo>
                  <a:pt x="47948" y="1250"/>
                  <a:pt x="48250" y="1307"/>
                  <a:pt x="48551" y="1372"/>
                </a:cubicBezTo>
                <a:cubicBezTo>
                  <a:pt x="49422" y="1558"/>
                  <a:pt x="50539" y="1855"/>
                  <a:pt x="51590" y="2306"/>
                </a:cubicBezTo>
                <a:cubicBezTo>
                  <a:pt x="48935" y="4517"/>
                  <a:pt x="48878" y="8015"/>
                  <a:pt x="49589" y="11191"/>
                </a:cubicBezTo>
                <a:cubicBezTo>
                  <a:pt x="48366" y="11471"/>
                  <a:pt x="47135" y="11706"/>
                  <a:pt x="45892" y="11896"/>
                </a:cubicBezTo>
                <a:cubicBezTo>
                  <a:pt x="44765" y="8171"/>
                  <a:pt x="44368" y="3955"/>
                  <a:pt x="47644" y="1196"/>
                </a:cubicBezTo>
                <a:close/>
                <a:moveTo>
                  <a:pt x="30432" y="1307"/>
                </a:moveTo>
                <a:lnTo>
                  <a:pt x="30432" y="1307"/>
                </a:lnTo>
                <a:cubicBezTo>
                  <a:pt x="27526" y="4190"/>
                  <a:pt x="26561" y="8460"/>
                  <a:pt x="28049" y="12282"/>
                </a:cubicBezTo>
                <a:cubicBezTo>
                  <a:pt x="27019" y="12179"/>
                  <a:pt x="25990" y="12050"/>
                  <a:pt x="24964" y="11905"/>
                </a:cubicBezTo>
                <a:cubicBezTo>
                  <a:pt x="23607" y="8758"/>
                  <a:pt x="24034" y="4382"/>
                  <a:pt x="26245" y="1772"/>
                </a:cubicBezTo>
                <a:cubicBezTo>
                  <a:pt x="26268" y="1746"/>
                  <a:pt x="26277" y="1710"/>
                  <a:pt x="26270" y="1677"/>
                </a:cubicBezTo>
                <a:cubicBezTo>
                  <a:pt x="27657" y="1547"/>
                  <a:pt x="29044" y="1421"/>
                  <a:pt x="30432" y="1307"/>
                </a:cubicBezTo>
                <a:close/>
                <a:moveTo>
                  <a:pt x="41234" y="688"/>
                </a:moveTo>
                <a:cubicBezTo>
                  <a:pt x="43291" y="688"/>
                  <a:pt x="45341" y="810"/>
                  <a:pt x="47350" y="1145"/>
                </a:cubicBezTo>
                <a:cubicBezTo>
                  <a:pt x="44076" y="3768"/>
                  <a:pt x="44464" y="8307"/>
                  <a:pt x="45723" y="11924"/>
                </a:cubicBezTo>
                <a:cubicBezTo>
                  <a:pt x="43201" y="12303"/>
                  <a:pt x="40652" y="12514"/>
                  <a:pt x="38134" y="12601"/>
                </a:cubicBezTo>
                <a:cubicBezTo>
                  <a:pt x="38140" y="8148"/>
                  <a:pt x="39596" y="4110"/>
                  <a:pt x="42817" y="938"/>
                </a:cubicBezTo>
                <a:cubicBezTo>
                  <a:pt x="42902" y="853"/>
                  <a:pt x="42820" y="734"/>
                  <a:pt x="42727" y="734"/>
                </a:cubicBezTo>
                <a:cubicBezTo>
                  <a:pt x="42700" y="734"/>
                  <a:pt x="42671" y="744"/>
                  <a:pt x="42646" y="769"/>
                </a:cubicBezTo>
                <a:cubicBezTo>
                  <a:pt x="39482" y="3791"/>
                  <a:pt x="37600" y="8205"/>
                  <a:pt x="37994" y="12606"/>
                </a:cubicBezTo>
                <a:cubicBezTo>
                  <a:pt x="37304" y="12627"/>
                  <a:pt x="36618" y="12642"/>
                  <a:pt x="35936" y="12647"/>
                </a:cubicBezTo>
                <a:cubicBezTo>
                  <a:pt x="35769" y="12648"/>
                  <a:pt x="35603" y="12649"/>
                  <a:pt x="35437" y="12649"/>
                </a:cubicBezTo>
                <a:cubicBezTo>
                  <a:pt x="33023" y="12649"/>
                  <a:pt x="30612" y="12532"/>
                  <a:pt x="28211" y="12298"/>
                </a:cubicBezTo>
                <a:cubicBezTo>
                  <a:pt x="26914" y="8298"/>
                  <a:pt x="27777" y="4283"/>
                  <a:pt x="30790" y="1279"/>
                </a:cubicBezTo>
                <a:cubicBezTo>
                  <a:pt x="31395" y="1230"/>
                  <a:pt x="32000" y="1180"/>
                  <a:pt x="32606" y="1134"/>
                </a:cubicBezTo>
                <a:cubicBezTo>
                  <a:pt x="35012" y="955"/>
                  <a:pt x="37472" y="759"/>
                  <a:pt x="39932" y="703"/>
                </a:cubicBezTo>
                <a:lnTo>
                  <a:pt x="39932" y="703"/>
                </a:lnTo>
                <a:cubicBezTo>
                  <a:pt x="36833" y="3351"/>
                  <a:pt x="35571" y="8652"/>
                  <a:pt x="36585" y="12481"/>
                </a:cubicBezTo>
                <a:cubicBezTo>
                  <a:pt x="36595" y="12519"/>
                  <a:pt x="36623" y="12536"/>
                  <a:pt x="36652" y="12536"/>
                </a:cubicBezTo>
                <a:cubicBezTo>
                  <a:pt x="36696" y="12536"/>
                  <a:pt x="36742" y="12498"/>
                  <a:pt x="36731" y="12441"/>
                </a:cubicBezTo>
                <a:cubicBezTo>
                  <a:pt x="35980" y="8554"/>
                  <a:pt x="37045" y="3321"/>
                  <a:pt x="40237" y="697"/>
                </a:cubicBezTo>
                <a:cubicBezTo>
                  <a:pt x="40570" y="691"/>
                  <a:pt x="40902" y="688"/>
                  <a:pt x="41234" y="688"/>
                </a:cubicBezTo>
                <a:close/>
                <a:moveTo>
                  <a:pt x="7327" y="8268"/>
                </a:moveTo>
                <a:cubicBezTo>
                  <a:pt x="7881" y="8595"/>
                  <a:pt x="8444" y="8910"/>
                  <a:pt x="9013" y="9205"/>
                </a:cubicBezTo>
                <a:cubicBezTo>
                  <a:pt x="8241" y="9784"/>
                  <a:pt x="7565" y="10469"/>
                  <a:pt x="7014" y="11265"/>
                </a:cubicBezTo>
                <a:cubicBezTo>
                  <a:pt x="6625" y="11829"/>
                  <a:pt x="6170" y="12518"/>
                  <a:pt x="6105" y="13229"/>
                </a:cubicBezTo>
                <a:cubicBezTo>
                  <a:pt x="5498" y="12177"/>
                  <a:pt x="4950" y="11090"/>
                  <a:pt x="4447" y="9982"/>
                </a:cubicBezTo>
                <a:lnTo>
                  <a:pt x="4445" y="9982"/>
                </a:lnTo>
                <a:cubicBezTo>
                  <a:pt x="4445" y="9981"/>
                  <a:pt x="4444" y="9978"/>
                  <a:pt x="4442" y="9976"/>
                </a:cubicBezTo>
                <a:cubicBezTo>
                  <a:pt x="4521" y="9588"/>
                  <a:pt x="5467" y="9085"/>
                  <a:pt x="5693" y="8973"/>
                </a:cubicBezTo>
                <a:cubicBezTo>
                  <a:pt x="6223" y="8710"/>
                  <a:pt x="6781" y="8498"/>
                  <a:pt x="7327" y="8268"/>
                </a:cubicBezTo>
                <a:close/>
                <a:moveTo>
                  <a:pt x="66535" y="3086"/>
                </a:moveTo>
                <a:cubicBezTo>
                  <a:pt x="67086" y="3556"/>
                  <a:pt x="67720" y="3895"/>
                  <a:pt x="67785" y="4662"/>
                </a:cubicBezTo>
                <a:cubicBezTo>
                  <a:pt x="67723" y="4673"/>
                  <a:pt x="67667" y="4703"/>
                  <a:pt x="67624" y="4746"/>
                </a:cubicBezTo>
                <a:cubicBezTo>
                  <a:pt x="60182" y="12232"/>
                  <a:pt x="49592" y="15081"/>
                  <a:pt x="39274" y="15081"/>
                </a:cubicBezTo>
                <a:cubicBezTo>
                  <a:pt x="39104" y="15081"/>
                  <a:pt x="38935" y="15080"/>
                  <a:pt x="38766" y="15079"/>
                </a:cubicBezTo>
                <a:cubicBezTo>
                  <a:pt x="33001" y="15026"/>
                  <a:pt x="27261" y="14201"/>
                  <a:pt x="21624" y="13033"/>
                </a:cubicBezTo>
                <a:cubicBezTo>
                  <a:pt x="19263" y="12544"/>
                  <a:pt x="16911" y="11958"/>
                  <a:pt x="14612" y="11217"/>
                </a:cubicBezTo>
                <a:cubicBezTo>
                  <a:pt x="14623" y="11206"/>
                  <a:pt x="14633" y="11194"/>
                  <a:pt x="14645" y="11181"/>
                </a:cubicBezTo>
                <a:cubicBezTo>
                  <a:pt x="14682" y="11143"/>
                  <a:pt x="14648" y="11093"/>
                  <a:pt x="14605" y="11093"/>
                </a:cubicBezTo>
                <a:cubicBezTo>
                  <a:pt x="14593" y="11093"/>
                  <a:pt x="14581" y="11097"/>
                  <a:pt x="14569" y="11107"/>
                </a:cubicBezTo>
                <a:cubicBezTo>
                  <a:pt x="14541" y="11130"/>
                  <a:pt x="14516" y="11154"/>
                  <a:pt x="14487" y="11176"/>
                </a:cubicBezTo>
                <a:cubicBezTo>
                  <a:pt x="12045" y="10383"/>
                  <a:pt x="9667" y="9415"/>
                  <a:pt x="7403" y="8197"/>
                </a:cubicBezTo>
                <a:cubicBezTo>
                  <a:pt x="7413" y="8147"/>
                  <a:pt x="7380" y="8092"/>
                  <a:pt x="7323" y="8092"/>
                </a:cubicBezTo>
                <a:cubicBezTo>
                  <a:pt x="7310" y="8092"/>
                  <a:pt x="7295" y="8095"/>
                  <a:pt x="7280" y="8102"/>
                </a:cubicBezTo>
                <a:lnTo>
                  <a:pt x="7249" y="8115"/>
                </a:lnTo>
                <a:cubicBezTo>
                  <a:pt x="6937" y="7945"/>
                  <a:pt x="6629" y="7771"/>
                  <a:pt x="6321" y="7592"/>
                </a:cubicBezTo>
                <a:cubicBezTo>
                  <a:pt x="6316" y="7589"/>
                  <a:pt x="6311" y="7588"/>
                  <a:pt x="6307" y="7588"/>
                </a:cubicBezTo>
                <a:cubicBezTo>
                  <a:pt x="6282" y="7588"/>
                  <a:pt x="6266" y="7625"/>
                  <a:pt x="6292" y="7642"/>
                </a:cubicBezTo>
                <a:cubicBezTo>
                  <a:pt x="6573" y="7821"/>
                  <a:pt x="6861" y="7988"/>
                  <a:pt x="7146" y="8158"/>
                </a:cubicBezTo>
                <a:cubicBezTo>
                  <a:pt x="6430" y="8462"/>
                  <a:pt x="5652" y="8735"/>
                  <a:pt x="5028" y="9203"/>
                </a:cubicBezTo>
                <a:cubicBezTo>
                  <a:pt x="4888" y="9309"/>
                  <a:pt x="4515" y="9595"/>
                  <a:pt x="4391" y="9859"/>
                </a:cubicBezTo>
                <a:cubicBezTo>
                  <a:pt x="3490" y="7874"/>
                  <a:pt x="2597" y="5870"/>
                  <a:pt x="794" y="4599"/>
                </a:cubicBezTo>
                <a:cubicBezTo>
                  <a:pt x="2684" y="4361"/>
                  <a:pt x="4573" y="4124"/>
                  <a:pt x="6463" y="3889"/>
                </a:cubicBezTo>
                <a:lnTo>
                  <a:pt x="6463" y="3889"/>
                </a:lnTo>
                <a:cubicBezTo>
                  <a:pt x="6407" y="5016"/>
                  <a:pt x="6729" y="6196"/>
                  <a:pt x="7198" y="7222"/>
                </a:cubicBezTo>
                <a:cubicBezTo>
                  <a:pt x="5339" y="6486"/>
                  <a:pt x="3510" y="5679"/>
                  <a:pt x="1710" y="4805"/>
                </a:cubicBezTo>
                <a:cubicBezTo>
                  <a:pt x="1692" y="4796"/>
                  <a:pt x="1675" y="4792"/>
                  <a:pt x="1658" y="4792"/>
                </a:cubicBezTo>
                <a:cubicBezTo>
                  <a:pt x="1555" y="4792"/>
                  <a:pt x="1487" y="4940"/>
                  <a:pt x="1598" y="4997"/>
                </a:cubicBezTo>
                <a:cubicBezTo>
                  <a:pt x="12086" y="10432"/>
                  <a:pt x="23728" y="13315"/>
                  <a:pt x="35540" y="13315"/>
                </a:cubicBezTo>
                <a:cubicBezTo>
                  <a:pt x="35873" y="13315"/>
                  <a:pt x="36207" y="13312"/>
                  <a:pt x="36541" y="13308"/>
                </a:cubicBezTo>
                <a:cubicBezTo>
                  <a:pt x="47114" y="13163"/>
                  <a:pt x="58773" y="10998"/>
                  <a:pt x="66479" y="3170"/>
                </a:cubicBezTo>
                <a:cubicBezTo>
                  <a:pt x="66502" y="3146"/>
                  <a:pt x="66521" y="3117"/>
                  <a:pt x="66535" y="3086"/>
                </a:cubicBezTo>
                <a:close/>
                <a:moveTo>
                  <a:pt x="9161" y="9279"/>
                </a:moveTo>
                <a:cubicBezTo>
                  <a:pt x="10549" y="9985"/>
                  <a:pt x="11977" y="10611"/>
                  <a:pt x="13437" y="11156"/>
                </a:cubicBezTo>
                <a:cubicBezTo>
                  <a:pt x="11274" y="12809"/>
                  <a:pt x="9879" y="15239"/>
                  <a:pt x="9586" y="17940"/>
                </a:cubicBezTo>
                <a:lnTo>
                  <a:pt x="9488" y="17842"/>
                </a:lnTo>
                <a:cubicBezTo>
                  <a:pt x="8205" y="16490"/>
                  <a:pt x="7133" y="14981"/>
                  <a:pt x="6199" y="13387"/>
                </a:cubicBezTo>
                <a:cubicBezTo>
                  <a:pt x="6245" y="11831"/>
                  <a:pt x="8048" y="10145"/>
                  <a:pt x="9145" y="9304"/>
                </a:cubicBezTo>
                <a:cubicBezTo>
                  <a:pt x="9155" y="9297"/>
                  <a:pt x="9155" y="9287"/>
                  <a:pt x="9161" y="9279"/>
                </a:cubicBezTo>
                <a:close/>
                <a:moveTo>
                  <a:pt x="13620" y="11224"/>
                </a:moveTo>
                <a:cubicBezTo>
                  <a:pt x="13809" y="11293"/>
                  <a:pt x="13997" y="11366"/>
                  <a:pt x="14186" y="11434"/>
                </a:cubicBezTo>
                <a:cubicBezTo>
                  <a:pt x="12090" y="13308"/>
                  <a:pt x="10836" y="16013"/>
                  <a:pt x="10443" y="18777"/>
                </a:cubicBezTo>
                <a:cubicBezTo>
                  <a:pt x="10194" y="18548"/>
                  <a:pt x="9952" y="18311"/>
                  <a:pt x="9711" y="18068"/>
                </a:cubicBezTo>
                <a:cubicBezTo>
                  <a:pt x="10092" y="15315"/>
                  <a:pt x="11408" y="12981"/>
                  <a:pt x="13607" y="11250"/>
                </a:cubicBezTo>
                <a:cubicBezTo>
                  <a:pt x="13616" y="11243"/>
                  <a:pt x="13616" y="11232"/>
                  <a:pt x="13620" y="11224"/>
                </a:cubicBezTo>
                <a:close/>
                <a:moveTo>
                  <a:pt x="54884" y="13299"/>
                </a:moveTo>
                <a:cubicBezTo>
                  <a:pt x="56037" y="14506"/>
                  <a:pt x="58290" y="16274"/>
                  <a:pt x="58312" y="17985"/>
                </a:cubicBezTo>
                <a:cubicBezTo>
                  <a:pt x="58316" y="18383"/>
                  <a:pt x="58236" y="18779"/>
                  <a:pt x="58100" y="19165"/>
                </a:cubicBezTo>
                <a:cubicBezTo>
                  <a:pt x="55895" y="18137"/>
                  <a:pt x="53550" y="16308"/>
                  <a:pt x="52850" y="13934"/>
                </a:cubicBezTo>
                <a:cubicBezTo>
                  <a:pt x="53533" y="13739"/>
                  <a:pt x="54212" y="13529"/>
                  <a:pt x="54884" y="13299"/>
                </a:cubicBezTo>
                <a:close/>
                <a:moveTo>
                  <a:pt x="14357" y="11495"/>
                </a:moveTo>
                <a:cubicBezTo>
                  <a:pt x="15400" y="11862"/>
                  <a:pt x="16454" y="12196"/>
                  <a:pt x="17522" y="12498"/>
                </a:cubicBezTo>
                <a:cubicBezTo>
                  <a:pt x="14834" y="14334"/>
                  <a:pt x="13163" y="17707"/>
                  <a:pt x="13306" y="20961"/>
                </a:cubicBezTo>
                <a:cubicBezTo>
                  <a:pt x="12368" y="20365"/>
                  <a:pt x="11479" y="19694"/>
                  <a:pt x="10650" y="18955"/>
                </a:cubicBezTo>
                <a:lnTo>
                  <a:pt x="10650" y="18955"/>
                </a:lnTo>
                <a:cubicBezTo>
                  <a:pt x="11087" y="16014"/>
                  <a:pt x="12388" y="13660"/>
                  <a:pt x="14357" y="11495"/>
                </a:cubicBezTo>
                <a:close/>
                <a:moveTo>
                  <a:pt x="52702" y="13976"/>
                </a:moveTo>
                <a:cubicBezTo>
                  <a:pt x="53201" y="16430"/>
                  <a:pt x="55802" y="18375"/>
                  <a:pt x="58017" y="19388"/>
                </a:cubicBezTo>
                <a:cubicBezTo>
                  <a:pt x="57469" y="20707"/>
                  <a:pt x="56261" y="21907"/>
                  <a:pt x="55273" y="22719"/>
                </a:cubicBezTo>
                <a:cubicBezTo>
                  <a:pt x="54972" y="22968"/>
                  <a:pt x="54658" y="23201"/>
                  <a:pt x="54337" y="23423"/>
                </a:cubicBezTo>
                <a:cubicBezTo>
                  <a:pt x="51245" y="21478"/>
                  <a:pt x="49412" y="18456"/>
                  <a:pt x="49097" y="14818"/>
                </a:cubicBezTo>
                <a:cubicBezTo>
                  <a:pt x="50312" y="14585"/>
                  <a:pt x="51516" y="14308"/>
                  <a:pt x="52702" y="13976"/>
                </a:cubicBezTo>
                <a:close/>
                <a:moveTo>
                  <a:pt x="17651" y="12534"/>
                </a:moveTo>
                <a:cubicBezTo>
                  <a:pt x="19114" y="12945"/>
                  <a:pt x="20597" y="13304"/>
                  <a:pt x="22091" y="13622"/>
                </a:cubicBezTo>
                <a:cubicBezTo>
                  <a:pt x="22147" y="13633"/>
                  <a:pt x="22205" y="13645"/>
                  <a:pt x="22260" y="13656"/>
                </a:cubicBezTo>
                <a:cubicBezTo>
                  <a:pt x="19449" y="16443"/>
                  <a:pt x="18819" y="20524"/>
                  <a:pt x="20398" y="24100"/>
                </a:cubicBezTo>
                <a:cubicBezTo>
                  <a:pt x="17996" y="23371"/>
                  <a:pt x="15675" y="22421"/>
                  <a:pt x="13560" y="21117"/>
                </a:cubicBezTo>
                <a:lnTo>
                  <a:pt x="13560" y="21117"/>
                </a:lnTo>
                <a:cubicBezTo>
                  <a:pt x="13653" y="17616"/>
                  <a:pt x="15003" y="14814"/>
                  <a:pt x="17651" y="12534"/>
                </a:cubicBezTo>
                <a:close/>
                <a:moveTo>
                  <a:pt x="22440" y="13692"/>
                </a:moveTo>
                <a:cubicBezTo>
                  <a:pt x="23834" y="13984"/>
                  <a:pt x="25234" y="14252"/>
                  <a:pt x="26642" y="14494"/>
                </a:cubicBezTo>
                <a:cubicBezTo>
                  <a:pt x="24281" y="17522"/>
                  <a:pt x="23656" y="21599"/>
                  <a:pt x="24894" y="25228"/>
                </a:cubicBezTo>
                <a:cubicBezTo>
                  <a:pt x="23491" y="24937"/>
                  <a:pt x="22091" y="24602"/>
                  <a:pt x="20713" y="24196"/>
                </a:cubicBezTo>
                <a:lnTo>
                  <a:pt x="20713" y="24198"/>
                </a:lnTo>
                <a:cubicBezTo>
                  <a:pt x="19049" y="20540"/>
                  <a:pt x="19763" y="16649"/>
                  <a:pt x="22440" y="13692"/>
                </a:cubicBezTo>
                <a:close/>
                <a:moveTo>
                  <a:pt x="26856" y="14530"/>
                </a:moveTo>
                <a:cubicBezTo>
                  <a:pt x="28850" y="14864"/>
                  <a:pt x="30856" y="15142"/>
                  <a:pt x="32870" y="15340"/>
                </a:cubicBezTo>
                <a:cubicBezTo>
                  <a:pt x="31488" y="16784"/>
                  <a:pt x="31000" y="19095"/>
                  <a:pt x="30763" y="21012"/>
                </a:cubicBezTo>
                <a:cubicBezTo>
                  <a:pt x="30535" y="22859"/>
                  <a:pt x="30684" y="24689"/>
                  <a:pt x="31425" y="26383"/>
                </a:cubicBezTo>
                <a:cubicBezTo>
                  <a:pt x="29628" y="26115"/>
                  <a:pt x="27843" y="25797"/>
                  <a:pt x="26088" y="25463"/>
                </a:cubicBezTo>
                <a:lnTo>
                  <a:pt x="26086" y="25464"/>
                </a:lnTo>
                <a:cubicBezTo>
                  <a:pt x="25791" y="25409"/>
                  <a:pt x="25497" y="25348"/>
                  <a:pt x="25202" y="25290"/>
                </a:cubicBezTo>
                <a:cubicBezTo>
                  <a:pt x="23958" y="21554"/>
                  <a:pt x="24603" y="17724"/>
                  <a:pt x="26856" y="14530"/>
                </a:cubicBezTo>
                <a:close/>
                <a:moveTo>
                  <a:pt x="48980" y="14838"/>
                </a:moveTo>
                <a:cubicBezTo>
                  <a:pt x="49071" y="18413"/>
                  <a:pt x="51063" y="21749"/>
                  <a:pt x="54144" y="23552"/>
                </a:cubicBezTo>
                <a:cubicBezTo>
                  <a:pt x="53821" y="23767"/>
                  <a:pt x="53490" y="23967"/>
                  <a:pt x="53152" y="24159"/>
                </a:cubicBezTo>
                <a:cubicBezTo>
                  <a:pt x="50205" y="22000"/>
                  <a:pt x="48448" y="18701"/>
                  <a:pt x="48330" y="15040"/>
                </a:cubicBezTo>
                <a:cubicBezTo>
                  <a:pt x="48329" y="14997"/>
                  <a:pt x="48295" y="14976"/>
                  <a:pt x="48262" y="14976"/>
                </a:cubicBezTo>
                <a:cubicBezTo>
                  <a:pt x="48229" y="14976"/>
                  <a:pt x="48196" y="14997"/>
                  <a:pt x="48197" y="15040"/>
                </a:cubicBezTo>
                <a:cubicBezTo>
                  <a:pt x="48229" y="18741"/>
                  <a:pt x="49934" y="22099"/>
                  <a:pt x="52900" y="24292"/>
                </a:cubicBezTo>
                <a:cubicBezTo>
                  <a:pt x="51126" y="25254"/>
                  <a:pt x="49167" y="25907"/>
                  <a:pt x="47206" y="26341"/>
                </a:cubicBezTo>
                <a:cubicBezTo>
                  <a:pt x="47195" y="26339"/>
                  <a:pt x="47185" y="26337"/>
                  <a:pt x="47174" y="26337"/>
                </a:cubicBezTo>
                <a:cubicBezTo>
                  <a:pt x="47145" y="26337"/>
                  <a:pt x="47117" y="26347"/>
                  <a:pt x="47095" y="26367"/>
                </a:cubicBezTo>
                <a:cubicBezTo>
                  <a:pt x="47067" y="26373"/>
                  <a:pt x="47038" y="26380"/>
                  <a:pt x="47011" y="26386"/>
                </a:cubicBezTo>
                <a:cubicBezTo>
                  <a:pt x="46922" y="26191"/>
                  <a:pt x="46865" y="25999"/>
                  <a:pt x="46660" y="25754"/>
                </a:cubicBezTo>
                <a:cubicBezTo>
                  <a:pt x="46409" y="25456"/>
                  <a:pt x="46137" y="25194"/>
                  <a:pt x="45896" y="24883"/>
                </a:cubicBezTo>
                <a:cubicBezTo>
                  <a:pt x="45291" y="24100"/>
                  <a:pt x="44763" y="23264"/>
                  <a:pt x="44317" y="22381"/>
                </a:cubicBezTo>
                <a:cubicBezTo>
                  <a:pt x="43142" y="20054"/>
                  <a:pt x="43325" y="18042"/>
                  <a:pt x="43294" y="15566"/>
                </a:cubicBezTo>
                <a:cubicBezTo>
                  <a:pt x="45202" y="15434"/>
                  <a:pt x="47101" y="15191"/>
                  <a:pt x="48980" y="14838"/>
                </a:cubicBezTo>
                <a:close/>
                <a:moveTo>
                  <a:pt x="33019" y="15353"/>
                </a:moveTo>
                <a:cubicBezTo>
                  <a:pt x="33466" y="15397"/>
                  <a:pt x="33914" y="15437"/>
                  <a:pt x="34361" y="15473"/>
                </a:cubicBezTo>
                <a:cubicBezTo>
                  <a:pt x="32600" y="18461"/>
                  <a:pt x="31311" y="23507"/>
                  <a:pt x="33328" y="26644"/>
                </a:cubicBezTo>
                <a:cubicBezTo>
                  <a:pt x="32798" y="26578"/>
                  <a:pt x="32266" y="26503"/>
                  <a:pt x="31736" y="26426"/>
                </a:cubicBezTo>
                <a:lnTo>
                  <a:pt x="31736" y="26427"/>
                </a:lnTo>
                <a:cubicBezTo>
                  <a:pt x="30351" y="23059"/>
                  <a:pt x="30739" y="18274"/>
                  <a:pt x="33011" y="15374"/>
                </a:cubicBezTo>
                <a:cubicBezTo>
                  <a:pt x="33017" y="15368"/>
                  <a:pt x="33016" y="15360"/>
                  <a:pt x="33019" y="15353"/>
                </a:cubicBezTo>
                <a:close/>
                <a:moveTo>
                  <a:pt x="43168" y="15576"/>
                </a:moveTo>
                <a:lnTo>
                  <a:pt x="43168" y="15576"/>
                </a:lnTo>
                <a:cubicBezTo>
                  <a:pt x="43086" y="17877"/>
                  <a:pt x="42848" y="19766"/>
                  <a:pt x="43835" y="21948"/>
                </a:cubicBezTo>
                <a:cubicBezTo>
                  <a:pt x="44635" y="23713"/>
                  <a:pt x="45764" y="24964"/>
                  <a:pt x="46938" y="26403"/>
                </a:cubicBezTo>
                <a:cubicBezTo>
                  <a:pt x="46642" y="26466"/>
                  <a:pt x="46347" y="26523"/>
                  <a:pt x="46052" y="26575"/>
                </a:cubicBezTo>
                <a:lnTo>
                  <a:pt x="46052" y="26576"/>
                </a:lnTo>
                <a:cubicBezTo>
                  <a:pt x="44946" y="26776"/>
                  <a:pt x="43830" y="26906"/>
                  <a:pt x="42709" y="26988"/>
                </a:cubicBezTo>
                <a:cubicBezTo>
                  <a:pt x="40134" y="23976"/>
                  <a:pt x="38478" y="19486"/>
                  <a:pt x="40303" y="15684"/>
                </a:cubicBezTo>
                <a:cubicBezTo>
                  <a:pt x="41258" y="15671"/>
                  <a:pt x="42213" y="15641"/>
                  <a:pt x="43168" y="15576"/>
                </a:cubicBezTo>
                <a:close/>
                <a:moveTo>
                  <a:pt x="34549" y="15489"/>
                </a:moveTo>
                <a:cubicBezTo>
                  <a:pt x="36169" y="15612"/>
                  <a:pt x="37792" y="15688"/>
                  <a:pt x="39415" y="15695"/>
                </a:cubicBezTo>
                <a:cubicBezTo>
                  <a:pt x="39433" y="15695"/>
                  <a:pt x="39450" y="15695"/>
                  <a:pt x="39468" y="15695"/>
                </a:cubicBezTo>
                <a:cubicBezTo>
                  <a:pt x="39681" y="15695"/>
                  <a:pt x="39896" y="15688"/>
                  <a:pt x="40110" y="15686"/>
                </a:cubicBezTo>
                <a:lnTo>
                  <a:pt x="40110" y="15686"/>
                </a:lnTo>
                <a:cubicBezTo>
                  <a:pt x="38144" y="19254"/>
                  <a:pt x="39770" y="24185"/>
                  <a:pt x="42398" y="27012"/>
                </a:cubicBezTo>
                <a:cubicBezTo>
                  <a:pt x="41581" y="27064"/>
                  <a:pt x="40762" y="27088"/>
                  <a:pt x="39941" y="27088"/>
                </a:cubicBezTo>
                <a:cubicBezTo>
                  <a:pt x="37834" y="27088"/>
                  <a:pt x="35719" y="26929"/>
                  <a:pt x="33616" y="26677"/>
                </a:cubicBezTo>
                <a:lnTo>
                  <a:pt x="33616" y="26678"/>
                </a:lnTo>
                <a:cubicBezTo>
                  <a:pt x="31593" y="23354"/>
                  <a:pt x="32900" y="18706"/>
                  <a:pt x="34549" y="15489"/>
                </a:cubicBezTo>
                <a:close/>
                <a:moveTo>
                  <a:pt x="41547" y="0"/>
                </a:moveTo>
                <a:cubicBezTo>
                  <a:pt x="39088" y="0"/>
                  <a:pt x="36624" y="179"/>
                  <a:pt x="34258" y="344"/>
                </a:cubicBezTo>
                <a:cubicBezTo>
                  <a:pt x="22985" y="1133"/>
                  <a:pt x="11656" y="2270"/>
                  <a:pt x="518" y="4203"/>
                </a:cubicBezTo>
                <a:cubicBezTo>
                  <a:pt x="443" y="4216"/>
                  <a:pt x="400" y="4268"/>
                  <a:pt x="380" y="4329"/>
                </a:cubicBezTo>
                <a:cubicBezTo>
                  <a:pt x="374" y="4325"/>
                  <a:pt x="370" y="4322"/>
                  <a:pt x="366" y="4319"/>
                </a:cubicBezTo>
                <a:cubicBezTo>
                  <a:pt x="330" y="4298"/>
                  <a:pt x="295" y="4289"/>
                  <a:pt x="263" y="4289"/>
                </a:cubicBezTo>
                <a:cubicBezTo>
                  <a:pt x="96" y="4289"/>
                  <a:pt x="0" y="4537"/>
                  <a:pt x="168" y="4657"/>
                </a:cubicBezTo>
                <a:cubicBezTo>
                  <a:pt x="2484" y="6320"/>
                  <a:pt x="3315" y="9045"/>
                  <a:pt x="4494" y="11504"/>
                </a:cubicBezTo>
                <a:cubicBezTo>
                  <a:pt x="5596" y="13799"/>
                  <a:pt x="6960" y="15982"/>
                  <a:pt x="8659" y="17883"/>
                </a:cubicBezTo>
                <a:cubicBezTo>
                  <a:pt x="12120" y="21756"/>
                  <a:pt x="16893" y="23901"/>
                  <a:pt x="21842" y="25181"/>
                </a:cubicBezTo>
                <a:cubicBezTo>
                  <a:pt x="27095" y="26539"/>
                  <a:pt x="32656" y="27406"/>
                  <a:pt x="38077" y="27652"/>
                </a:cubicBezTo>
                <a:cubicBezTo>
                  <a:pt x="38769" y="27684"/>
                  <a:pt x="39468" y="27701"/>
                  <a:pt x="40169" y="27701"/>
                </a:cubicBezTo>
                <a:cubicBezTo>
                  <a:pt x="44916" y="27701"/>
                  <a:pt x="49799" y="26914"/>
                  <a:pt x="53899" y="24454"/>
                </a:cubicBezTo>
                <a:cubicBezTo>
                  <a:pt x="55879" y="23268"/>
                  <a:pt x="58005" y="21460"/>
                  <a:pt x="58722" y="19176"/>
                </a:cubicBezTo>
                <a:cubicBezTo>
                  <a:pt x="59543" y="16565"/>
                  <a:pt x="57217" y="14774"/>
                  <a:pt x="55524" y="13073"/>
                </a:cubicBezTo>
                <a:cubicBezTo>
                  <a:pt x="60190" y="11386"/>
                  <a:pt x="64508" y="8829"/>
                  <a:pt x="68099" y="5218"/>
                </a:cubicBezTo>
                <a:cubicBezTo>
                  <a:pt x="68124" y="5192"/>
                  <a:pt x="68144" y="5160"/>
                  <a:pt x="68159" y="5127"/>
                </a:cubicBezTo>
                <a:cubicBezTo>
                  <a:pt x="68218" y="5097"/>
                  <a:pt x="68262" y="5047"/>
                  <a:pt x="68285" y="4987"/>
                </a:cubicBezTo>
                <a:cubicBezTo>
                  <a:pt x="68703" y="3829"/>
                  <a:pt x="67288" y="2938"/>
                  <a:pt x="66449" y="2502"/>
                </a:cubicBezTo>
                <a:cubicBezTo>
                  <a:pt x="66419" y="2487"/>
                  <a:pt x="66388" y="2480"/>
                  <a:pt x="66360" y="2480"/>
                </a:cubicBezTo>
                <a:cubicBezTo>
                  <a:pt x="66267" y="2480"/>
                  <a:pt x="66193" y="2554"/>
                  <a:pt x="66180" y="2641"/>
                </a:cubicBezTo>
                <a:cubicBezTo>
                  <a:pt x="66123" y="2653"/>
                  <a:pt x="66070" y="2680"/>
                  <a:pt x="66027" y="2722"/>
                </a:cubicBezTo>
                <a:cubicBezTo>
                  <a:pt x="62903" y="5807"/>
                  <a:pt x="59196" y="7992"/>
                  <a:pt x="55195" y="9514"/>
                </a:cubicBezTo>
                <a:cubicBezTo>
                  <a:pt x="54211" y="8598"/>
                  <a:pt x="55572" y="7033"/>
                  <a:pt x="55584" y="5950"/>
                </a:cubicBezTo>
                <a:cubicBezTo>
                  <a:pt x="55591" y="5234"/>
                  <a:pt x="55297" y="4559"/>
                  <a:pt x="54896" y="3980"/>
                </a:cubicBezTo>
                <a:cubicBezTo>
                  <a:pt x="53817" y="2422"/>
                  <a:pt x="51860" y="1607"/>
                  <a:pt x="50112" y="1078"/>
                </a:cubicBezTo>
                <a:cubicBezTo>
                  <a:pt x="47378" y="252"/>
                  <a:pt x="44466" y="0"/>
                  <a:pt x="415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7"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55"/>
          <p:cNvSpPr/>
          <p:nvPr/>
        </p:nvSpPr>
        <p:spPr>
          <a:xfrm rot="8765831">
            <a:off x="-305338" y="-899229"/>
            <a:ext cx="1318537" cy="2391605"/>
          </a:xfrm>
          <a:custGeom>
            <a:avLst/>
            <a:gdLst/>
            <a:ahLst/>
            <a:cxnLst/>
            <a:rect l="l" t="t" r="r" b="b"/>
            <a:pathLst>
              <a:path w="11808" h="21418" extrusionOk="0">
                <a:moveTo>
                  <a:pt x="9330" y="204"/>
                </a:moveTo>
                <a:cubicBezTo>
                  <a:pt x="9412" y="279"/>
                  <a:pt x="9420" y="372"/>
                  <a:pt x="9431" y="462"/>
                </a:cubicBezTo>
                <a:cubicBezTo>
                  <a:pt x="9477" y="909"/>
                  <a:pt x="9376" y="1338"/>
                  <a:pt x="9260" y="1764"/>
                </a:cubicBezTo>
                <a:cubicBezTo>
                  <a:pt x="9108" y="2320"/>
                  <a:pt x="8870" y="2847"/>
                  <a:pt x="8679" y="3390"/>
                </a:cubicBezTo>
                <a:cubicBezTo>
                  <a:pt x="8674" y="3395"/>
                  <a:pt x="8663" y="3400"/>
                  <a:pt x="8637" y="3421"/>
                </a:cubicBezTo>
                <a:cubicBezTo>
                  <a:pt x="8728" y="2527"/>
                  <a:pt x="8730" y="1648"/>
                  <a:pt x="9012" y="806"/>
                </a:cubicBezTo>
                <a:cubicBezTo>
                  <a:pt x="9056" y="664"/>
                  <a:pt x="9108" y="522"/>
                  <a:pt x="9180" y="387"/>
                </a:cubicBezTo>
                <a:cubicBezTo>
                  <a:pt x="9214" y="315"/>
                  <a:pt x="9273" y="263"/>
                  <a:pt x="9330" y="204"/>
                </a:cubicBezTo>
                <a:close/>
                <a:moveTo>
                  <a:pt x="7758" y="3038"/>
                </a:moveTo>
                <a:cubicBezTo>
                  <a:pt x="7792" y="3038"/>
                  <a:pt x="7818" y="3062"/>
                  <a:pt x="7839" y="3092"/>
                </a:cubicBezTo>
                <a:cubicBezTo>
                  <a:pt x="7991" y="3309"/>
                  <a:pt x="8069" y="3550"/>
                  <a:pt x="8123" y="3803"/>
                </a:cubicBezTo>
                <a:cubicBezTo>
                  <a:pt x="8147" y="3906"/>
                  <a:pt x="8159" y="4012"/>
                  <a:pt x="8178" y="4116"/>
                </a:cubicBezTo>
                <a:cubicBezTo>
                  <a:pt x="7999" y="3917"/>
                  <a:pt x="7852" y="3710"/>
                  <a:pt x="7741" y="3472"/>
                </a:cubicBezTo>
                <a:cubicBezTo>
                  <a:pt x="7687" y="3364"/>
                  <a:pt x="7656" y="3247"/>
                  <a:pt x="7687" y="3121"/>
                </a:cubicBezTo>
                <a:cubicBezTo>
                  <a:pt x="7697" y="3085"/>
                  <a:pt x="7702" y="3043"/>
                  <a:pt x="7749" y="3038"/>
                </a:cubicBezTo>
                <a:cubicBezTo>
                  <a:pt x="7752" y="3038"/>
                  <a:pt x="7755" y="3038"/>
                  <a:pt x="7758" y="3038"/>
                </a:cubicBezTo>
                <a:close/>
                <a:moveTo>
                  <a:pt x="11463" y="3041"/>
                </a:moveTo>
                <a:cubicBezTo>
                  <a:pt x="11466" y="3041"/>
                  <a:pt x="11469" y="3041"/>
                  <a:pt x="11472" y="3041"/>
                </a:cubicBezTo>
                <a:cubicBezTo>
                  <a:pt x="11131" y="3865"/>
                  <a:pt x="9407" y="5185"/>
                  <a:pt x="8374" y="5418"/>
                </a:cubicBezTo>
                <a:cubicBezTo>
                  <a:pt x="8488" y="5255"/>
                  <a:pt x="8643" y="5159"/>
                  <a:pt x="8774" y="5040"/>
                </a:cubicBezTo>
                <a:cubicBezTo>
                  <a:pt x="9121" y="4730"/>
                  <a:pt x="9477" y="4428"/>
                  <a:pt x="9831" y="4128"/>
                </a:cubicBezTo>
                <a:cubicBezTo>
                  <a:pt x="10255" y="3767"/>
                  <a:pt x="10658" y="3377"/>
                  <a:pt x="11169" y="3131"/>
                </a:cubicBezTo>
                <a:cubicBezTo>
                  <a:pt x="11258" y="3091"/>
                  <a:pt x="11346" y="3041"/>
                  <a:pt x="11463" y="3041"/>
                </a:cubicBezTo>
                <a:close/>
                <a:moveTo>
                  <a:pt x="6341" y="2121"/>
                </a:moveTo>
                <a:cubicBezTo>
                  <a:pt x="6506" y="2196"/>
                  <a:pt x="6578" y="2338"/>
                  <a:pt x="6656" y="2480"/>
                </a:cubicBezTo>
                <a:cubicBezTo>
                  <a:pt x="7030" y="3167"/>
                  <a:pt x="7219" y="3911"/>
                  <a:pt x="7346" y="4674"/>
                </a:cubicBezTo>
                <a:cubicBezTo>
                  <a:pt x="7387" y="4929"/>
                  <a:pt x="7431" y="5188"/>
                  <a:pt x="7477" y="5446"/>
                </a:cubicBezTo>
                <a:cubicBezTo>
                  <a:pt x="6958" y="4384"/>
                  <a:pt x="6359" y="3351"/>
                  <a:pt x="6341" y="2121"/>
                </a:cubicBezTo>
                <a:close/>
                <a:moveTo>
                  <a:pt x="4823" y="4054"/>
                </a:moveTo>
                <a:cubicBezTo>
                  <a:pt x="4865" y="4054"/>
                  <a:pt x="4906" y="4088"/>
                  <a:pt x="4938" y="4110"/>
                </a:cubicBezTo>
                <a:cubicBezTo>
                  <a:pt x="5243" y="4304"/>
                  <a:pt x="5480" y="4565"/>
                  <a:pt x="5674" y="4862"/>
                </a:cubicBezTo>
                <a:cubicBezTo>
                  <a:pt x="6253" y="5743"/>
                  <a:pt x="6612" y="6725"/>
                  <a:pt x="6893" y="7740"/>
                </a:cubicBezTo>
                <a:cubicBezTo>
                  <a:pt x="6899" y="7758"/>
                  <a:pt x="6896" y="7774"/>
                  <a:pt x="6899" y="7795"/>
                </a:cubicBezTo>
                <a:cubicBezTo>
                  <a:pt x="6209" y="6800"/>
                  <a:pt x="5532" y="5803"/>
                  <a:pt x="4951" y="4746"/>
                </a:cubicBezTo>
                <a:cubicBezTo>
                  <a:pt x="4865" y="4588"/>
                  <a:pt x="4788" y="4423"/>
                  <a:pt x="4752" y="4242"/>
                </a:cubicBezTo>
                <a:cubicBezTo>
                  <a:pt x="4741" y="4183"/>
                  <a:pt x="4715" y="4113"/>
                  <a:pt x="4775" y="4072"/>
                </a:cubicBezTo>
                <a:cubicBezTo>
                  <a:pt x="4791" y="4059"/>
                  <a:pt x="4807" y="4054"/>
                  <a:pt x="4823" y="4054"/>
                </a:cubicBezTo>
                <a:close/>
                <a:moveTo>
                  <a:pt x="9673" y="5810"/>
                </a:moveTo>
                <a:cubicBezTo>
                  <a:pt x="9689" y="5828"/>
                  <a:pt x="9710" y="5841"/>
                  <a:pt x="9725" y="5857"/>
                </a:cubicBezTo>
                <a:cubicBezTo>
                  <a:pt x="9059" y="6596"/>
                  <a:pt x="8353" y="7288"/>
                  <a:pt x="7619" y="7960"/>
                </a:cubicBezTo>
                <a:cubicBezTo>
                  <a:pt x="8203" y="7149"/>
                  <a:pt x="8792" y="6337"/>
                  <a:pt x="9673" y="5810"/>
                </a:cubicBezTo>
                <a:close/>
                <a:moveTo>
                  <a:pt x="11399" y="6423"/>
                </a:moveTo>
                <a:cubicBezTo>
                  <a:pt x="11431" y="6423"/>
                  <a:pt x="11464" y="6428"/>
                  <a:pt x="11500" y="6443"/>
                </a:cubicBezTo>
                <a:cubicBezTo>
                  <a:pt x="11428" y="6596"/>
                  <a:pt x="11314" y="6712"/>
                  <a:pt x="11187" y="6803"/>
                </a:cubicBezTo>
                <a:cubicBezTo>
                  <a:pt x="10170" y="7513"/>
                  <a:pt x="9071" y="8027"/>
                  <a:pt x="7831" y="8193"/>
                </a:cubicBezTo>
                <a:cubicBezTo>
                  <a:pt x="7822" y="8193"/>
                  <a:pt x="7814" y="8194"/>
                  <a:pt x="7805" y="8194"/>
                </a:cubicBezTo>
                <a:cubicBezTo>
                  <a:pt x="7786" y="8194"/>
                  <a:pt x="7766" y="8190"/>
                  <a:pt x="7741" y="8174"/>
                </a:cubicBezTo>
                <a:cubicBezTo>
                  <a:pt x="8035" y="8017"/>
                  <a:pt x="8330" y="7851"/>
                  <a:pt x="8627" y="7702"/>
                </a:cubicBezTo>
                <a:cubicBezTo>
                  <a:pt x="9314" y="7348"/>
                  <a:pt x="9983" y="6958"/>
                  <a:pt x="10686" y="6637"/>
                </a:cubicBezTo>
                <a:cubicBezTo>
                  <a:pt x="10880" y="6552"/>
                  <a:pt x="11074" y="6474"/>
                  <a:pt x="11286" y="6438"/>
                </a:cubicBezTo>
                <a:cubicBezTo>
                  <a:pt x="11323" y="6431"/>
                  <a:pt x="11360" y="6423"/>
                  <a:pt x="11399" y="6423"/>
                </a:cubicBezTo>
                <a:close/>
                <a:moveTo>
                  <a:pt x="5550" y="7694"/>
                </a:moveTo>
                <a:lnTo>
                  <a:pt x="5550" y="7694"/>
                </a:lnTo>
                <a:cubicBezTo>
                  <a:pt x="6067" y="7888"/>
                  <a:pt x="6392" y="8273"/>
                  <a:pt x="6612" y="8761"/>
                </a:cubicBezTo>
                <a:cubicBezTo>
                  <a:pt x="6198" y="8466"/>
                  <a:pt x="5723" y="8231"/>
                  <a:pt x="5550" y="7694"/>
                </a:cubicBezTo>
                <a:close/>
                <a:moveTo>
                  <a:pt x="3071" y="6635"/>
                </a:moveTo>
                <a:cubicBezTo>
                  <a:pt x="3115" y="6635"/>
                  <a:pt x="3159" y="6649"/>
                  <a:pt x="3201" y="6658"/>
                </a:cubicBezTo>
                <a:cubicBezTo>
                  <a:pt x="3628" y="6741"/>
                  <a:pt x="3979" y="6968"/>
                  <a:pt x="4292" y="7249"/>
                </a:cubicBezTo>
                <a:cubicBezTo>
                  <a:pt x="4907" y="7800"/>
                  <a:pt x="5416" y="8438"/>
                  <a:pt x="5888" y="9115"/>
                </a:cubicBezTo>
                <a:cubicBezTo>
                  <a:pt x="5751" y="9071"/>
                  <a:pt x="5669" y="8950"/>
                  <a:pt x="5553" y="8872"/>
                </a:cubicBezTo>
                <a:cubicBezTo>
                  <a:pt x="5196" y="8647"/>
                  <a:pt x="4847" y="8407"/>
                  <a:pt x="4498" y="8169"/>
                </a:cubicBezTo>
                <a:cubicBezTo>
                  <a:pt x="4013" y="7833"/>
                  <a:pt x="3530" y="7490"/>
                  <a:pt x="3160" y="7020"/>
                </a:cubicBezTo>
                <a:cubicBezTo>
                  <a:pt x="3077" y="6916"/>
                  <a:pt x="2982" y="6815"/>
                  <a:pt x="2971" y="6668"/>
                </a:cubicBezTo>
                <a:cubicBezTo>
                  <a:pt x="3004" y="6643"/>
                  <a:pt x="3038" y="6635"/>
                  <a:pt x="3071" y="6635"/>
                </a:cubicBezTo>
                <a:close/>
                <a:moveTo>
                  <a:pt x="10474" y="8888"/>
                </a:moveTo>
                <a:cubicBezTo>
                  <a:pt x="10523" y="8888"/>
                  <a:pt x="10572" y="8890"/>
                  <a:pt x="10622" y="8895"/>
                </a:cubicBezTo>
                <a:cubicBezTo>
                  <a:pt x="10797" y="8916"/>
                  <a:pt x="10821" y="8957"/>
                  <a:pt x="10722" y="9105"/>
                </a:cubicBezTo>
                <a:cubicBezTo>
                  <a:pt x="10632" y="9244"/>
                  <a:pt x="10492" y="9327"/>
                  <a:pt x="10356" y="9402"/>
                </a:cubicBezTo>
                <a:cubicBezTo>
                  <a:pt x="9637" y="9789"/>
                  <a:pt x="8870" y="9975"/>
                  <a:pt x="8061" y="9993"/>
                </a:cubicBezTo>
                <a:cubicBezTo>
                  <a:pt x="8005" y="9995"/>
                  <a:pt x="7949" y="9996"/>
                  <a:pt x="7893" y="9996"/>
                </a:cubicBezTo>
                <a:cubicBezTo>
                  <a:pt x="7664" y="9996"/>
                  <a:pt x="7434" y="9984"/>
                  <a:pt x="7206" y="9965"/>
                </a:cubicBezTo>
                <a:cubicBezTo>
                  <a:pt x="7178" y="9962"/>
                  <a:pt x="7141" y="9967"/>
                  <a:pt x="7116" y="9931"/>
                </a:cubicBezTo>
                <a:cubicBezTo>
                  <a:pt x="7126" y="9926"/>
                  <a:pt x="7131" y="9913"/>
                  <a:pt x="7144" y="9908"/>
                </a:cubicBezTo>
                <a:cubicBezTo>
                  <a:pt x="8023" y="9665"/>
                  <a:pt x="8860" y="9309"/>
                  <a:pt x="9725" y="9032"/>
                </a:cubicBezTo>
                <a:cubicBezTo>
                  <a:pt x="9973" y="8952"/>
                  <a:pt x="10218" y="8888"/>
                  <a:pt x="10474" y="8888"/>
                </a:cubicBezTo>
                <a:close/>
                <a:moveTo>
                  <a:pt x="3689" y="9739"/>
                </a:moveTo>
                <a:cubicBezTo>
                  <a:pt x="4448" y="9739"/>
                  <a:pt x="5184" y="9893"/>
                  <a:pt x="5914" y="10133"/>
                </a:cubicBezTo>
                <a:cubicBezTo>
                  <a:pt x="5516" y="10172"/>
                  <a:pt x="5124" y="10213"/>
                  <a:pt x="4726" y="10239"/>
                </a:cubicBezTo>
                <a:cubicBezTo>
                  <a:pt x="4098" y="10285"/>
                  <a:pt x="3471" y="10357"/>
                  <a:pt x="2841" y="10357"/>
                </a:cubicBezTo>
                <a:cubicBezTo>
                  <a:pt x="2729" y="10357"/>
                  <a:pt x="2618" y="10355"/>
                  <a:pt x="2506" y="10350"/>
                </a:cubicBezTo>
                <a:cubicBezTo>
                  <a:pt x="2243" y="10337"/>
                  <a:pt x="2168" y="10324"/>
                  <a:pt x="2078" y="10252"/>
                </a:cubicBezTo>
                <a:cubicBezTo>
                  <a:pt x="2145" y="10135"/>
                  <a:pt x="2251" y="10060"/>
                  <a:pt x="2367" y="10001"/>
                </a:cubicBezTo>
                <a:cubicBezTo>
                  <a:pt x="2716" y="9820"/>
                  <a:pt x="3096" y="9756"/>
                  <a:pt x="3483" y="9743"/>
                </a:cubicBezTo>
                <a:cubicBezTo>
                  <a:pt x="3552" y="9740"/>
                  <a:pt x="3620" y="9739"/>
                  <a:pt x="3689" y="9739"/>
                </a:cubicBezTo>
                <a:close/>
                <a:moveTo>
                  <a:pt x="2100" y="11251"/>
                </a:moveTo>
                <a:cubicBezTo>
                  <a:pt x="2210" y="11251"/>
                  <a:pt x="2320" y="11264"/>
                  <a:pt x="2429" y="11283"/>
                </a:cubicBezTo>
                <a:cubicBezTo>
                  <a:pt x="3054" y="11383"/>
                  <a:pt x="3690" y="11463"/>
                  <a:pt x="4325" y="11481"/>
                </a:cubicBezTo>
                <a:cubicBezTo>
                  <a:pt x="4360" y="11483"/>
                  <a:pt x="4394" y="11483"/>
                  <a:pt x="4429" y="11483"/>
                </a:cubicBezTo>
                <a:cubicBezTo>
                  <a:pt x="4684" y="11483"/>
                  <a:pt x="4938" y="11452"/>
                  <a:pt x="5193" y="11425"/>
                </a:cubicBezTo>
                <a:cubicBezTo>
                  <a:pt x="5235" y="11422"/>
                  <a:pt x="5281" y="11414"/>
                  <a:pt x="5325" y="11412"/>
                </a:cubicBezTo>
                <a:lnTo>
                  <a:pt x="5325" y="11412"/>
                </a:lnTo>
                <a:cubicBezTo>
                  <a:pt x="5023" y="11605"/>
                  <a:pt x="4690" y="11714"/>
                  <a:pt x="4351" y="11784"/>
                </a:cubicBezTo>
                <a:cubicBezTo>
                  <a:pt x="3967" y="11860"/>
                  <a:pt x="3585" y="11914"/>
                  <a:pt x="3203" y="11914"/>
                </a:cubicBezTo>
                <a:cubicBezTo>
                  <a:pt x="2922" y="11914"/>
                  <a:pt x="2641" y="11885"/>
                  <a:pt x="2359" y="11812"/>
                </a:cubicBezTo>
                <a:cubicBezTo>
                  <a:pt x="2173" y="11763"/>
                  <a:pt x="1990" y="11709"/>
                  <a:pt x="1827" y="11603"/>
                </a:cubicBezTo>
                <a:cubicBezTo>
                  <a:pt x="1793" y="11580"/>
                  <a:pt x="1757" y="11556"/>
                  <a:pt x="1729" y="11528"/>
                </a:cubicBezTo>
                <a:cubicBezTo>
                  <a:pt x="1623" y="11422"/>
                  <a:pt x="1641" y="11334"/>
                  <a:pt x="1786" y="11293"/>
                </a:cubicBezTo>
                <a:cubicBezTo>
                  <a:pt x="1890" y="11263"/>
                  <a:pt x="1995" y="11251"/>
                  <a:pt x="2100" y="11251"/>
                </a:cubicBezTo>
                <a:close/>
                <a:moveTo>
                  <a:pt x="6857" y="10557"/>
                </a:moveTo>
                <a:lnTo>
                  <a:pt x="6857" y="10557"/>
                </a:lnTo>
                <a:cubicBezTo>
                  <a:pt x="6974" y="10629"/>
                  <a:pt x="7090" y="10701"/>
                  <a:pt x="7198" y="10784"/>
                </a:cubicBezTo>
                <a:cubicBezTo>
                  <a:pt x="7563" y="11047"/>
                  <a:pt x="7979" y="11192"/>
                  <a:pt x="8397" y="11334"/>
                </a:cubicBezTo>
                <a:cubicBezTo>
                  <a:pt x="8718" y="11443"/>
                  <a:pt x="9040" y="11554"/>
                  <a:pt x="9327" y="11737"/>
                </a:cubicBezTo>
                <a:cubicBezTo>
                  <a:pt x="9338" y="11745"/>
                  <a:pt x="9353" y="11748"/>
                  <a:pt x="9363" y="11758"/>
                </a:cubicBezTo>
                <a:cubicBezTo>
                  <a:pt x="9441" y="11817"/>
                  <a:pt x="9521" y="11895"/>
                  <a:pt x="9503" y="11998"/>
                </a:cubicBezTo>
                <a:cubicBezTo>
                  <a:pt x="9480" y="12114"/>
                  <a:pt x="9363" y="12122"/>
                  <a:pt x="9265" y="12140"/>
                </a:cubicBezTo>
                <a:cubicBezTo>
                  <a:pt x="9231" y="12148"/>
                  <a:pt x="9196" y="12152"/>
                  <a:pt x="9161" y="12152"/>
                </a:cubicBezTo>
                <a:cubicBezTo>
                  <a:pt x="9103" y="12152"/>
                  <a:pt x="9044" y="12141"/>
                  <a:pt x="8989" y="12120"/>
                </a:cubicBezTo>
                <a:cubicBezTo>
                  <a:pt x="8415" y="11877"/>
                  <a:pt x="7844" y="11631"/>
                  <a:pt x="7397" y="11190"/>
                </a:cubicBezTo>
                <a:cubicBezTo>
                  <a:pt x="7203" y="10996"/>
                  <a:pt x="7012" y="10794"/>
                  <a:pt x="6857" y="10557"/>
                </a:cubicBezTo>
                <a:close/>
                <a:moveTo>
                  <a:pt x="1637" y="12656"/>
                </a:moveTo>
                <a:cubicBezTo>
                  <a:pt x="1940" y="12656"/>
                  <a:pt x="2241" y="12703"/>
                  <a:pt x="2540" y="12755"/>
                </a:cubicBezTo>
                <a:cubicBezTo>
                  <a:pt x="3065" y="12846"/>
                  <a:pt x="3589" y="12952"/>
                  <a:pt x="4124" y="12967"/>
                </a:cubicBezTo>
                <a:cubicBezTo>
                  <a:pt x="4170" y="12969"/>
                  <a:pt x="4215" y="12970"/>
                  <a:pt x="4261" y="12970"/>
                </a:cubicBezTo>
                <a:cubicBezTo>
                  <a:pt x="4431" y="12970"/>
                  <a:pt x="4601" y="12958"/>
                  <a:pt x="4770" y="12933"/>
                </a:cubicBezTo>
                <a:lnTo>
                  <a:pt x="4770" y="12933"/>
                </a:lnTo>
                <a:cubicBezTo>
                  <a:pt x="4537" y="13101"/>
                  <a:pt x="4276" y="13187"/>
                  <a:pt x="3995" y="13249"/>
                </a:cubicBezTo>
                <a:cubicBezTo>
                  <a:pt x="3635" y="13326"/>
                  <a:pt x="3275" y="13368"/>
                  <a:pt x="2916" y="13368"/>
                </a:cubicBezTo>
                <a:cubicBezTo>
                  <a:pt x="2559" y="13368"/>
                  <a:pt x="2203" y="13327"/>
                  <a:pt x="1848" y="13241"/>
                </a:cubicBezTo>
                <a:cubicBezTo>
                  <a:pt x="1667" y="13200"/>
                  <a:pt x="1488" y="13138"/>
                  <a:pt x="1339" y="13026"/>
                </a:cubicBezTo>
                <a:cubicBezTo>
                  <a:pt x="1308" y="13003"/>
                  <a:pt x="1274" y="12985"/>
                  <a:pt x="1253" y="12954"/>
                </a:cubicBezTo>
                <a:cubicBezTo>
                  <a:pt x="1215" y="12895"/>
                  <a:pt x="1145" y="12833"/>
                  <a:pt x="1173" y="12755"/>
                </a:cubicBezTo>
                <a:cubicBezTo>
                  <a:pt x="1202" y="12678"/>
                  <a:pt x="1295" y="12678"/>
                  <a:pt x="1367" y="12670"/>
                </a:cubicBezTo>
                <a:cubicBezTo>
                  <a:pt x="1457" y="12660"/>
                  <a:pt x="1547" y="12656"/>
                  <a:pt x="1637" y="12656"/>
                </a:cubicBezTo>
                <a:close/>
                <a:moveTo>
                  <a:pt x="6351" y="12525"/>
                </a:moveTo>
                <a:lnTo>
                  <a:pt x="6351" y="12525"/>
                </a:lnTo>
                <a:cubicBezTo>
                  <a:pt x="6808" y="12861"/>
                  <a:pt x="7299" y="13148"/>
                  <a:pt x="7759" y="13481"/>
                </a:cubicBezTo>
                <a:cubicBezTo>
                  <a:pt x="8048" y="13690"/>
                  <a:pt x="8348" y="13892"/>
                  <a:pt x="8560" y="14189"/>
                </a:cubicBezTo>
                <a:cubicBezTo>
                  <a:pt x="8599" y="14243"/>
                  <a:pt x="8653" y="14303"/>
                  <a:pt x="8604" y="14375"/>
                </a:cubicBezTo>
                <a:cubicBezTo>
                  <a:pt x="8573" y="14419"/>
                  <a:pt x="8534" y="14431"/>
                  <a:pt x="8490" y="14431"/>
                </a:cubicBezTo>
                <a:cubicBezTo>
                  <a:pt x="8464" y="14431"/>
                  <a:pt x="8437" y="14426"/>
                  <a:pt x="8410" y="14422"/>
                </a:cubicBezTo>
                <a:cubicBezTo>
                  <a:pt x="8185" y="14383"/>
                  <a:pt x="7991" y="14267"/>
                  <a:pt x="7813" y="14135"/>
                </a:cubicBezTo>
                <a:cubicBezTo>
                  <a:pt x="7224" y="13690"/>
                  <a:pt x="6751" y="13143"/>
                  <a:pt x="6351" y="12525"/>
                </a:cubicBezTo>
                <a:close/>
                <a:moveTo>
                  <a:pt x="4194" y="14179"/>
                </a:moveTo>
                <a:cubicBezTo>
                  <a:pt x="3620" y="14683"/>
                  <a:pt x="3023" y="15142"/>
                  <a:pt x="2346" y="15483"/>
                </a:cubicBezTo>
                <a:cubicBezTo>
                  <a:pt x="1931" y="15691"/>
                  <a:pt x="1487" y="15795"/>
                  <a:pt x="1025" y="15795"/>
                </a:cubicBezTo>
                <a:cubicBezTo>
                  <a:pt x="998" y="15795"/>
                  <a:pt x="971" y="15794"/>
                  <a:pt x="943" y="15794"/>
                </a:cubicBezTo>
                <a:cubicBezTo>
                  <a:pt x="778" y="15788"/>
                  <a:pt x="620" y="15757"/>
                  <a:pt x="478" y="15664"/>
                </a:cubicBezTo>
                <a:cubicBezTo>
                  <a:pt x="383" y="15602"/>
                  <a:pt x="362" y="15545"/>
                  <a:pt x="460" y="15460"/>
                </a:cubicBezTo>
                <a:cubicBezTo>
                  <a:pt x="607" y="15331"/>
                  <a:pt x="783" y="15251"/>
                  <a:pt x="967" y="15199"/>
                </a:cubicBezTo>
                <a:cubicBezTo>
                  <a:pt x="1354" y="15091"/>
                  <a:pt x="1744" y="14982"/>
                  <a:pt x="2134" y="14884"/>
                </a:cubicBezTo>
                <a:cubicBezTo>
                  <a:pt x="2840" y="14703"/>
                  <a:pt x="3540" y="14517"/>
                  <a:pt x="4194" y="14179"/>
                </a:cubicBezTo>
                <a:close/>
                <a:moveTo>
                  <a:pt x="5516" y="13729"/>
                </a:moveTo>
                <a:cubicBezTo>
                  <a:pt x="5953" y="14406"/>
                  <a:pt x="6563" y="14871"/>
                  <a:pt x="7090" y="15416"/>
                </a:cubicBezTo>
                <a:cubicBezTo>
                  <a:pt x="7198" y="15530"/>
                  <a:pt x="7299" y="15651"/>
                  <a:pt x="7333" y="15840"/>
                </a:cubicBezTo>
                <a:cubicBezTo>
                  <a:pt x="7118" y="15827"/>
                  <a:pt x="6961" y="15719"/>
                  <a:pt x="6816" y="15610"/>
                </a:cubicBezTo>
                <a:cubicBezTo>
                  <a:pt x="6201" y="15142"/>
                  <a:pt x="5829" y="14497"/>
                  <a:pt x="5524" y="13804"/>
                </a:cubicBezTo>
                <a:cubicBezTo>
                  <a:pt x="5516" y="13791"/>
                  <a:pt x="5519" y="13778"/>
                  <a:pt x="5516" y="13729"/>
                </a:cubicBezTo>
                <a:close/>
                <a:moveTo>
                  <a:pt x="5046" y="14050"/>
                </a:moveTo>
                <a:cubicBezTo>
                  <a:pt x="5222" y="14582"/>
                  <a:pt x="5449" y="15091"/>
                  <a:pt x="5751" y="15558"/>
                </a:cubicBezTo>
                <a:cubicBezTo>
                  <a:pt x="5969" y="15894"/>
                  <a:pt x="6248" y="16184"/>
                  <a:pt x="6480" y="16512"/>
                </a:cubicBezTo>
                <a:cubicBezTo>
                  <a:pt x="6617" y="16706"/>
                  <a:pt x="6733" y="16915"/>
                  <a:pt x="6726" y="17165"/>
                </a:cubicBezTo>
                <a:cubicBezTo>
                  <a:pt x="6720" y="17311"/>
                  <a:pt x="6679" y="17383"/>
                  <a:pt x="6596" y="17383"/>
                </a:cubicBezTo>
                <a:cubicBezTo>
                  <a:pt x="6555" y="17383"/>
                  <a:pt x="6504" y="17366"/>
                  <a:pt x="6441" y="17331"/>
                </a:cubicBezTo>
                <a:cubicBezTo>
                  <a:pt x="6124" y="17153"/>
                  <a:pt x="5886" y="16892"/>
                  <a:pt x="5710" y="16579"/>
                </a:cubicBezTo>
                <a:cubicBezTo>
                  <a:pt x="5310" y="15850"/>
                  <a:pt x="5098" y="15062"/>
                  <a:pt x="5020" y="14233"/>
                </a:cubicBezTo>
                <a:cubicBezTo>
                  <a:pt x="5015" y="14171"/>
                  <a:pt x="5002" y="14114"/>
                  <a:pt x="4994" y="14052"/>
                </a:cubicBezTo>
                <a:cubicBezTo>
                  <a:pt x="5010" y="14052"/>
                  <a:pt x="5028" y="14050"/>
                  <a:pt x="5046" y="14050"/>
                </a:cubicBezTo>
                <a:close/>
                <a:moveTo>
                  <a:pt x="4051" y="16021"/>
                </a:moveTo>
                <a:cubicBezTo>
                  <a:pt x="4150" y="16300"/>
                  <a:pt x="4240" y="16582"/>
                  <a:pt x="4346" y="16861"/>
                </a:cubicBezTo>
                <a:cubicBezTo>
                  <a:pt x="4519" y="17292"/>
                  <a:pt x="4728" y="17708"/>
                  <a:pt x="4878" y="18152"/>
                </a:cubicBezTo>
                <a:cubicBezTo>
                  <a:pt x="4922" y="18276"/>
                  <a:pt x="4963" y="18406"/>
                  <a:pt x="4922" y="18553"/>
                </a:cubicBezTo>
                <a:cubicBezTo>
                  <a:pt x="4749" y="18517"/>
                  <a:pt x="4679" y="18377"/>
                  <a:pt x="4599" y="18258"/>
                </a:cubicBezTo>
                <a:cubicBezTo>
                  <a:pt x="4302" y="17817"/>
                  <a:pt x="4168" y="17313"/>
                  <a:pt x="4085" y="16791"/>
                </a:cubicBezTo>
                <a:cubicBezTo>
                  <a:pt x="4046" y="16538"/>
                  <a:pt x="4023" y="16282"/>
                  <a:pt x="4051" y="16021"/>
                </a:cubicBezTo>
                <a:close/>
                <a:moveTo>
                  <a:pt x="9348" y="1"/>
                </a:moveTo>
                <a:cubicBezTo>
                  <a:pt x="9309" y="1"/>
                  <a:pt x="9266" y="12"/>
                  <a:pt x="9221" y="33"/>
                </a:cubicBezTo>
                <a:cubicBezTo>
                  <a:pt x="9136" y="72"/>
                  <a:pt x="9082" y="139"/>
                  <a:pt x="9033" y="217"/>
                </a:cubicBezTo>
                <a:cubicBezTo>
                  <a:pt x="8834" y="535"/>
                  <a:pt x="8730" y="883"/>
                  <a:pt x="8650" y="1243"/>
                </a:cubicBezTo>
                <a:cubicBezTo>
                  <a:pt x="8464" y="2062"/>
                  <a:pt x="8420" y="2896"/>
                  <a:pt x="8397" y="3731"/>
                </a:cubicBezTo>
                <a:cubicBezTo>
                  <a:pt x="8397" y="3780"/>
                  <a:pt x="8395" y="3826"/>
                  <a:pt x="8392" y="3870"/>
                </a:cubicBezTo>
                <a:cubicBezTo>
                  <a:pt x="8353" y="3808"/>
                  <a:pt x="8340" y="3751"/>
                  <a:pt x="8327" y="3692"/>
                </a:cubicBezTo>
                <a:cubicBezTo>
                  <a:pt x="8263" y="3428"/>
                  <a:pt x="8180" y="3170"/>
                  <a:pt x="8010" y="2953"/>
                </a:cubicBezTo>
                <a:cubicBezTo>
                  <a:pt x="7944" y="2874"/>
                  <a:pt x="7863" y="2820"/>
                  <a:pt x="7760" y="2820"/>
                </a:cubicBezTo>
                <a:cubicBezTo>
                  <a:pt x="7746" y="2820"/>
                  <a:pt x="7731" y="2821"/>
                  <a:pt x="7715" y="2824"/>
                </a:cubicBezTo>
                <a:cubicBezTo>
                  <a:pt x="7591" y="2844"/>
                  <a:pt x="7521" y="2935"/>
                  <a:pt x="7490" y="3051"/>
                </a:cubicBezTo>
                <a:cubicBezTo>
                  <a:pt x="7444" y="3198"/>
                  <a:pt x="7462" y="3348"/>
                  <a:pt x="7519" y="3490"/>
                </a:cubicBezTo>
                <a:cubicBezTo>
                  <a:pt x="7604" y="3692"/>
                  <a:pt x="7736" y="3868"/>
                  <a:pt x="7857" y="4048"/>
                </a:cubicBezTo>
                <a:cubicBezTo>
                  <a:pt x="8085" y="4382"/>
                  <a:pt x="8265" y="4720"/>
                  <a:pt x="8072" y="5146"/>
                </a:cubicBezTo>
                <a:cubicBezTo>
                  <a:pt x="7979" y="5356"/>
                  <a:pt x="7929" y="5586"/>
                  <a:pt x="7857" y="5803"/>
                </a:cubicBezTo>
                <a:cubicBezTo>
                  <a:pt x="7849" y="5834"/>
                  <a:pt x="7852" y="5885"/>
                  <a:pt x="7793" y="5906"/>
                </a:cubicBezTo>
                <a:cubicBezTo>
                  <a:pt x="7733" y="5552"/>
                  <a:pt x="7669" y="5201"/>
                  <a:pt x="7609" y="4852"/>
                </a:cubicBezTo>
                <a:cubicBezTo>
                  <a:pt x="7475" y="4035"/>
                  <a:pt x="7296" y="3237"/>
                  <a:pt x="6912" y="2498"/>
                </a:cubicBezTo>
                <a:cubicBezTo>
                  <a:pt x="6811" y="2307"/>
                  <a:pt x="6707" y="2121"/>
                  <a:pt x="6547" y="1974"/>
                </a:cubicBezTo>
                <a:cubicBezTo>
                  <a:pt x="6490" y="1925"/>
                  <a:pt x="6426" y="1883"/>
                  <a:pt x="6351" y="1883"/>
                </a:cubicBezTo>
                <a:cubicBezTo>
                  <a:pt x="6328" y="1883"/>
                  <a:pt x="6304" y="1887"/>
                  <a:pt x="6279" y="1896"/>
                </a:cubicBezTo>
                <a:cubicBezTo>
                  <a:pt x="6165" y="1935"/>
                  <a:pt x="6147" y="2033"/>
                  <a:pt x="6131" y="2134"/>
                </a:cubicBezTo>
                <a:cubicBezTo>
                  <a:pt x="6121" y="2191"/>
                  <a:pt x="6113" y="2253"/>
                  <a:pt x="6118" y="2315"/>
                </a:cubicBezTo>
                <a:cubicBezTo>
                  <a:pt x="6126" y="2614"/>
                  <a:pt x="6183" y="2909"/>
                  <a:pt x="6273" y="3196"/>
                </a:cubicBezTo>
                <a:cubicBezTo>
                  <a:pt x="6459" y="3793"/>
                  <a:pt x="6702" y="4369"/>
                  <a:pt x="6976" y="4929"/>
                </a:cubicBezTo>
                <a:cubicBezTo>
                  <a:pt x="7198" y="5384"/>
                  <a:pt x="7452" y="5828"/>
                  <a:pt x="7622" y="6306"/>
                </a:cubicBezTo>
                <a:cubicBezTo>
                  <a:pt x="7650" y="6379"/>
                  <a:pt x="7650" y="6449"/>
                  <a:pt x="7625" y="6521"/>
                </a:cubicBezTo>
                <a:cubicBezTo>
                  <a:pt x="7506" y="6872"/>
                  <a:pt x="7392" y="7226"/>
                  <a:pt x="7276" y="7578"/>
                </a:cubicBezTo>
                <a:cubicBezTo>
                  <a:pt x="7245" y="7668"/>
                  <a:pt x="7216" y="7758"/>
                  <a:pt x="7183" y="7851"/>
                </a:cubicBezTo>
                <a:cubicBezTo>
                  <a:pt x="7167" y="7841"/>
                  <a:pt x="7160" y="7841"/>
                  <a:pt x="7160" y="7839"/>
                </a:cubicBezTo>
                <a:cubicBezTo>
                  <a:pt x="7152" y="7800"/>
                  <a:pt x="7139" y="7758"/>
                  <a:pt x="7129" y="7720"/>
                </a:cubicBezTo>
                <a:cubicBezTo>
                  <a:pt x="6831" y="6593"/>
                  <a:pt x="6446" y="5500"/>
                  <a:pt x="5744" y="4555"/>
                </a:cubicBezTo>
                <a:cubicBezTo>
                  <a:pt x="5540" y="4281"/>
                  <a:pt x="5299" y="4038"/>
                  <a:pt x="4987" y="3883"/>
                </a:cubicBezTo>
                <a:cubicBezTo>
                  <a:pt x="4926" y="3852"/>
                  <a:pt x="4864" y="3831"/>
                  <a:pt x="4803" y="3831"/>
                </a:cubicBezTo>
                <a:cubicBezTo>
                  <a:pt x="4749" y="3831"/>
                  <a:pt x="4694" y="3848"/>
                  <a:pt x="4641" y="3888"/>
                </a:cubicBezTo>
                <a:cubicBezTo>
                  <a:pt x="4524" y="3976"/>
                  <a:pt x="4504" y="4095"/>
                  <a:pt x="4519" y="4229"/>
                </a:cubicBezTo>
                <a:cubicBezTo>
                  <a:pt x="4537" y="4387"/>
                  <a:pt x="4597" y="4534"/>
                  <a:pt x="4666" y="4676"/>
                </a:cubicBezTo>
                <a:cubicBezTo>
                  <a:pt x="5038" y="5425"/>
                  <a:pt x="5514" y="6108"/>
                  <a:pt x="5956" y="6813"/>
                </a:cubicBezTo>
                <a:cubicBezTo>
                  <a:pt x="6248" y="7278"/>
                  <a:pt x="6609" y="7691"/>
                  <a:pt x="6886" y="8164"/>
                </a:cubicBezTo>
                <a:cubicBezTo>
                  <a:pt x="7017" y="8391"/>
                  <a:pt x="7015" y="8508"/>
                  <a:pt x="6855" y="8727"/>
                </a:cubicBezTo>
                <a:cubicBezTo>
                  <a:pt x="6767" y="8497"/>
                  <a:pt x="6638" y="8291"/>
                  <a:pt x="6475" y="8110"/>
                </a:cubicBezTo>
                <a:cubicBezTo>
                  <a:pt x="6255" y="7862"/>
                  <a:pt x="6020" y="7629"/>
                  <a:pt x="5692" y="7523"/>
                </a:cubicBezTo>
                <a:cubicBezTo>
                  <a:pt x="5648" y="7509"/>
                  <a:pt x="5605" y="7499"/>
                  <a:pt x="5563" y="7499"/>
                </a:cubicBezTo>
                <a:cubicBezTo>
                  <a:pt x="5500" y="7499"/>
                  <a:pt x="5441" y="7520"/>
                  <a:pt x="5390" y="7578"/>
                </a:cubicBezTo>
                <a:cubicBezTo>
                  <a:pt x="5310" y="7671"/>
                  <a:pt x="5338" y="7774"/>
                  <a:pt x="5387" y="7870"/>
                </a:cubicBezTo>
                <a:cubicBezTo>
                  <a:pt x="5503" y="8094"/>
                  <a:pt x="5658" y="8291"/>
                  <a:pt x="5855" y="8453"/>
                </a:cubicBezTo>
                <a:cubicBezTo>
                  <a:pt x="6134" y="8686"/>
                  <a:pt x="6431" y="8893"/>
                  <a:pt x="6741" y="9097"/>
                </a:cubicBezTo>
                <a:cubicBezTo>
                  <a:pt x="6666" y="9283"/>
                  <a:pt x="6596" y="9464"/>
                  <a:pt x="6511" y="9673"/>
                </a:cubicBezTo>
                <a:cubicBezTo>
                  <a:pt x="6330" y="9368"/>
                  <a:pt x="6165" y="9099"/>
                  <a:pt x="5989" y="8841"/>
                </a:cubicBezTo>
                <a:cubicBezTo>
                  <a:pt x="5661" y="8363"/>
                  <a:pt x="5292" y="7924"/>
                  <a:pt x="4899" y="7498"/>
                </a:cubicBezTo>
                <a:cubicBezTo>
                  <a:pt x="4584" y="7151"/>
                  <a:pt x="4232" y="6839"/>
                  <a:pt x="3798" y="6629"/>
                </a:cubicBezTo>
                <a:cubicBezTo>
                  <a:pt x="3568" y="6518"/>
                  <a:pt x="3333" y="6438"/>
                  <a:pt x="3075" y="6430"/>
                </a:cubicBezTo>
                <a:cubicBezTo>
                  <a:pt x="3071" y="6430"/>
                  <a:pt x="3068" y="6430"/>
                  <a:pt x="3064" y="6430"/>
                </a:cubicBezTo>
                <a:cubicBezTo>
                  <a:pt x="2808" y="6430"/>
                  <a:pt x="2689" y="6612"/>
                  <a:pt x="2788" y="6854"/>
                </a:cubicBezTo>
                <a:cubicBezTo>
                  <a:pt x="2804" y="6896"/>
                  <a:pt x="2827" y="6939"/>
                  <a:pt x="2853" y="6978"/>
                </a:cubicBezTo>
                <a:cubicBezTo>
                  <a:pt x="2984" y="7187"/>
                  <a:pt x="3152" y="7368"/>
                  <a:pt x="3328" y="7541"/>
                </a:cubicBezTo>
                <a:cubicBezTo>
                  <a:pt x="3669" y="7888"/>
                  <a:pt x="4077" y="8156"/>
                  <a:pt x="4473" y="8430"/>
                </a:cubicBezTo>
                <a:cubicBezTo>
                  <a:pt x="5007" y="8802"/>
                  <a:pt x="5576" y="9125"/>
                  <a:pt x="6054" y="9575"/>
                </a:cubicBezTo>
                <a:cubicBezTo>
                  <a:pt x="6162" y="9678"/>
                  <a:pt x="6276" y="9774"/>
                  <a:pt x="6364" y="9898"/>
                </a:cubicBezTo>
                <a:cubicBezTo>
                  <a:pt x="6392" y="9936"/>
                  <a:pt x="6392" y="9962"/>
                  <a:pt x="6356" y="10001"/>
                </a:cubicBezTo>
                <a:cubicBezTo>
                  <a:pt x="6325" y="9988"/>
                  <a:pt x="6291" y="9975"/>
                  <a:pt x="6255" y="9962"/>
                </a:cubicBezTo>
                <a:cubicBezTo>
                  <a:pt x="5442" y="9667"/>
                  <a:pt x="4607" y="9483"/>
                  <a:pt x="3739" y="9483"/>
                </a:cubicBezTo>
                <a:cubicBezTo>
                  <a:pt x="3667" y="9483"/>
                  <a:pt x="3594" y="9484"/>
                  <a:pt x="3522" y="9487"/>
                </a:cubicBezTo>
                <a:cubicBezTo>
                  <a:pt x="2997" y="9505"/>
                  <a:pt x="2494" y="9601"/>
                  <a:pt x="2065" y="9936"/>
                </a:cubicBezTo>
                <a:cubicBezTo>
                  <a:pt x="1933" y="10040"/>
                  <a:pt x="1804" y="10156"/>
                  <a:pt x="1848" y="10345"/>
                </a:cubicBezTo>
                <a:cubicBezTo>
                  <a:pt x="1897" y="10536"/>
                  <a:pt x="2067" y="10559"/>
                  <a:pt x="2225" y="10585"/>
                </a:cubicBezTo>
                <a:cubicBezTo>
                  <a:pt x="2284" y="10595"/>
                  <a:pt x="2346" y="10598"/>
                  <a:pt x="2406" y="10600"/>
                </a:cubicBezTo>
                <a:cubicBezTo>
                  <a:pt x="2518" y="10606"/>
                  <a:pt x="2630" y="10608"/>
                  <a:pt x="2741" y="10608"/>
                </a:cubicBezTo>
                <a:cubicBezTo>
                  <a:pt x="2906" y="10608"/>
                  <a:pt x="3071" y="10602"/>
                  <a:pt x="3238" y="10590"/>
                </a:cubicBezTo>
                <a:cubicBezTo>
                  <a:pt x="4119" y="10523"/>
                  <a:pt x="4997" y="10445"/>
                  <a:pt x="5875" y="10342"/>
                </a:cubicBezTo>
                <a:cubicBezTo>
                  <a:pt x="5951" y="10332"/>
                  <a:pt x="6027" y="10323"/>
                  <a:pt x="6106" y="10323"/>
                </a:cubicBezTo>
                <a:cubicBezTo>
                  <a:pt x="6148" y="10323"/>
                  <a:pt x="6191" y="10325"/>
                  <a:pt x="6235" y="10332"/>
                </a:cubicBezTo>
                <a:cubicBezTo>
                  <a:pt x="6134" y="10551"/>
                  <a:pt x="6036" y="10763"/>
                  <a:pt x="5943" y="10978"/>
                </a:cubicBezTo>
                <a:cubicBezTo>
                  <a:pt x="5919" y="11037"/>
                  <a:pt x="5878" y="11053"/>
                  <a:pt x="5829" y="11068"/>
                </a:cubicBezTo>
                <a:cubicBezTo>
                  <a:pt x="5380" y="11205"/>
                  <a:pt x="4922" y="11262"/>
                  <a:pt x="4458" y="11262"/>
                </a:cubicBezTo>
                <a:cubicBezTo>
                  <a:pt x="4328" y="11262"/>
                  <a:pt x="4196" y="11257"/>
                  <a:pt x="4064" y="11249"/>
                </a:cubicBezTo>
                <a:cubicBezTo>
                  <a:pt x="3496" y="11215"/>
                  <a:pt x="2935" y="11125"/>
                  <a:pt x="2375" y="11060"/>
                </a:cubicBezTo>
                <a:cubicBezTo>
                  <a:pt x="2276" y="11048"/>
                  <a:pt x="2176" y="11038"/>
                  <a:pt x="2078" y="11038"/>
                </a:cubicBezTo>
                <a:cubicBezTo>
                  <a:pt x="1911" y="11038"/>
                  <a:pt x="1748" y="11067"/>
                  <a:pt x="1597" y="11166"/>
                </a:cubicBezTo>
                <a:cubicBezTo>
                  <a:pt x="1437" y="11267"/>
                  <a:pt x="1398" y="11456"/>
                  <a:pt x="1519" y="11603"/>
                </a:cubicBezTo>
                <a:cubicBezTo>
                  <a:pt x="1592" y="11693"/>
                  <a:pt x="1677" y="11773"/>
                  <a:pt x="1780" y="11830"/>
                </a:cubicBezTo>
                <a:cubicBezTo>
                  <a:pt x="2067" y="11993"/>
                  <a:pt x="2385" y="12083"/>
                  <a:pt x="2708" y="12125"/>
                </a:cubicBezTo>
                <a:cubicBezTo>
                  <a:pt x="2934" y="12153"/>
                  <a:pt x="3157" y="12168"/>
                  <a:pt x="3378" y="12168"/>
                </a:cubicBezTo>
                <a:cubicBezTo>
                  <a:pt x="4155" y="12168"/>
                  <a:pt x="4901" y="11986"/>
                  <a:pt x="5609" y="11590"/>
                </a:cubicBezTo>
                <a:lnTo>
                  <a:pt x="5609" y="11590"/>
                </a:lnTo>
                <a:cubicBezTo>
                  <a:pt x="5635" y="11629"/>
                  <a:pt x="5622" y="11667"/>
                  <a:pt x="5604" y="11706"/>
                </a:cubicBezTo>
                <a:cubicBezTo>
                  <a:pt x="5467" y="11998"/>
                  <a:pt x="5330" y="12290"/>
                  <a:pt x="5193" y="12585"/>
                </a:cubicBezTo>
                <a:cubicBezTo>
                  <a:pt x="5170" y="12636"/>
                  <a:pt x="5137" y="12649"/>
                  <a:pt x="5087" y="12657"/>
                </a:cubicBezTo>
                <a:cubicBezTo>
                  <a:pt x="4807" y="12719"/>
                  <a:pt x="4526" y="12749"/>
                  <a:pt x="4243" y="12749"/>
                </a:cubicBezTo>
                <a:cubicBezTo>
                  <a:pt x="4110" y="12749"/>
                  <a:pt x="3978" y="12742"/>
                  <a:pt x="3845" y="12729"/>
                </a:cubicBezTo>
                <a:cubicBezTo>
                  <a:pt x="3333" y="12678"/>
                  <a:pt x="2837" y="12561"/>
                  <a:pt x="2333" y="12489"/>
                </a:cubicBezTo>
                <a:cubicBezTo>
                  <a:pt x="2111" y="12457"/>
                  <a:pt x="1887" y="12426"/>
                  <a:pt x="1663" y="12426"/>
                </a:cubicBezTo>
                <a:cubicBezTo>
                  <a:pt x="1522" y="12426"/>
                  <a:pt x="1381" y="12438"/>
                  <a:pt x="1240" y="12471"/>
                </a:cubicBezTo>
                <a:cubicBezTo>
                  <a:pt x="951" y="12538"/>
                  <a:pt x="868" y="12786"/>
                  <a:pt x="1042" y="13029"/>
                </a:cubicBezTo>
                <a:cubicBezTo>
                  <a:pt x="1215" y="13272"/>
                  <a:pt x="1468" y="13388"/>
                  <a:pt x="1742" y="13455"/>
                </a:cubicBezTo>
                <a:cubicBezTo>
                  <a:pt x="2178" y="13566"/>
                  <a:pt x="2612" y="13626"/>
                  <a:pt x="3041" y="13626"/>
                </a:cubicBezTo>
                <a:cubicBezTo>
                  <a:pt x="3668" y="13626"/>
                  <a:pt x="4285" y="13497"/>
                  <a:pt x="4886" y="13207"/>
                </a:cubicBezTo>
                <a:lnTo>
                  <a:pt x="4886" y="13207"/>
                </a:lnTo>
                <a:cubicBezTo>
                  <a:pt x="4829" y="13458"/>
                  <a:pt x="4641" y="13634"/>
                  <a:pt x="4426" y="13778"/>
                </a:cubicBezTo>
                <a:cubicBezTo>
                  <a:pt x="3909" y="14127"/>
                  <a:pt x="3336" y="14347"/>
                  <a:pt x="2739" y="14499"/>
                </a:cubicBezTo>
                <a:cubicBezTo>
                  <a:pt x="2140" y="14652"/>
                  <a:pt x="1535" y="14796"/>
                  <a:pt x="933" y="14944"/>
                </a:cubicBezTo>
                <a:cubicBezTo>
                  <a:pt x="726" y="14995"/>
                  <a:pt x="533" y="15078"/>
                  <a:pt x="357" y="15197"/>
                </a:cubicBezTo>
                <a:cubicBezTo>
                  <a:pt x="0" y="15432"/>
                  <a:pt x="13" y="15765"/>
                  <a:pt x="388" y="15959"/>
                </a:cubicBezTo>
                <a:cubicBezTo>
                  <a:pt x="533" y="16034"/>
                  <a:pt x="695" y="16067"/>
                  <a:pt x="858" y="16078"/>
                </a:cubicBezTo>
                <a:cubicBezTo>
                  <a:pt x="917" y="16081"/>
                  <a:pt x="976" y="16083"/>
                  <a:pt x="1034" y="16083"/>
                </a:cubicBezTo>
                <a:cubicBezTo>
                  <a:pt x="1492" y="16083"/>
                  <a:pt x="1930" y="15985"/>
                  <a:pt x="2354" y="15804"/>
                </a:cubicBezTo>
                <a:cubicBezTo>
                  <a:pt x="2925" y="15561"/>
                  <a:pt x="3413" y="15184"/>
                  <a:pt x="3894" y="14801"/>
                </a:cubicBezTo>
                <a:cubicBezTo>
                  <a:pt x="4010" y="14708"/>
                  <a:pt x="4121" y="14608"/>
                  <a:pt x="4235" y="14512"/>
                </a:cubicBezTo>
                <a:lnTo>
                  <a:pt x="4235" y="14512"/>
                </a:lnTo>
                <a:cubicBezTo>
                  <a:pt x="4245" y="14543"/>
                  <a:pt x="4237" y="14561"/>
                  <a:pt x="4232" y="14577"/>
                </a:cubicBezTo>
                <a:cubicBezTo>
                  <a:pt x="3331" y="16408"/>
                  <a:pt x="2279" y="18147"/>
                  <a:pt x="1160" y="19852"/>
                </a:cubicBezTo>
                <a:cubicBezTo>
                  <a:pt x="889" y="20263"/>
                  <a:pt x="620" y="20677"/>
                  <a:pt x="403" y="21124"/>
                </a:cubicBezTo>
                <a:cubicBezTo>
                  <a:pt x="357" y="21219"/>
                  <a:pt x="292" y="21338"/>
                  <a:pt x="427" y="21403"/>
                </a:cubicBezTo>
                <a:cubicBezTo>
                  <a:pt x="447" y="21413"/>
                  <a:pt x="466" y="21418"/>
                  <a:pt x="483" y="21418"/>
                </a:cubicBezTo>
                <a:cubicBezTo>
                  <a:pt x="564" y="21418"/>
                  <a:pt x="606" y="21318"/>
                  <a:pt x="649" y="21258"/>
                </a:cubicBezTo>
                <a:cubicBezTo>
                  <a:pt x="809" y="21041"/>
                  <a:pt x="956" y="20816"/>
                  <a:pt x="1101" y="20594"/>
                </a:cubicBezTo>
                <a:cubicBezTo>
                  <a:pt x="1742" y="19617"/>
                  <a:pt x="2367" y="18636"/>
                  <a:pt x="2943" y="17623"/>
                </a:cubicBezTo>
                <a:cubicBezTo>
                  <a:pt x="3217" y="17137"/>
                  <a:pt x="3486" y="16649"/>
                  <a:pt x="3760" y="16158"/>
                </a:cubicBezTo>
                <a:cubicBezTo>
                  <a:pt x="3767" y="16171"/>
                  <a:pt x="3772" y="16178"/>
                  <a:pt x="3772" y="16189"/>
                </a:cubicBezTo>
                <a:cubicBezTo>
                  <a:pt x="3775" y="16253"/>
                  <a:pt x="3780" y="16321"/>
                  <a:pt x="3783" y="16385"/>
                </a:cubicBezTo>
                <a:cubicBezTo>
                  <a:pt x="3814" y="16902"/>
                  <a:pt x="3891" y="17408"/>
                  <a:pt x="4095" y="17889"/>
                </a:cubicBezTo>
                <a:cubicBezTo>
                  <a:pt x="4225" y="18196"/>
                  <a:pt x="4382" y="18488"/>
                  <a:pt x="4641" y="18708"/>
                </a:cubicBezTo>
                <a:cubicBezTo>
                  <a:pt x="4717" y="18773"/>
                  <a:pt x="4801" y="18820"/>
                  <a:pt x="4894" y="18820"/>
                </a:cubicBezTo>
                <a:cubicBezTo>
                  <a:pt x="4933" y="18820"/>
                  <a:pt x="4973" y="18811"/>
                  <a:pt x="5015" y="18793"/>
                </a:cubicBezTo>
                <a:cubicBezTo>
                  <a:pt x="5155" y="18734"/>
                  <a:pt x="5204" y="18607"/>
                  <a:pt x="5206" y="18462"/>
                </a:cubicBezTo>
                <a:cubicBezTo>
                  <a:pt x="5206" y="18400"/>
                  <a:pt x="5201" y="18341"/>
                  <a:pt x="5191" y="18282"/>
                </a:cubicBezTo>
                <a:cubicBezTo>
                  <a:pt x="5165" y="18119"/>
                  <a:pt x="5111" y="17964"/>
                  <a:pt x="5049" y="17811"/>
                </a:cubicBezTo>
                <a:cubicBezTo>
                  <a:pt x="4749" y="17083"/>
                  <a:pt x="4447" y="16349"/>
                  <a:pt x="4142" y="15620"/>
                </a:cubicBezTo>
                <a:cubicBezTo>
                  <a:pt x="4108" y="15543"/>
                  <a:pt x="4108" y="15483"/>
                  <a:pt x="4144" y="15409"/>
                </a:cubicBezTo>
                <a:cubicBezTo>
                  <a:pt x="4338" y="15018"/>
                  <a:pt x="4522" y="14626"/>
                  <a:pt x="4715" y="14233"/>
                </a:cubicBezTo>
                <a:cubicBezTo>
                  <a:pt x="4731" y="14205"/>
                  <a:pt x="4731" y="14153"/>
                  <a:pt x="4788" y="14137"/>
                </a:cubicBezTo>
                <a:cubicBezTo>
                  <a:pt x="4803" y="14794"/>
                  <a:pt x="4976" y="15403"/>
                  <a:pt x="5188" y="16003"/>
                </a:cubicBezTo>
                <a:cubicBezTo>
                  <a:pt x="5395" y="16589"/>
                  <a:pt x="5687" y="17119"/>
                  <a:pt x="6214" y="17481"/>
                </a:cubicBezTo>
                <a:cubicBezTo>
                  <a:pt x="6332" y="17560"/>
                  <a:pt x="6459" y="17640"/>
                  <a:pt x="6594" y="17640"/>
                </a:cubicBezTo>
                <a:cubicBezTo>
                  <a:pt x="6647" y="17640"/>
                  <a:pt x="6702" y="17627"/>
                  <a:pt x="6759" y="17597"/>
                </a:cubicBezTo>
                <a:cubicBezTo>
                  <a:pt x="6976" y="17483"/>
                  <a:pt x="6989" y="17269"/>
                  <a:pt x="6974" y="17054"/>
                </a:cubicBezTo>
                <a:cubicBezTo>
                  <a:pt x="6971" y="17034"/>
                  <a:pt x="6966" y="17018"/>
                  <a:pt x="6963" y="16997"/>
                </a:cubicBezTo>
                <a:cubicBezTo>
                  <a:pt x="6924" y="16752"/>
                  <a:pt x="6806" y="16543"/>
                  <a:pt x="6664" y="16346"/>
                </a:cubicBezTo>
                <a:cubicBezTo>
                  <a:pt x="6428" y="16016"/>
                  <a:pt x="6165" y="15706"/>
                  <a:pt x="5958" y="15357"/>
                </a:cubicBezTo>
                <a:cubicBezTo>
                  <a:pt x="5739" y="14982"/>
                  <a:pt x="5550" y="14590"/>
                  <a:pt x="5395" y="14168"/>
                </a:cubicBezTo>
                <a:lnTo>
                  <a:pt x="5395" y="14168"/>
                </a:lnTo>
                <a:cubicBezTo>
                  <a:pt x="5416" y="14179"/>
                  <a:pt x="5429" y="14179"/>
                  <a:pt x="5434" y="14187"/>
                </a:cubicBezTo>
                <a:cubicBezTo>
                  <a:pt x="5460" y="14225"/>
                  <a:pt x="5480" y="14267"/>
                  <a:pt x="5503" y="14305"/>
                </a:cubicBezTo>
                <a:cubicBezTo>
                  <a:pt x="5837" y="14866"/>
                  <a:pt x="6165" y="15429"/>
                  <a:pt x="6720" y="15809"/>
                </a:cubicBezTo>
                <a:cubicBezTo>
                  <a:pt x="6862" y="15907"/>
                  <a:pt x="7010" y="15998"/>
                  <a:pt x="7178" y="16047"/>
                </a:cubicBezTo>
                <a:cubicBezTo>
                  <a:pt x="7220" y="16059"/>
                  <a:pt x="7261" y="16066"/>
                  <a:pt x="7301" y="16066"/>
                </a:cubicBezTo>
                <a:cubicBezTo>
                  <a:pt x="7371" y="16066"/>
                  <a:pt x="7436" y="16043"/>
                  <a:pt x="7490" y="15982"/>
                </a:cubicBezTo>
                <a:cubicBezTo>
                  <a:pt x="7570" y="15887"/>
                  <a:pt x="7568" y="15775"/>
                  <a:pt x="7519" y="15664"/>
                </a:cubicBezTo>
                <a:cubicBezTo>
                  <a:pt x="7501" y="15623"/>
                  <a:pt x="7480" y="15577"/>
                  <a:pt x="7457" y="15538"/>
                </a:cubicBezTo>
                <a:cubicBezTo>
                  <a:pt x="7348" y="15352"/>
                  <a:pt x="7206" y="15189"/>
                  <a:pt x="7054" y="15042"/>
                </a:cubicBezTo>
                <a:cubicBezTo>
                  <a:pt x="6715" y="14706"/>
                  <a:pt x="6369" y="14380"/>
                  <a:pt x="6067" y="14011"/>
                </a:cubicBezTo>
                <a:cubicBezTo>
                  <a:pt x="5790" y="13678"/>
                  <a:pt x="5540" y="13334"/>
                  <a:pt x="5413" y="12913"/>
                </a:cubicBezTo>
                <a:cubicBezTo>
                  <a:pt x="5403" y="12882"/>
                  <a:pt x="5377" y="12846"/>
                  <a:pt x="5398" y="12807"/>
                </a:cubicBezTo>
                <a:cubicBezTo>
                  <a:pt x="5514" y="12554"/>
                  <a:pt x="5633" y="12303"/>
                  <a:pt x="5759" y="12029"/>
                </a:cubicBezTo>
                <a:cubicBezTo>
                  <a:pt x="5824" y="12176"/>
                  <a:pt x="5865" y="12306"/>
                  <a:pt x="5930" y="12422"/>
                </a:cubicBezTo>
                <a:cubicBezTo>
                  <a:pt x="6356" y="13205"/>
                  <a:pt x="6945" y="13845"/>
                  <a:pt x="7671" y="14360"/>
                </a:cubicBezTo>
                <a:cubicBezTo>
                  <a:pt x="7896" y="14522"/>
                  <a:pt x="8147" y="14657"/>
                  <a:pt x="8436" y="14677"/>
                </a:cubicBezTo>
                <a:cubicBezTo>
                  <a:pt x="8449" y="14678"/>
                  <a:pt x="8462" y="14678"/>
                  <a:pt x="8475" y="14678"/>
                </a:cubicBezTo>
                <a:cubicBezTo>
                  <a:pt x="8609" y="14678"/>
                  <a:pt x="8726" y="14640"/>
                  <a:pt x="8808" y="14522"/>
                </a:cubicBezTo>
                <a:cubicBezTo>
                  <a:pt x="8904" y="14383"/>
                  <a:pt x="8870" y="14243"/>
                  <a:pt x="8787" y="14114"/>
                </a:cubicBezTo>
                <a:cubicBezTo>
                  <a:pt x="8692" y="13957"/>
                  <a:pt x="8560" y="13825"/>
                  <a:pt x="8418" y="13701"/>
                </a:cubicBezTo>
                <a:cubicBezTo>
                  <a:pt x="7999" y="13339"/>
                  <a:pt x="7532" y="13057"/>
                  <a:pt x="7067" y="12766"/>
                </a:cubicBezTo>
                <a:cubicBezTo>
                  <a:pt x="6707" y="12538"/>
                  <a:pt x="6351" y="12308"/>
                  <a:pt x="6072" y="11983"/>
                </a:cubicBezTo>
                <a:cubicBezTo>
                  <a:pt x="5969" y="11864"/>
                  <a:pt x="5917" y="11711"/>
                  <a:pt x="5979" y="11567"/>
                </a:cubicBezTo>
                <a:cubicBezTo>
                  <a:pt x="6124" y="11221"/>
                  <a:pt x="6286" y="10885"/>
                  <a:pt x="6444" y="10544"/>
                </a:cubicBezTo>
                <a:cubicBezTo>
                  <a:pt x="6488" y="10572"/>
                  <a:pt x="6511" y="10611"/>
                  <a:pt x="6537" y="10650"/>
                </a:cubicBezTo>
                <a:cubicBezTo>
                  <a:pt x="6811" y="11029"/>
                  <a:pt x="7113" y="11386"/>
                  <a:pt x="7490" y="11667"/>
                </a:cubicBezTo>
                <a:cubicBezTo>
                  <a:pt x="7906" y="11978"/>
                  <a:pt x="8387" y="12158"/>
                  <a:pt x="8862" y="12344"/>
                </a:cubicBezTo>
                <a:cubicBezTo>
                  <a:pt x="8959" y="12382"/>
                  <a:pt x="9058" y="12400"/>
                  <a:pt x="9157" y="12400"/>
                </a:cubicBezTo>
                <a:cubicBezTo>
                  <a:pt x="9256" y="12400"/>
                  <a:pt x="9356" y="12382"/>
                  <a:pt x="9454" y="12347"/>
                </a:cubicBezTo>
                <a:cubicBezTo>
                  <a:pt x="9769" y="12238"/>
                  <a:pt x="9844" y="11934"/>
                  <a:pt x="9622" y="11693"/>
                </a:cubicBezTo>
                <a:cubicBezTo>
                  <a:pt x="9482" y="11541"/>
                  <a:pt x="9312" y="11443"/>
                  <a:pt x="9128" y="11360"/>
                </a:cubicBezTo>
                <a:cubicBezTo>
                  <a:pt x="8681" y="11153"/>
                  <a:pt x="8193" y="11065"/>
                  <a:pt x="7749" y="10861"/>
                </a:cubicBezTo>
                <a:cubicBezTo>
                  <a:pt x="7390" y="10701"/>
                  <a:pt x="7082" y="10469"/>
                  <a:pt x="6785" y="10197"/>
                </a:cubicBezTo>
                <a:cubicBezTo>
                  <a:pt x="6807" y="10189"/>
                  <a:pt x="6827" y="10185"/>
                  <a:pt x="6846" y="10185"/>
                </a:cubicBezTo>
                <a:cubicBezTo>
                  <a:pt x="6881" y="10185"/>
                  <a:pt x="6910" y="10197"/>
                  <a:pt x="6937" y="10200"/>
                </a:cubicBezTo>
                <a:cubicBezTo>
                  <a:pt x="7245" y="10241"/>
                  <a:pt x="7551" y="10263"/>
                  <a:pt x="7856" y="10263"/>
                </a:cubicBezTo>
                <a:cubicBezTo>
                  <a:pt x="8476" y="10263"/>
                  <a:pt x="9088" y="10172"/>
                  <a:pt x="9689" y="9962"/>
                </a:cubicBezTo>
                <a:cubicBezTo>
                  <a:pt x="10079" y="9823"/>
                  <a:pt x="10467" y="9673"/>
                  <a:pt x="10777" y="9386"/>
                </a:cubicBezTo>
                <a:cubicBezTo>
                  <a:pt x="10924" y="9254"/>
                  <a:pt x="11069" y="9110"/>
                  <a:pt x="11004" y="8893"/>
                </a:cubicBezTo>
                <a:cubicBezTo>
                  <a:pt x="10942" y="8689"/>
                  <a:pt x="10748" y="8665"/>
                  <a:pt x="10570" y="8650"/>
                </a:cubicBezTo>
                <a:cubicBezTo>
                  <a:pt x="10518" y="8646"/>
                  <a:pt x="10466" y="8643"/>
                  <a:pt x="10414" y="8643"/>
                </a:cubicBezTo>
                <a:cubicBezTo>
                  <a:pt x="10243" y="8643"/>
                  <a:pt x="10072" y="8666"/>
                  <a:pt x="9903" y="8712"/>
                </a:cubicBezTo>
                <a:cubicBezTo>
                  <a:pt x="9549" y="8802"/>
                  <a:pt x="9211" y="8929"/>
                  <a:pt x="8875" y="9058"/>
                </a:cubicBezTo>
                <a:cubicBezTo>
                  <a:pt x="8178" y="9324"/>
                  <a:pt x="7488" y="9595"/>
                  <a:pt x="6764" y="9815"/>
                </a:cubicBezTo>
                <a:cubicBezTo>
                  <a:pt x="6937" y="9350"/>
                  <a:pt x="7108" y="8890"/>
                  <a:pt x="7284" y="8428"/>
                </a:cubicBezTo>
                <a:cubicBezTo>
                  <a:pt x="7418" y="8459"/>
                  <a:pt x="7551" y="8471"/>
                  <a:pt x="7683" y="8471"/>
                </a:cubicBezTo>
                <a:cubicBezTo>
                  <a:pt x="7903" y="8471"/>
                  <a:pt x="8120" y="8436"/>
                  <a:pt x="8335" y="8389"/>
                </a:cubicBezTo>
                <a:cubicBezTo>
                  <a:pt x="9317" y="8182"/>
                  <a:pt x="10203" y="7753"/>
                  <a:pt x="11035" y="7200"/>
                </a:cubicBezTo>
                <a:cubicBezTo>
                  <a:pt x="11286" y="7035"/>
                  <a:pt x="11531" y="6870"/>
                  <a:pt x="11686" y="6606"/>
                </a:cubicBezTo>
                <a:cubicBezTo>
                  <a:pt x="11808" y="6397"/>
                  <a:pt x="11727" y="6237"/>
                  <a:pt x="11487" y="6206"/>
                </a:cubicBezTo>
                <a:cubicBezTo>
                  <a:pt x="11448" y="6200"/>
                  <a:pt x="11410" y="6197"/>
                  <a:pt x="11371" y="6197"/>
                </a:cubicBezTo>
                <a:cubicBezTo>
                  <a:pt x="11233" y="6197"/>
                  <a:pt x="11096" y="6229"/>
                  <a:pt x="10963" y="6268"/>
                </a:cubicBezTo>
                <a:cubicBezTo>
                  <a:pt x="10557" y="6387"/>
                  <a:pt x="10188" y="6578"/>
                  <a:pt x="9818" y="6774"/>
                </a:cubicBezTo>
                <a:cubicBezTo>
                  <a:pt x="9400" y="6999"/>
                  <a:pt x="8981" y="7229"/>
                  <a:pt x="8565" y="7459"/>
                </a:cubicBezTo>
                <a:cubicBezTo>
                  <a:pt x="8588" y="7407"/>
                  <a:pt x="8619" y="7371"/>
                  <a:pt x="8655" y="7335"/>
                </a:cubicBezTo>
                <a:cubicBezTo>
                  <a:pt x="9025" y="6986"/>
                  <a:pt x="9379" y="6632"/>
                  <a:pt x="9723" y="6260"/>
                </a:cubicBezTo>
                <a:cubicBezTo>
                  <a:pt x="9828" y="6146"/>
                  <a:pt x="9919" y="6017"/>
                  <a:pt x="9968" y="5870"/>
                </a:cubicBezTo>
                <a:cubicBezTo>
                  <a:pt x="10012" y="5723"/>
                  <a:pt x="9928" y="5608"/>
                  <a:pt x="9780" y="5608"/>
                </a:cubicBezTo>
                <a:cubicBezTo>
                  <a:pt x="9772" y="5608"/>
                  <a:pt x="9764" y="5608"/>
                  <a:pt x="9756" y="5609"/>
                </a:cubicBezTo>
                <a:cubicBezTo>
                  <a:pt x="9661" y="5614"/>
                  <a:pt x="9573" y="5650"/>
                  <a:pt x="9490" y="5692"/>
                </a:cubicBezTo>
                <a:cubicBezTo>
                  <a:pt x="9170" y="5854"/>
                  <a:pt x="8898" y="6089"/>
                  <a:pt x="8643" y="6337"/>
                </a:cubicBezTo>
                <a:cubicBezTo>
                  <a:pt x="8309" y="6658"/>
                  <a:pt x="8012" y="7012"/>
                  <a:pt x="7741" y="7386"/>
                </a:cubicBezTo>
                <a:cubicBezTo>
                  <a:pt x="7681" y="7469"/>
                  <a:pt x="7648" y="7578"/>
                  <a:pt x="7529" y="7632"/>
                </a:cubicBezTo>
                <a:cubicBezTo>
                  <a:pt x="7733" y="6991"/>
                  <a:pt x="7929" y="6366"/>
                  <a:pt x="8128" y="5741"/>
                </a:cubicBezTo>
                <a:cubicBezTo>
                  <a:pt x="8158" y="5747"/>
                  <a:pt x="8186" y="5750"/>
                  <a:pt x="8214" y="5750"/>
                </a:cubicBezTo>
                <a:cubicBezTo>
                  <a:pt x="8306" y="5750"/>
                  <a:pt x="8391" y="5718"/>
                  <a:pt x="8475" y="5686"/>
                </a:cubicBezTo>
                <a:cubicBezTo>
                  <a:pt x="9376" y="5340"/>
                  <a:pt x="10203" y="4865"/>
                  <a:pt x="10901" y="4188"/>
                </a:cubicBezTo>
                <a:cubicBezTo>
                  <a:pt x="11187" y="3909"/>
                  <a:pt x="11454" y="3609"/>
                  <a:pt x="11653" y="3258"/>
                </a:cubicBezTo>
                <a:cubicBezTo>
                  <a:pt x="11717" y="3142"/>
                  <a:pt x="11774" y="3012"/>
                  <a:pt x="11676" y="2888"/>
                </a:cubicBezTo>
                <a:cubicBezTo>
                  <a:pt x="11619" y="2819"/>
                  <a:pt x="11548" y="2797"/>
                  <a:pt x="11473" y="2797"/>
                </a:cubicBezTo>
                <a:cubicBezTo>
                  <a:pt x="11419" y="2797"/>
                  <a:pt x="11363" y="2809"/>
                  <a:pt x="11309" y="2824"/>
                </a:cubicBezTo>
                <a:cubicBezTo>
                  <a:pt x="11123" y="2875"/>
                  <a:pt x="10952" y="2966"/>
                  <a:pt x="10790" y="3069"/>
                </a:cubicBezTo>
                <a:cubicBezTo>
                  <a:pt x="10141" y="3477"/>
                  <a:pt x="9614" y="4035"/>
                  <a:pt x="9040" y="4532"/>
                </a:cubicBezTo>
                <a:cubicBezTo>
                  <a:pt x="8787" y="4749"/>
                  <a:pt x="8550" y="4981"/>
                  <a:pt x="8286" y="5221"/>
                </a:cubicBezTo>
                <a:cubicBezTo>
                  <a:pt x="8294" y="5177"/>
                  <a:pt x="8294" y="5157"/>
                  <a:pt x="8302" y="5136"/>
                </a:cubicBezTo>
                <a:cubicBezTo>
                  <a:pt x="8524" y="4309"/>
                  <a:pt x="8785" y="3493"/>
                  <a:pt x="9118" y="2702"/>
                </a:cubicBezTo>
                <a:cubicBezTo>
                  <a:pt x="9366" y="2108"/>
                  <a:pt x="9575" y="1501"/>
                  <a:pt x="9637" y="855"/>
                </a:cubicBezTo>
                <a:cubicBezTo>
                  <a:pt x="9661" y="602"/>
                  <a:pt x="9679" y="346"/>
                  <a:pt x="9534" y="119"/>
                </a:cubicBezTo>
                <a:cubicBezTo>
                  <a:pt x="9485" y="39"/>
                  <a:pt x="9422" y="1"/>
                  <a:pt x="93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0" name="Google Shape;3950;p55"/>
          <p:cNvGrpSpPr/>
          <p:nvPr/>
        </p:nvGrpSpPr>
        <p:grpSpPr>
          <a:xfrm rot="10800000">
            <a:off x="7786652" y="-644782"/>
            <a:ext cx="2448251" cy="2639728"/>
            <a:chOff x="-976085" y="3299568"/>
            <a:chExt cx="2448251" cy="2639728"/>
          </a:xfrm>
        </p:grpSpPr>
        <p:sp>
          <p:nvSpPr>
            <p:cNvPr id="3951" name="Google Shape;3951;p55"/>
            <p:cNvSpPr/>
            <p:nvPr/>
          </p:nvSpPr>
          <p:spPr>
            <a:xfrm rot="3719449">
              <a:off x="399187" y="4164696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5"/>
            <p:cNvSpPr/>
            <p:nvPr/>
          </p:nvSpPr>
          <p:spPr>
            <a:xfrm rot="3719449">
              <a:off x="127245" y="4177386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5"/>
            <p:cNvSpPr/>
            <p:nvPr/>
          </p:nvSpPr>
          <p:spPr>
            <a:xfrm rot="3719449">
              <a:off x="411496" y="4202888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5"/>
            <p:cNvSpPr/>
            <p:nvPr/>
          </p:nvSpPr>
          <p:spPr>
            <a:xfrm rot="3719449">
              <a:off x="433625" y="4248414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5"/>
            <p:cNvSpPr/>
            <p:nvPr/>
          </p:nvSpPr>
          <p:spPr>
            <a:xfrm rot="3719449">
              <a:off x="489213" y="4244228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5"/>
            <p:cNvSpPr/>
            <p:nvPr/>
          </p:nvSpPr>
          <p:spPr>
            <a:xfrm rot="3719449">
              <a:off x="420715" y="4364066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5"/>
            <p:cNvSpPr/>
            <p:nvPr/>
          </p:nvSpPr>
          <p:spPr>
            <a:xfrm rot="3719449">
              <a:off x="-268166" y="4496716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5"/>
            <p:cNvSpPr/>
            <p:nvPr/>
          </p:nvSpPr>
          <p:spPr>
            <a:xfrm rot="3719449">
              <a:off x="-316527" y="4523747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5"/>
            <p:cNvSpPr/>
            <p:nvPr/>
          </p:nvSpPr>
          <p:spPr>
            <a:xfrm rot="3719449">
              <a:off x="-319925" y="4525292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5"/>
            <p:cNvSpPr/>
            <p:nvPr/>
          </p:nvSpPr>
          <p:spPr>
            <a:xfrm rot="3719449">
              <a:off x="461276" y="4453993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5"/>
            <p:cNvSpPr/>
            <p:nvPr/>
          </p:nvSpPr>
          <p:spPr>
            <a:xfrm rot="3719449">
              <a:off x="-331746" y="4619719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5"/>
            <p:cNvSpPr/>
            <p:nvPr/>
          </p:nvSpPr>
          <p:spPr>
            <a:xfrm rot="3719449">
              <a:off x="-312995" y="4600546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5"/>
            <p:cNvSpPr/>
            <p:nvPr/>
          </p:nvSpPr>
          <p:spPr>
            <a:xfrm rot="3719449">
              <a:off x="-261099" y="4644665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5"/>
            <p:cNvSpPr/>
            <p:nvPr/>
          </p:nvSpPr>
          <p:spPr>
            <a:xfrm rot="3719449">
              <a:off x="-142110" y="4756997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5"/>
            <p:cNvSpPr/>
            <p:nvPr/>
          </p:nvSpPr>
          <p:spPr>
            <a:xfrm rot="3719449">
              <a:off x="557145" y="4868865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5"/>
            <p:cNvSpPr/>
            <p:nvPr/>
          </p:nvSpPr>
          <p:spPr>
            <a:xfrm rot="3719449">
              <a:off x="-440808" y="4996789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5"/>
            <p:cNvSpPr/>
            <p:nvPr/>
          </p:nvSpPr>
          <p:spPr>
            <a:xfrm rot="3719449">
              <a:off x="36343" y="4873515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5"/>
            <p:cNvSpPr/>
            <p:nvPr/>
          </p:nvSpPr>
          <p:spPr>
            <a:xfrm rot="3719449">
              <a:off x="-499780" y="5040910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5"/>
            <p:cNvSpPr/>
            <p:nvPr/>
          </p:nvSpPr>
          <p:spPr>
            <a:xfrm rot="3719449">
              <a:off x="548891" y="4859145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5"/>
            <p:cNvSpPr/>
            <p:nvPr/>
          </p:nvSpPr>
          <p:spPr>
            <a:xfrm rot="3719449">
              <a:off x="-404579" y="5016355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5"/>
            <p:cNvSpPr/>
            <p:nvPr/>
          </p:nvSpPr>
          <p:spPr>
            <a:xfrm rot="3719449">
              <a:off x="-501439" y="5067123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5"/>
            <p:cNvSpPr/>
            <p:nvPr/>
          </p:nvSpPr>
          <p:spPr>
            <a:xfrm rot="3719449">
              <a:off x="555845" y="4978704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5"/>
            <p:cNvSpPr/>
            <p:nvPr/>
          </p:nvSpPr>
          <p:spPr>
            <a:xfrm rot="3719449">
              <a:off x="483722" y="4988285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5"/>
            <p:cNvSpPr/>
            <p:nvPr/>
          </p:nvSpPr>
          <p:spPr>
            <a:xfrm rot="3719449">
              <a:off x="559923" y="5077180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5"/>
            <p:cNvSpPr/>
            <p:nvPr/>
          </p:nvSpPr>
          <p:spPr>
            <a:xfrm rot="3719449">
              <a:off x="385746" y="5085658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5"/>
            <p:cNvSpPr/>
            <p:nvPr/>
          </p:nvSpPr>
          <p:spPr>
            <a:xfrm rot="3719449">
              <a:off x="-358995" y="5188159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5"/>
            <p:cNvSpPr/>
            <p:nvPr/>
          </p:nvSpPr>
          <p:spPr>
            <a:xfrm rot="3719449">
              <a:off x="308976" y="5188557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5"/>
            <p:cNvSpPr/>
            <p:nvPr/>
          </p:nvSpPr>
          <p:spPr>
            <a:xfrm rot="3719449">
              <a:off x="-207536" y="5246224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5"/>
            <p:cNvSpPr/>
            <p:nvPr/>
          </p:nvSpPr>
          <p:spPr>
            <a:xfrm rot="3719449">
              <a:off x="310055" y="5406716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5"/>
            <p:cNvSpPr/>
            <p:nvPr/>
          </p:nvSpPr>
          <p:spPr>
            <a:xfrm rot="3719449">
              <a:off x="206462" y="5540723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5"/>
            <p:cNvSpPr/>
            <p:nvPr/>
          </p:nvSpPr>
          <p:spPr>
            <a:xfrm rot="3719449">
              <a:off x="-74335" y="3724736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5"/>
            <p:cNvSpPr/>
            <p:nvPr/>
          </p:nvSpPr>
          <p:spPr>
            <a:xfrm rot="3719449">
              <a:off x="12921" y="3716326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5"/>
            <p:cNvSpPr/>
            <p:nvPr/>
          </p:nvSpPr>
          <p:spPr>
            <a:xfrm rot="3719449">
              <a:off x="-31345" y="3778303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5"/>
            <p:cNvSpPr/>
            <p:nvPr/>
          </p:nvSpPr>
          <p:spPr>
            <a:xfrm rot="3719449">
              <a:off x="-67400" y="3785778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5"/>
            <p:cNvSpPr/>
            <p:nvPr/>
          </p:nvSpPr>
          <p:spPr>
            <a:xfrm rot="3719449">
              <a:off x="29272" y="3938836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5"/>
            <p:cNvSpPr/>
            <p:nvPr/>
          </p:nvSpPr>
          <p:spPr>
            <a:xfrm rot="3719449">
              <a:off x="-808280" y="3794779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7" name="Google Shape;3987;p55"/>
          <p:cNvSpPr/>
          <p:nvPr/>
        </p:nvSpPr>
        <p:spPr>
          <a:xfrm rot="7708398">
            <a:off x="6727626" y="1794428"/>
            <a:ext cx="4832754" cy="3370873"/>
          </a:xfrm>
          <a:custGeom>
            <a:avLst/>
            <a:gdLst/>
            <a:ahLst/>
            <a:cxnLst/>
            <a:rect l="l" t="t" r="r" b="b"/>
            <a:pathLst>
              <a:path w="28216" h="19681" extrusionOk="0">
                <a:moveTo>
                  <a:pt x="27561" y="1"/>
                </a:moveTo>
                <a:cubicBezTo>
                  <a:pt x="27439" y="1"/>
                  <a:pt x="27318" y="39"/>
                  <a:pt x="27215" y="126"/>
                </a:cubicBezTo>
                <a:cubicBezTo>
                  <a:pt x="27202" y="139"/>
                  <a:pt x="27198" y="159"/>
                  <a:pt x="27207" y="177"/>
                </a:cubicBezTo>
                <a:cubicBezTo>
                  <a:pt x="27186" y="186"/>
                  <a:pt x="27168" y="205"/>
                  <a:pt x="27162" y="227"/>
                </a:cubicBezTo>
                <a:cubicBezTo>
                  <a:pt x="26619" y="1752"/>
                  <a:pt x="25687" y="3129"/>
                  <a:pt x="24622" y="4383"/>
                </a:cubicBezTo>
                <a:cubicBezTo>
                  <a:pt x="24388" y="3299"/>
                  <a:pt x="23416" y="2945"/>
                  <a:pt x="22348" y="2945"/>
                </a:cubicBezTo>
                <a:cubicBezTo>
                  <a:pt x="21365" y="2945"/>
                  <a:pt x="20301" y="3245"/>
                  <a:pt x="19659" y="3553"/>
                </a:cubicBezTo>
                <a:cubicBezTo>
                  <a:pt x="19640" y="3561"/>
                  <a:pt x="19627" y="3579"/>
                  <a:pt x="19624" y="3600"/>
                </a:cubicBezTo>
                <a:cubicBezTo>
                  <a:pt x="19596" y="3652"/>
                  <a:pt x="19617" y="3731"/>
                  <a:pt x="19695" y="3731"/>
                </a:cubicBezTo>
                <a:cubicBezTo>
                  <a:pt x="20159" y="3736"/>
                  <a:pt x="20612" y="3792"/>
                  <a:pt x="21056" y="3936"/>
                </a:cubicBezTo>
                <a:cubicBezTo>
                  <a:pt x="21283" y="4012"/>
                  <a:pt x="21510" y="4103"/>
                  <a:pt x="21718" y="4223"/>
                </a:cubicBezTo>
                <a:cubicBezTo>
                  <a:pt x="21891" y="4324"/>
                  <a:pt x="22821" y="5051"/>
                  <a:pt x="22021" y="5264"/>
                </a:cubicBezTo>
                <a:cubicBezTo>
                  <a:pt x="22014" y="5252"/>
                  <a:pt x="22005" y="5240"/>
                  <a:pt x="21993" y="5231"/>
                </a:cubicBezTo>
                <a:cubicBezTo>
                  <a:pt x="21073" y="4563"/>
                  <a:pt x="20111" y="4297"/>
                  <a:pt x="19135" y="4297"/>
                </a:cubicBezTo>
                <a:cubicBezTo>
                  <a:pt x="16263" y="4297"/>
                  <a:pt x="13268" y="6602"/>
                  <a:pt x="10860" y="7763"/>
                </a:cubicBezTo>
                <a:cubicBezTo>
                  <a:pt x="10786" y="7797"/>
                  <a:pt x="10818" y="7883"/>
                  <a:pt x="10880" y="7899"/>
                </a:cubicBezTo>
                <a:cubicBezTo>
                  <a:pt x="10852" y="7961"/>
                  <a:pt x="10880" y="8054"/>
                  <a:pt x="10969" y="8066"/>
                </a:cubicBezTo>
                <a:cubicBezTo>
                  <a:pt x="11519" y="8136"/>
                  <a:pt x="11997" y="8376"/>
                  <a:pt x="12391" y="8770"/>
                </a:cubicBezTo>
                <a:cubicBezTo>
                  <a:pt x="12681" y="9064"/>
                  <a:pt x="13430" y="10071"/>
                  <a:pt x="12987" y="10528"/>
                </a:cubicBezTo>
                <a:cubicBezTo>
                  <a:pt x="12846" y="10604"/>
                  <a:pt x="12715" y="10637"/>
                  <a:pt x="12591" y="10637"/>
                </a:cubicBezTo>
                <a:cubicBezTo>
                  <a:pt x="11917" y="10637"/>
                  <a:pt x="11477" y="9644"/>
                  <a:pt x="11129" y="9149"/>
                </a:cubicBezTo>
                <a:cubicBezTo>
                  <a:pt x="10936" y="8875"/>
                  <a:pt x="10702" y="8592"/>
                  <a:pt x="10372" y="8592"/>
                </a:cubicBezTo>
                <a:cubicBezTo>
                  <a:pt x="10340" y="8592"/>
                  <a:pt x="10308" y="8594"/>
                  <a:pt x="10274" y="8600"/>
                </a:cubicBezTo>
                <a:cubicBezTo>
                  <a:pt x="10260" y="8569"/>
                  <a:pt x="10230" y="8551"/>
                  <a:pt x="10199" y="8551"/>
                </a:cubicBezTo>
                <a:cubicBezTo>
                  <a:pt x="10192" y="8551"/>
                  <a:pt x="10184" y="8552"/>
                  <a:pt x="10177" y="8554"/>
                </a:cubicBezTo>
                <a:cubicBezTo>
                  <a:pt x="8889" y="8852"/>
                  <a:pt x="7640" y="9313"/>
                  <a:pt x="6510" y="10005"/>
                </a:cubicBezTo>
                <a:cubicBezTo>
                  <a:pt x="6479" y="10023"/>
                  <a:pt x="6470" y="10061"/>
                  <a:pt x="6486" y="10091"/>
                </a:cubicBezTo>
                <a:cubicBezTo>
                  <a:pt x="6471" y="10137"/>
                  <a:pt x="6498" y="10187"/>
                  <a:pt x="6544" y="10200"/>
                </a:cubicBezTo>
                <a:cubicBezTo>
                  <a:pt x="7055" y="10371"/>
                  <a:pt x="7474" y="10612"/>
                  <a:pt x="7858" y="10991"/>
                </a:cubicBezTo>
                <a:cubicBezTo>
                  <a:pt x="7987" y="11117"/>
                  <a:pt x="8107" y="11252"/>
                  <a:pt x="8221" y="11392"/>
                </a:cubicBezTo>
                <a:cubicBezTo>
                  <a:pt x="8311" y="11502"/>
                  <a:pt x="8557" y="11831"/>
                  <a:pt x="8634" y="12124"/>
                </a:cubicBezTo>
                <a:cubicBezTo>
                  <a:pt x="8615" y="12236"/>
                  <a:pt x="8597" y="12336"/>
                  <a:pt x="8525" y="12431"/>
                </a:cubicBezTo>
                <a:cubicBezTo>
                  <a:pt x="8457" y="12524"/>
                  <a:pt x="8362" y="12595"/>
                  <a:pt x="8255" y="12636"/>
                </a:cubicBezTo>
                <a:cubicBezTo>
                  <a:pt x="8233" y="12639"/>
                  <a:pt x="8211" y="12641"/>
                  <a:pt x="8189" y="12641"/>
                </a:cubicBezTo>
                <a:cubicBezTo>
                  <a:pt x="7588" y="12641"/>
                  <a:pt x="6874" y="11648"/>
                  <a:pt x="6319" y="11500"/>
                </a:cubicBezTo>
                <a:cubicBezTo>
                  <a:pt x="6144" y="11454"/>
                  <a:pt x="5962" y="11434"/>
                  <a:pt x="5780" y="11434"/>
                </a:cubicBezTo>
                <a:cubicBezTo>
                  <a:pt x="5427" y="11434"/>
                  <a:pt x="5071" y="11512"/>
                  <a:pt x="4748" y="11638"/>
                </a:cubicBezTo>
                <a:cubicBezTo>
                  <a:pt x="3010" y="12316"/>
                  <a:pt x="2118" y="14315"/>
                  <a:pt x="115" y="14455"/>
                </a:cubicBezTo>
                <a:cubicBezTo>
                  <a:pt x="100" y="14457"/>
                  <a:pt x="86" y="14463"/>
                  <a:pt x="76" y="14475"/>
                </a:cubicBezTo>
                <a:cubicBezTo>
                  <a:pt x="28" y="14481"/>
                  <a:pt x="0" y="14555"/>
                  <a:pt x="52" y="14579"/>
                </a:cubicBezTo>
                <a:cubicBezTo>
                  <a:pt x="1753" y="15373"/>
                  <a:pt x="2640" y="17387"/>
                  <a:pt x="4461" y="17937"/>
                </a:cubicBezTo>
                <a:cubicBezTo>
                  <a:pt x="4758" y="18027"/>
                  <a:pt x="5067" y="18071"/>
                  <a:pt x="5375" y="18071"/>
                </a:cubicBezTo>
                <a:cubicBezTo>
                  <a:pt x="5810" y="18071"/>
                  <a:pt x="6244" y="17984"/>
                  <a:pt x="6644" y="17816"/>
                </a:cubicBezTo>
                <a:cubicBezTo>
                  <a:pt x="7611" y="17411"/>
                  <a:pt x="8067" y="16484"/>
                  <a:pt x="8871" y="15878"/>
                </a:cubicBezTo>
                <a:cubicBezTo>
                  <a:pt x="8932" y="15867"/>
                  <a:pt x="9003" y="15861"/>
                  <a:pt x="9076" y="15861"/>
                </a:cubicBezTo>
                <a:cubicBezTo>
                  <a:pt x="9219" y="15861"/>
                  <a:pt x="9368" y="15885"/>
                  <a:pt x="9451" y="15946"/>
                </a:cubicBezTo>
                <a:cubicBezTo>
                  <a:pt x="9616" y="16062"/>
                  <a:pt x="9672" y="16629"/>
                  <a:pt x="9629" y="16824"/>
                </a:cubicBezTo>
                <a:cubicBezTo>
                  <a:pt x="9562" y="17124"/>
                  <a:pt x="9401" y="17445"/>
                  <a:pt x="9221" y="17687"/>
                </a:cubicBezTo>
                <a:cubicBezTo>
                  <a:pt x="8867" y="18156"/>
                  <a:pt x="8311" y="18410"/>
                  <a:pt x="7915" y="18839"/>
                </a:cubicBezTo>
                <a:cubicBezTo>
                  <a:pt x="7881" y="18875"/>
                  <a:pt x="7877" y="18928"/>
                  <a:pt x="7905" y="18968"/>
                </a:cubicBezTo>
                <a:cubicBezTo>
                  <a:pt x="7879" y="18992"/>
                  <a:pt x="7885" y="19034"/>
                  <a:pt x="7914" y="19052"/>
                </a:cubicBezTo>
                <a:cubicBezTo>
                  <a:pt x="8635" y="19521"/>
                  <a:pt x="9535" y="19681"/>
                  <a:pt x="10447" y="19681"/>
                </a:cubicBezTo>
                <a:cubicBezTo>
                  <a:pt x="11262" y="19681"/>
                  <a:pt x="12086" y="19553"/>
                  <a:pt x="12797" y="19402"/>
                </a:cubicBezTo>
                <a:cubicBezTo>
                  <a:pt x="14889" y="18960"/>
                  <a:pt x="16916" y="18149"/>
                  <a:pt x="18769" y="17093"/>
                </a:cubicBezTo>
                <a:cubicBezTo>
                  <a:pt x="18774" y="17094"/>
                  <a:pt x="18778" y="17095"/>
                  <a:pt x="18783" y="17095"/>
                </a:cubicBezTo>
                <a:cubicBezTo>
                  <a:pt x="18796" y="17095"/>
                  <a:pt x="18809" y="17091"/>
                  <a:pt x="18820" y="17083"/>
                </a:cubicBezTo>
                <a:cubicBezTo>
                  <a:pt x="19336" y="16728"/>
                  <a:pt x="19380" y="16077"/>
                  <a:pt x="19355" y="15494"/>
                </a:cubicBezTo>
                <a:cubicBezTo>
                  <a:pt x="19320" y="14761"/>
                  <a:pt x="18452" y="12612"/>
                  <a:pt x="19319" y="12230"/>
                </a:cubicBezTo>
                <a:cubicBezTo>
                  <a:pt x="19329" y="12227"/>
                  <a:pt x="19339" y="12220"/>
                  <a:pt x="19345" y="12211"/>
                </a:cubicBezTo>
                <a:cubicBezTo>
                  <a:pt x="19445" y="12173"/>
                  <a:pt x="19538" y="12156"/>
                  <a:pt x="19623" y="12156"/>
                </a:cubicBezTo>
                <a:cubicBezTo>
                  <a:pt x="20383" y="12156"/>
                  <a:pt x="20597" y="13525"/>
                  <a:pt x="20616" y="14114"/>
                </a:cubicBezTo>
                <a:cubicBezTo>
                  <a:pt x="20635" y="14683"/>
                  <a:pt x="20547" y="15236"/>
                  <a:pt x="20391" y="15782"/>
                </a:cubicBezTo>
                <a:cubicBezTo>
                  <a:pt x="20366" y="15873"/>
                  <a:pt x="20440" y="15934"/>
                  <a:pt x="20512" y="15934"/>
                </a:cubicBezTo>
                <a:cubicBezTo>
                  <a:pt x="20543" y="15934"/>
                  <a:pt x="20573" y="15922"/>
                  <a:pt x="20595" y="15897"/>
                </a:cubicBezTo>
                <a:cubicBezTo>
                  <a:pt x="22471" y="15298"/>
                  <a:pt x="24058" y="13982"/>
                  <a:pt x="25049" y="12284"/>
                </a:cubicBezTo>
                <a:cubicBezTo>
                  <a:pt x="25080" y="12239"/>
                  <a:pt x="25069" y="12178"/>
                  <a:pt x="25026" y="12144"/>
                </a:cubicBezTo>
                <a:cubicBezTo>
                  <a:pt x="24998" y="11796"/>
                  <a:pt x="24889" y="11468"/>
                  <a:pt x="24748" y="11149"/>
                </a:cubicBezTo>
                <a:cubicBezTo>
                  <a:pt x="24524" y="10651"/>
                  <a:pt x="23589" y="9504"/>
                  <a:pt x="24496" y="9148"/>
                </a:cubicBezTo>
                <a:lnTo>
                  <a:pt x="24496" y="9148"/>
                </a:lnTo>
                <a:cubicBezTo>
                  <a:pt x="24517" y="9160"/>
                  <a:pt x="24540" y="9172"/>
                  <a:pt x="24562" y="9185"/>
                </a:cubicBezTo>
                <a:cubicBezTo>
                  <a:pt x="24600" y="9168"/>
                  <a:pt x="24640" y="9159"/>
                  <a:pt x="24680" y="9159"/>
                </a:cubicBezTo>
                <a:cubicBezTo>
                  <a:pt x="24690" y="9159"/>
                  <a:pt x="24700" y="9160"/>
                  <a:pt x="24710" y="9161"/>
                </a:cubicBezTo>
                <a:cubicBezTo>
                  <a:pt x="24865" y="9185"/>
                  <a:pt x="24992" y="9246"/>
                  <a:pt x="25068" y="9390"/>
                </a:cubicBezTo>
                <a:cubicBezTo>
                  <a:pt x="25086" y="9426"/>
                  <a:pt x="25101" y="9465"/>
                  <a:pt x="25112" y="9505"/>
                </a:cubicBezTo>
                <a:cubicBezTo>
                  <a:pt x="25117" y="9508"/>
                  <a:pt x="25124" y="9510"/>
                  <a:pt x="25129" y="9513"/>
                </a:cubicBezTo>
                <a:cubicBezTo>
                  <a:pt x="25224" y="9694"/>
                  <a:pt x="25280" y="9892"/>
                  <a:pt x="25296" y="10095"/>
                </a:cubicBezTo>
                <a:cubicBezTo>
                  <a:pt x="25340" y="10393"/>
                  <a:pt x="25324" y="10600"/>
                  <a:pt x="25251" y="10909"/>
                </a:cubicBezTo>
                <a:cubicBezTo>
                  <a:pt x="25237" y="10965"/>
                  <a:pt x="25284" y="11033"/>
                  <a:pt x="25341" y="11033"/>
                </a:cubicBezTo>
                <a:cubicBezTo>
                  <a:pt x="25356" y="11033"/>
                  <a:pt x="25370" y="11029"/>
                  <a:pt x="25385" y="11019"/>
                </a:cubicBezTo>
                <a:cubicBezTo>
                  <a:pt x="27322" y="9701"/>
                  <a:pt x="26764" y="6210"/>
                  <a:pt x="24717" y="5307"/>
                </a:cubicBezTo>
                <a:cubicBezTo>
                  <a:pt x="26015" y="3865"/>
                  <a:pt x="27162" y="2294"/>
                  <a:pt x="28136" y="618"/>
                </a:cubicBezTo>
                <a:cubicBezTo>
                  <a:pt x="28147" y="601"/>
                  <a:pt x="28152" y="579"/>
                  <a:pt x="28150" y="559"/>
                </a:cubicBezTo>
                <a:cubicBezTo>
                  <a:pt x="28190" y="538"/>
                  <a:pt x="28215" y="493"/>
                  <a:pt x="28191" y="431"/>
                </a:cubicBezTo>
                <a:cubicBezTo>
                  <a:pt x="28094" y="180"/>
                  <a:pt x="27826" y="1"/>
                  <a:pt x="27561" y="1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988" name="Google Shape;3988;p55"/>
          <p:cNvGrpSpPr/>
          <p:nvPr/>
        </p:nvGrpSpPr>
        <p:grpSpPr>
          <a:xfrm>
            <a:off x="-829253" y="3811626"/>
            <a:ext cx="2179954" cy="2191680"/>
            <a:chOff x="206100" y="3711742"/>
            <a:chExt cx="1609654" cy="1618312"/>
          </a:xfrm>
        </p:grpSpPr>
        <p:sp>
          <p:nvSpPr>
            <p:cNvPr id="3989" name="Google Shape;3989;p55"/>
            <p:cNvSpPr/>
            <p:nvPr/>
          </p:nvSpPr>
          <p:spPr>
            <a:xfrm rot="-7795024">
              <a:off x="432723" y="3963579"/>
              <a:ext cx="1146139" cy="1097187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5"/>
            <p:cNvSpPr/>
            <p:nvPr/>
          </p:nvSpPr>
          <p:spPr>
            <a:xfrm rot="-7795024">
              <a:off x="1077609" y="4041991"/>
              <a:ext cx="111979" cy="103279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5"/>
            <p:cNvSpPr/>
            <p:nvPr/>
          </p:nvSpPr>
          <p:spPr>
            <a:xfrm rot="-7795024">
              <a:off x="603499" y="4207502"/>
              <a:ext cx="256059" cy="164581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5"/>
            <p:cNvSpPr/>
            <p:nvPr/>
          </p:nvSpPr>
          <p:spPr>
            <a:xfrm rot="-7795024">
              <a:off x="420769" y="3965292"/>
              <a:ext cx="1180315" cy="1111213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5"/>
            <p:cNvSpPr/>
            <p:nvPr/>
          </p:nvSpPr>
          <p:spPr>
            <a:xfrm rot="-7795024">
              <a:off x="753158" y="4613640"/>
              <a:ext cx="155880" cy="254634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4" name="Google Shape;3994;p55"/>
          <p:cNvSpPr/>
          <p:nvPr/>
        </p:nvSpPr>
        <p:spPr>
          <a:xfrm rot="1247853">
            <a:off x="8214587" y="3250706"/>
            <a:ext cx="1344270" cy="2532716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subTitle" idx="1"/>
          </p:nvPr>
        </p:nvSpPr>
        <p:spPr>
          <a:xfrm>
            <a:off x="4477900" y="2919175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3"/>
          <p:cNvSpPr txBox="1">
            <a:spLocks noGrp="1"/>
          </p:cNvSpPr>
          <p:nvPr>
            <p:ph type="title" idx="2" hasCustomPrompt="1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"/>
          <p:cNvSpPr/>
          <p:nvPr/>
        </p:nvSpPr>
        <p:spPr>
          <a:xfrm rot="7942358">
            <a:off x="-1088278" y="-1472977"/>
            <a:ext cx="4185125" cy="3549045"/>
          </a:xfrm>
          <a:custGeom>
            <a:avLst/>
            <a:gdLst/>
            <a:ahLst/>
            <a:cxnLst/>
            <a:rect l="l" t="t" r="r" b="b"/>
            <a:pathLst>
              <a:path w="4445" h="4391" extrusionOk="0">
                <a:moveTo>
                  <a:pt x="1356" y="562"/>
                </a:moveTo>
                <a:cubicBezTo>
                  <a:pt x="1366" y="562"/>
                  <a:pt x="1376" y="563"/>
                  <a:pt x="1386" y="566"/>
                </a:cubicBezTo>
                <a:cubicBezTo>
                  <a:pt x="1437" y="577"/>
                  <a:pt x="1464" y="614"/>
                  <a:pt x="1474" y="665"/>
                </a:cubicBezTo>
                <a:cubicBezTo>
                  <a:pt x="1485" y="723"/>
                  <a:pt x="1481" y="781"/>
                  <a:pt x="1457" y="836"/>
                </a:cubicBezTo>
                <a:cubicBezTo>
                  <a:pt x="1444" y="869"/>
                  <a:pt x="1425" y="897"/>
                  <a:pt x="1393" y="913"/>
                </a:cubicBezTo>
                <a:cubicBezTo>
                  <a:pt x="1372" y="924"/>
                  <a:pt x="1351" y="929"/>
                  <a:pt x="1331" y="929"/>
                </a:cubicBezTo>
                <a:cubicBezTo>
                  <a:pt x="1282" y="929"/>
                  <a:pt x="1238" y="898"/>
                  <a:pt x="1221" y="846"/>
                </a:cubicBezTo>
                <a:cubicBezTo>
                  <a:pt x="1203" y="781"/>
                  <a:pt x="1210" y="716"/>
                  <a:pt x="1233" y="654"/>
                </a:cubicBezTo>
                <a:cubicBezTo>
                  <a:pt x="1240" y="640"/>
                  <a:pt x="1247" y="626"/>
                  <a:pt x="1256" y="614"/>
                </a:cubicBezTo>
                <a:cubicBezTo>
                  <a:pt x="1284" y="581"/>
                  <a:pt x="1318" y="562"/>
                  <a:pt x="1356" y="562"/>
                </a:cubicBezTo>
                <a:close/>
                <a:moveTo>
                  <a:pt x="3442" y="1259"/>
                </a:moveTo>
                <a:cubicBezTo>
                  <a:pt x="3467" y="1259"/>
                  <a:pt x="3493" y="1262"/>
                  <a:pt x="3518" y="1269"/>
                </a:cubicBezTo>
                <a:cubicBezTo>
                  <a:pt x="3592" y="1290"/>
                  <a:pt x="3643" y="1346"/>
                  <a:pt x="3650" y="1418"/>
                </a:cubicBezTo>
                <a:cubicBezTo>
                  <a:pt x="3657" y="1485"/>
                  <a:pt x="3618" y="1554"/>
                  <a:pt x="3553" y="1589"/>
                </a:cubicBezTo>
                <a:cubicBezTo>
                  <a:pt x="3520" y="1607"/>
                  <a:pt x="3478" y="1615"/>
                  <a:pt x="3436" y="1615"/>
                </a:cubicBezTo>
                <a:cubicBezTo>
                  <a:pt x="3354" y="1615"/>
                  <a:pt x="3267" y="1585"/>
                  <a:pt x="3217" y="1533"/>
                </a:cubicBezTo>
                <a:cubicBezTo>
                  <a:pt x="3171" y="1487"/>
                  <a:pt x="3169" y="1441"/>
                  <a:pt x="3203" y="1385"/>
                </a:cubicBezTo>
                <a:cubicBezTo>
                  <a:pt x="3254" y="1307"/>
                  <a:pt x="3347" y="1259"/>
                  <a:pt x="3442" y="1259"/>
                </a:cubicBezTo>
                <a:close/>
                <a:moveTo>
                  <a:pt x="2825" y="1528"/>
                </a:moveTo>
                <a:cubicBezTo>
                  <a:pt x="2853" y="1528"/>
                  <a:pt x="2882" y="1540"/>
                  <a:pt x="2907" y="1564"/>
                </a:cubicBezTo>
                <a:cubicBezTo>
                  <a:pt x="2935" y="1589"/>
                  <a:pt x="2951" y="1624"/>
                  <a:pt x="2960" y="1663"/>
                </a:cubicBezTo>
                <a:cubicBezTo>
                  <a:pt x="2970" y="1723"/>
                  <a:pt x="2929" y="1769"/>
                  <a:pt x="2874" y="1769"/>
                </a:cubicBezTo>
                <a:cubicBezTo>
                  <a:pt x="2865" y="1769"/>
                  <a:pt x="2856" y="1768"/>
                  <a:pt x="2847" y="1765"/>
                </a:cubicBezTo>
                <a:cubicBezTo>
                  <a:pt x="2800" y="1753"/>
                  <a:pt x="2768" y="1726"/>
                  <a:pt x="2750" y="1689"/>
                </a:cubicBezTo>
                <a:cubicBezTo>
                  <a:pt x="2719" y="1631"/>
                  <a:pt x="2724" y="1580"/>
                  <a:pt x="2766" y="1547"/>
                </a:cubicBezTo>
                <a:cubicBezTo>
                  <a:pt x="2784" y="1534"/>
                  <a:pt x="2804" y="1528"/>
                  <a:pt x="2825" y="1528"/>
                </a:cubicBezTo>
                <a:close/>
                <a:moveTo>
                  <a:pt x="568" y="552"/>
                </a:moveTo>
                <a:cubicBezTo>
                  <a:pt x="578" y="552"/>
                  <a:pt x="584" y="562"/>
                  <a:pt x="589" y="570"/>
                </a:cubicBezTo>
                <a:cubicBezTo>
                  <a:pt x="642" y="640"/>
                  <a:pt x="696" y="711"/>
                  <a:pt x="749" y="781"/>
                </a:cubicBezTo>
                <a:cubicBezTo>
                  <a:pt x="895" y="966"/>
                  <a:pt x="1050" y="1147"/>
                  <a:pt x="1207" y="1323"/>
                </a:cubicBezTo>
                <a:cubicBezTo>
                  <a:pt x="1501" y="1658"/>
                  <a:pt x="1821" y="1969"/>
                  <a:pt x="2161" y="2258"/>
                </a:cubicBezTo>
                <a:cubicBezTo>
                  <a:pt x="2381" y="2446"/>
                  <a:pt x="2601" y="2631"/>
                  <a:pt x="2824" y="2814"/>
                </a:cubicBezTo>
                <a:cubicBezTo>
                  <a:pt x="2838" y="2826"/>
                  <a:pt x="2851" y="2839"/>
                  <a:pt x="2863" y="2853"/>
                </a:cubicBezTo>
                <a:cubicBezTo>
                  <a:pt x="2872" y="2863"/>
                  <a:pt x="2882" y="2874"/>
                  <a:pt x="2870" y="2886"/>
                </a:cubicBezTo>
                <a:cubicBezTo>
                  <a:pt x="2866" y="2892"/>
                  <a:pt x="2860" y="2895"/>
                  <a:pt x="2854" y="2895"/>
                </a:cubicBezTo>
                <a:cubicBezTo>
                  <a:pt x="2848" y="2895"/>
                  <a:pt x="2841" y="2892"/>
                  <a:pt x="2835" y="2888"/>
                </a:cubicBezTo>
                <a:cubicBezTo>
                  <a:pt x="2817" y="2876"/>
                  <a:pt x="2796" y="2865"/>
                  <a:pt x="2777" y="2851"/>
                </a:cubicBezTo>
                <a:cubicBezTo>
                  <a:pt x="2618" y="2733"/>
                  <a:pt x="2467" y="2603"/>
                  <a:pt x="2312" y="2476"/>
                </a:cubicBezTo>
                <a:cubicBezTo>
                  <a:pt x="1893" y="2126"/>
                  <a:pt x="1511" y="1737"/>
                  <a:pt x="1152" y="1323"/>
                </a:cubicBezTo>
                <a:cubicBezTo>
                  <a:pt x="992" y="1137"/>
                  <a:pt x="830" y="952"/>
                  <a:pt x="679" y="758"/>
                </a:cubicBezTo>
                <a:cubicBezTo>
                  <a:pt x="638" y="704"/>
                  <a:pt x="601" y="649"/>
                  <a:pt x="564" y="598"/>
                </a:cubicBezTo>
                <a:cubicBezTo>
                  <a:pt x="557" y="579"/>
                  <a:pt x="543" y="568"/>
                  <a:pt x="557" y="556"/>
                </a:cubicBezTo>
                <a:cubicBezTo>
                  <a:pt x="561" y="553"/>
                  <a:pt x="565" y="552"/>
                  <a:pt x="568" y="552"/>
                </a:cubicBezTo>
                <a:close/>
                <a:moveTo>
                  <a:pt x="1858" y="2931"/>
                </a:moveTo>
                <a:cubicBezTo>
                  <a:pt x="1876" y="2931"/>
                  <a:pt x="1894" y="2939"/>
                  <a:pt x="1909" y="2955"/>
                </a:cubicBezTo>
                <a:cubicBezTo>
                  <a:pt x="1948" y="2997"/>
                  <a:pt x="1930" y="3080"/>
                  <a:pt x="1877" y="3108"/>
                </a:cubicBezTo>
                <a:cubicBezTo>
                  <a:pt x="1866" y="3114"/>
                  <a:pt x="1855" y="3116"/>
                  <a:pt x="1844" y="3116"/>
                </a:cubicBezTo>
                <a:cubicBezTo>
                  <a:pt x="1811" y="3116"/>
                  <a:pt x="1781" y="3091"/>
                  <a:pt x="1779" y="3055"/>
                </a:cubicBezTo>
                <a:cubicBezTo>
                  <a:pt x="1777" y="3020"/>
                  <a:pt x="1786" y="2985"/>
                  <a:pt x="1807" y="2957"/>
                </a:cubicBezTo>
                <a:cubicBezTo>
                  <a:pt x="1821" y="2940"/>
                  <a:pt x="1840" y="2931"/>
                  <a:pt x="1858" y="2931"/>
                </a:cubicBezTo>
                <a:close/>
                <a:moveTo>
                  <a:pt x="2068" y="3433"/>
                </a:moveTo>
                <a:cubicBezTo>
                  <a:pt x="2091" y="3433"/>
                  <a:pt x="2113" y="3445"/>
                  <a:pt x="2124" y="3467"/>
                </a:cubicBezTo>
                <a:cubicBezTo>
                  <a:pt x="2124" y="3469"/>
                  <a:pt x="2127" y="3474"/>
                  <a:pt x="2127" y="3476"/>
                </a:cubicBezTo>
                <a:cubicBezTo>
                  <a:pt x="2143" y="3518"/>
                  <a:pt x="2103" y="3604"/>
                  <a:pt x="2062" y="3620"/>
                </a:cubicBezTo>
                <a:cubicBezTo>
                  <a:pt x="2054" y="3623"/>
                  <a:pt x="2047" y="3625"/>
                  <a:pt x="2040" y="3625"/>
                </a:cubicBezTo>
                <a:cubicBezTo>
                  <a:pt x="2022" y="3625"/>
                  <a:pt x="2005" y="3615"/>
                  <a:pt x="1995" y="3597"/>
                </a:cubicBezTo>
                <a:cubicBezTo>
                  <a:pt x="1962" y="3546"/>
                  <a:pt x="1978" y="3478"/>
                  <a:pt x="2029" y="3446"/>
                </a:cubicBezTo>
                <a:cubicBezTo>
                  <a:pt x="2041" y="3437"/>
                  <a:pt x="2055" y="3433"/>
                  <a:pt x="2068" y="3433"/>
                </a:cubicBezTo>
                <a:close/>
                <a:moveTo>
                  <a:pt x="2049" y="0"/>
                </a:moveTo>
                <a:cubicBezTo>
                  <a:pt x="1823" y="0"/>
                  <a:pt x="1598" y="26"/>
                  <a:pt x="1374" y="82"/>
                </a:cubicBezTo>
                <a:cubicBezTo>
                  <a:pt x="1149" y="137"/>
                  <a:pt x="923" y="181"/>
                  <a:pt x="693" y="223"/>
                </a:cubicBezTo>
                <a:cubicBezTo>
                  <a:pt x="622" y="234"/>
                  <a:pt x="550" y="253"/>
                  <a:pt x="478" y="262"/>
                </a:cubicBezTo>
                <a:cubicBezTo>
                  <a:pt x="432" y="269"/>
                  <a:pt x="406" y="292"/>
                  <a:pt x="390" y="332"/>
                </a:cubicBezTo>
                <a:cubicBezTo>
                  <a:pt x="288" y="570"/>
                  <a:pt x="191" y="809"/>
                  <a:pt x="119" y="1056"/>
                </a:cubicBezTo>
                <a:cubicBezTo>
                  <a:pt x="84" y="1177"/>
                  <a:pt x="52" y="1300"/>
                  <a:pt x="31" y="1425"/>
                </a:cubicBezTo>
                <a:cubicBezTo>
                  <a:pt x="31" y="1427"/>
                  <a:pt x="29" y="1432"/>
                  <a:pt x="31" y="1438"/>
                </a:cubicBezTo>
                <a:cubicBezTo>
                  <a:pt x="103" y="1443"/>
                  <a:pt x="175" y="1448"/>
                  <a:pt x="244" y="1452"/>
                </a:cubicBezTo>
                <a:cubicBezTo>
                  <a:pt x="344" y="1459"/>
                  <a:pt x="441" y="1473"/>
                  <a:pt x="531" y="1520"/>
                </a:cubicBezTo>
                <a:cubicBezTo>
                  <a:pt x="580" y="1545"/>
                  <a:pt x="628" y="1573"/>
                  <a:pt x="652" y="1628"/>
                </a:cubicBezTo>
                <a:cubicBezTo>
                  <a:pt x="679" y="1696"/>
                  <a:pt x="661" y="1758"/>
                  <a:pt x="598" y="1797"/>
                </a:cubicBezTo>
                <a:cubicBezTo>
                  <a:pt x="517" y="1848"/>
                  <a:pt x="429" y="1867"/>
                  <a:pt x="337" y="1869"/>
                </a:cubicBezTo>
                <a:cubicBezTo>
                  <a:pt x="329" y="1869"/>
                  <a:pt x="322" y="1869"/>
                  <a:pt x="314" y="1869"/>
                </a:cubicBezTo>
                <a:cubicBezTo>
                  <a:pt x="222" y="1869"/>
                  <a:pt x="132" y="1857"/>
                  <a:pt x="40" y="1853"/>
                </a:cubicBezTo>
                <a:cubicBezTo>
                  <a:pt x="34" y="1852"/>
                  <a:pt x="26" y="1850"/>
                  <a:pt x="18" y="1850"/>
                </a:cubicBezTo>
                <a:cubicBezTo>
                  <a:pt x="13" y="1850"/>
                  <a:pt x="7" y="1851"/>
                  <a:pt x="1" y="1853"/>
                </a:cubicBezTo>
                <a:cubicBezTo>
                  <a:pt x="1" y="1948"/>
                  <a:pt x="8" y="2043"/>
                  <a:pt x="17" y="2138"/>
                </a:cubicBezTo>
                <a:cubicBezTo>
                  <a:pt x="38" y="2365"/>
                  <a:pt x="89" y="2585"/>
                  <a:pt x="170" y="2798"/>
                </a:cubicBezTo>
                <a:cubicBezTo>
                  <a:pt x="207" y="2897"/>
                  <a:pt x="249" y="2992"/>
                  <a:pt x="300" y="3085"/>
                </a:cubicBezTo>
                <a:cubicBezTo>
                  <a:pt x="324" y="3129"/>
                  <a:pt x="373" y="3156"/>
                  <a:pt x="423" y="3156"/>
                </a:cubicBezTo>
                <a:cubicBezTo>
                  <a:pt x="431" y="3156"/>
                  <a:pt x="438" y="3156"/>
                  <a:pt x="446" y="3154"/>
                </a:cubicBezTo>
                <a:cubicBezTo>
                  <a:pt x="540" y="3136"/>
                  <a:pt x="628" y="3092"/>
                  <a:pt x="714" y="3045"/>
                </a:cubicBezTo>
                <a:cubicBezTo>
                  <a:pt x="781" y="3006"/>
                  <a:pt x="846" y="2964"/>
                  <a:pt x="911" y="2923"/>
                </a:cubicBezTo>
                <a:cubicBezTo>
                  <a:pt x="953" y="2897"/>
                  <a:pt x="994" y="2876"/>
                  <a:pt x="1041" y="2865"/>
                </a:cubicBezTo>
                <a:cubicBezTo>
                  <a:pt x="1056" y="2860"/>
                  <a:pt x="1071" y="2858"/>
                  <a:pt x="1087" y="2858"/>
                </a:cubicBezTo>
                <a:cubicBezTo>
                  <a:pt x="1103" y="2858"/>
                  <a:pt x="1118" y="2860"/>
                  <a:pt x="1133" y="2865"/>
                </a:cubicBezTo>
                <a:cubicBezTo>
                  <a:pt x="1198" y="2883"/>
                  <a:pt x="1231" y="2941"/>
                  <a:pt x="1212" y="3006"/>
                </a:cubicBezTo>
                <a:cubicBezTo>
                  <a:pt x="1196" y="3069"/>
                  <a:pt x="1154" y="3115"/>
                  <a:pt x="1105" y="3154"/>
                </a:cubicBezTo>
                <a:cubicBezTo>
                  <a:pt x="978" y="3259"/>
                  <a:pt x="828" y="3316"/>
                  <a:pt x="670" y="3353"/>
                </a:cubicBezTo>
                <a:cubicBezTo>
                  <a:pt x="610" y="3367"/>
                  <a:pt x="550" y="3381"/>
                  <a:pt x="487" y="3397"/>
                </a:cubicBezTo>
                <a:cubicBezTo>
                  <a:pt x="513" y="3441"/>
                  <a:pt x="543" y="3481"/>
                  <a:pt x="573" y="3522"/>
                </a:cubicBezTo>
                <a:cubicBezTo>
                  <a:pt x="647" y="3627"/>
                  <a:pt x="726" y="3729"/>
                  <a:pt x="816" y="3819"/>
                </a:cubicBezTo>
                <a:cubicBezTo>
                  <a:pt x="1029" y="4034"/>
                  <a:pt x="1275" y="4206"/>
                  <a:pt x="1550" y="4328"/>
                </a:cubicBezTo>
                <a:cubicBezTo>
                  <a:pt x="1650" y="4373"/>
                  <a:pt x="1754" y="4391"/>
                  <a:pt x="1860" y="4391"/>
                </a:cubicBezTo>
                <a:cubicBezTo>
                  <a:pt x="1925" y="4391"/>
                  <a:pt x="1991" y="4384"/>
                  <a:pt x="2057" y="4372"/>
                </a:cubicBezTo>
                <a:cubicBezTo>
                  <a:pt x="2317" y="4326"/>
                  <a:pt x="2513" y="4182"/>
                  <a:pt x="2659" y="3967"/>
                </a:cubicBezTo>
                <a:cubicBezTo>
                  <a:pt x="2800" y="3759"/>
                  <a:pt x="2882" y="3529"/>
                  <a:pt x="2923" y="3284"/>
                </a:cubicBezTo>
                <a:cubicBezTo>
                  <a:pt x="2939" y="3189"/>
                  <a:pt x="2956" y="3092"/>
                  <a:pt x="2953" y="2995"/>
                </a:cubicBezTo>
                <a:cubicBezTo>
                  <a:pt x="2953" y="2976"/>
                  <a:pt x="2951" y="2957"/>
                  <a:pt x="2951" y="2939"/>
                </a:cubicBezTo>
                <a:cubicBezTo>
                  <a:pt x="2983" y="2939"/>
                  <a:pt x="3016" y="2941"/>
                  <a:pt x="3048" y="2944"/>
                </a:cubicBezTo>
                <a:cubicBezTo>
                  <a:pt x="3084" y="2945"/>
                  <a:pt x="3120" y="2946"/>
                  <a:pt x="3156" y="2946"/>
                </a:cubicBezTo>
                <a:cubicBezTo>
                  <a:pt x="3318" y="2946"/>
                  <a:pt x="3479" y="2929"/>
                  <a:pt x="3639" y="2893"/>
                </a:cubicBezTo>
                <a:cubicBezTo>
                  <a:pt x="3766" y="2865"/>
                  <a:pt x="3880" y="2800"/>
                  <a:pt x="3993" y="2735"/>
                </a:cubicBezTo>
                <a:cubicBezTo>
                  <a:pt x="4093" y="2675"/>
                  <a:pt x="4178" y="2599"/>
                  <a:pt x="4248" y="2508"/>
                </a:cubicBezTo>
                <a:cubicBezTo>
                  <a:pt x="4333" y="2399"/>
                  <a:pt x="4398" y="2279"/>
                  <a:pt x="4428" y="2142"/>
                </a:cubicBezTo>
                <a:cubicBezTo>
                  <a:pt x="4445" y="2061"/>
                  <a:pt x="4435" y="1978"/>
                  <a:pt x="4431" y="1895"/>
                </a:cubicBezTo>
                <a:cubicBezTo>
                  <a:pt x="4426" y="1834"/>
                  <a:pt x="4421" y="1777"/>
                  <a:pt x="4407" y="1719"/>
                </a:cubicBezTo>
                <a:cubicBezTo>
                  <a:pt x="4405" y="1714"/>
                  <a:pt x="4403" y="1709"/>
                  <a:pt x="4403" y="1705"/>
                </a:cubicBezTo>
                <a:cubicBezTo>
                  <a:pt x="4394" y="1707"/>
                  <a:pt x="4391" y="1714"/>
                  <a:pt x="4387" y="1721"/>
                </a:cubicBezTo>
                <a:cubicBezTo>
                  <a:pt x="4319" y="1832"/>
                  <a:pt x="4238" y="1929"/>
                  <a:pt x="4137" y="2008"/>
                </a:cubicBezTo>
                <a:cubicBezTo>
                  <a:pt x="4025" y="2096"/>
                  <a:pt x="3900" y="2159"/>
                  <a:pt x="3757" y="2170"/>
                </a:cubicBezTo>
                <a:cubicBezTo>
                  <a:pt x="3751" y="2171"/>
                  <a:pt x="3745" y="2171"/>
                  <a:pt x="3739" y="2171"/>
                </a:cubicBezTo>
                <a:cubicBezTo>
                  <a:pt x="3711" y="2171"/>
                  <a:pt x="3684" y="2166"/>
                  <a:pt x="3655" y="2159"/>
                </a:cubicBezTo>
                <a:cubicBezTo>
                  <a:pt x="3602" y="2145"/>
                  <a:pt x="3567" y="2110"/>
                  <a:pt x="3560" y="2054"/>
                </a:cubicBezTo>
                <a:cubicBezTo>
                  <a:pt x="3553" y="1997"/>
                  <a:pt x="3585" y="1962"/>
                  <a:pt x="3629" y="1936"/>
                </a:cubicBezTo>
                <a:cubicBezTo>
                  <a:pt x="3687" y="1902"/>
                  <a:pt x="3752" y="1885"/>
                  <a:pt x="3817" y="1867"/>
                </a:cubicBezTo>
                <a:cubicBezTo>
                  <a:pt x="3921" y="1839"/>
                  <a:pt x="4025" y="1811"/>
                  <a:pt x="4120" y="1765"/>
                </a:cubicBezTo>
                <a:cubicBezTo>
                  <a:pt x="4229" y="1712"/>
                  <a:pt x="4289" y="1619"/>
                  <a:pt x="4340" y="1515"/>
                </a:cubicBezTo>
                <a:cubicBezTo>
                  <a:pt x="4345" y="1503"/>
                  <a:pt x="4340" y="1494"/>
                  <a:pt x="4336" y="1485"/>
                </a:cubicBezTo>
                <a:cubicBezTo>
                  <a:pt x="4306" y="1399"/>
                  <a:pt x="4271" y="1313"/>
                  <a:pt x="4227" y="1232"/>
                </a:cubicBezTo>
                <a:cubicBezTo>
                  <a:pt x="4167" y="1121"/>
                  <a:pt x="4093" y="1019"/>
                  <a:pt x="4021" y="917"/>
                </a:cubicBezTo>
                <a:cubicBezTo>
                  <a:pt x="3914" y="772"/>
                  <a:pt x="3794" y="642"/>
                  <a:pt x="3655" y="526"/>
                </a:cubicBezTo>
                <a:cubicBezTo>
                  <a:pt x="3507" y="401"/>
                  <a:pt x="3345" y="299"/>
                  <a:pt x="3166" y="221"/>
                </a:cubicBezTo>
                <a:cubicBezTo>
                  <a:pt x="3041" y="165"/>
                  <a:pt x="2914" y="114"/>
                  <a:pt x="2777" y="89"/>
                </a:cubicBezTo>
                <a:cubicBezTo>
                  <a:pt x="2770" y="163"/>
                  <a:pt x="2766" y="239"/>
                  <a:pt x="2750" y="313"/>
                </a:cubicBezTo>
                <a:cubicBezTo>
                  <a:pt x="2726" y="436"/>
                  <a:pt x="2706" y="561"/>
                  <a:pt x="2650" y="674"/>
                </a:cubicBezTo>
                <a:cubicBezTo>
                  <a:pt x="2627" y="721"/>
                  <a:pt x="2601" y="767"/>
                  <a:pt x="2562" y="804"/>
                </a:cubicBezTo>
                <a:cubicBezTo>
                  <a:pt x="2538" y="826"/>
                  <a:pt x="2512" y="836"/>
                  <a:pt x="2489" y="836"/>
                </a:cubicBezTo>
                <a:cubicBezTo>
                  <a:pt x="2450" y="836"/>
                  <a:pt x="2416" y="807"/>
                  <a:pt x="2404" y="753"/>
                </a:cubicBezTo>
                <a:cubicBezTo>
                  <a:pt x="2391" y="695"/>
                  <a:pt x="2402" y="640"/>
                  <a:pt x="2418" y="582"/>
                </a:cubicBezTo>
                <a:cubicBezTo>
                  <a:pt x="2437" y="512"/>
                  <a:pt x="2465" y="447"/>
                  <a:pt x="2490" y="380"/>
                </a:cubicBezTo>
                <a:cubicBezTo>
                  <a:pt x="2527" y="290"/>
                  <a:pt x="2550" y="195"/>
                  <a:pt x="2555" y="95"/>
                </a:cubicBezTo>
                <a:cubicBezTo>
                  <a:pt x="2555" y="63"/>
                  <a:pt x="2534" y="38"/>
                  <a:pt x="2502" y="33"/>
                </a:cubicBezTo>
                <a:cubicBezTo>
                  <a:pt x="2350" y="12"/>
                  <a:pt x="2199" y="0"/>
                  <a:pt x="2049" y="0"/>
                </a:cubicBezTo>
                <a:close/>
              </a:path>
            </a:pathLst>
          </a:custGeom>
          <a:solidFill>
            <a:srgbClr val="FFFFFF">
              <a:alpha val="3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7"/>
          <p:cNvSpPr txBox="1">
            <a:spLocks noGrp="1"/>
          </p:cNvSpPr>
          <p:nvPr>
            <p:ph type="title"/>
          </p:nvPr>
        </p:nvSpPr>
        <p:spPr>
          <a:xfrm>
            <a:off x="3113250" y="2075025"/>
            <a:ext cx="29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3" name="Google Shape;11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4" name="Google Shape;1154;p17"/>
          <p:cNvSpPr txBox="1">
            <a:spLocks noGrp="1"/>
          </p:cNvSpPr>
          <p:nvPr>
            <p:ph type="subTitle" idx="1"/>
          </p:nvPr>
        </p:nvSpPr>
        <p:spPr>
          <a:xfrm>
            <a:off x="3113250" y="2724150"/>
            <a:ext cx="291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5" name="Google Shape;1155;p17"/>
          <p:cNvSpPr txBox="1">
            <a:spLocks noGrp="1"/>
          </p:cNvSpPr>
          <p:nvPr>
            <p:ph type="title" idx="2" hasCustomPrompt="1"/>
          </p:nvPr>
        </p:nvSpPr>
        <p:spPr>
          <a:xfrm>
            <a:off x="3113250" y="1288600"/>
            <a:ext cx="29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56" name="Google Shape;1156;p17"/>
          <p:cNvSpPr/>
          <p:nvPr/>
        </p:nvSpPr>
        <p:spPr>
          <a:xfrm>
            <a:off x="-393925" y="3605960"/>
            <a:ext cx="2022765" cy="2017712"/>
          </a:xfrm>
          <a:custGeom>
            <a:avLst/>
            <a:gdLst/>
            <a:ahLst/>
            <a:cxnLst/>
            <a:rect l="l" t="t" r="r" b="b"/>
            <a:pathLst>
              <a:path w="45640" h="45526" extrusionOk="0">
                <a:moveTo>
                  <a:pt x="31998" y="6701"/>
                </a:moveTo>
                <a:cubicBezTo>
                  <a:pt x="32151" y="6701"/>
                  <a:pt x="32304" y="6738"/>
                  <a:pt x="32440" y="6815"/>
                </a:cubicBezTo>
                <a:cubicBezTo>
                  <a:pt x="33582" y="7471"/>
                  <a:pt x="33407" y="8960"/>
                  <a:pt x="33143" y="10046"/>
                </a:cubicBezTo>
                <a:cubicBezTo>
                  <a:pt x="33114" y="10171"/>
                  <a:pt x="33060" y="10288"/>
                  <a:pt x="32984" y="10391"/>
                </a:cubicBezTo>
                <a:cubicBezTo>
                  <a:pt x="32867" y="10631"/>
                  <a:pt x="32654" y="10829"/>
                  <a:pt x="32408" y="10902"/>
                </a:cubicBezTo>
                <a:cubicBezTo>
                  <a:pt x="32321" y="10927"/>
                  <a:pt x="32236" y="10939"/>
                  <a:pt x="32152" y="10939"/>
                </a:cubicBezTo>
                <a:cubicBezTo>
                  <a:pt x="31751" y="10939"/>
                  <a:pt x="31402" y="10662"/>
                  <a:pt x="31259" y="10275"/>
                </a:cubicBezTo>
                <a:cubicBezTo>
                  <a:pt x="30901" y="9315"/>
                  <a:pt x="30681" y="8119"/>
                  <a:pt x="31180" y="7170"/>
                </a:cubicBezTo>
                <a:cubicBezTo>
                  <a:pt x="31337" y="6870"/>
                  <a:pt x="31668" y="6701"/>
                  <a:pt x="31998" y="6701"/>
                </a:cubicBezTo>
                <a:close/>
                <a:moveTo>
                  <a:pt x="23400" y="5438"/>
                </a:moveTo>
                <a:cubicBezTo>
                  <a:pt x="23869" y="5438"/>
                  <a:pt x="24333" y="5717"/>
                  <a:pt x="24683" y="6093"/>
                </a:cubicBezTo>
                <a:cubicBezTo>
                  <a:pt x="25920" y="7420"/>
                  <a:pt x="26459" y="9257"/>
                  <a:pt x="26639" y="11048"/>
                </a:cubicBezTo>
                <a:cubicBezTo>
                  <a:pt x="26738" y="11380"/>
                  <a:pt x="26770" y="11736"/>
                  <a:pt x="26705" y="12064"/>
                </a:cubicBezTo>
                <a:cubicBezTo>
                  <a:pt x="26707" y="12097"/>
                  <a:pt x="26708" y="12130"/>
                  <a:pt x="26708" y="12161"/>
                </a:cubicBezTo>
                <a:cubicBezTo>
                  <a:pt x="26722" y="12706"/>
                  <a:pt x="26344" y="13008"/>
                  <a:pt x="25927" y="13067"/>
                </a:cubicBezTo>
                <a:cubicBezTo>
                  <a:pt x="25737" y="13157"/>
                  <a:pt x="25542" y="13197"/>
                  <a:pt x="25350" y="13197"/>
                </a:cubicBezTo>
                <a:cubicBezTo>
                  <a:pt x="24839" y="13197"/>
                  <a:pt x="24344" y="12913"/>
                  <a:pt x="23995" y="12515"/>
                </a:cubicBezTo>
                <a:cubicBezTo>
                  <a:pt x="22904" y="11267"/>
                  <a:pt x="22351" y="9214"/>
                  <a:pt x="22153" y="7603"/>
                </a:cubicBezTo>
                <a:cubicBezTo>
                  <a:pt x="22073" y="6958"/>
                  <a:pt x="22070" y="6220"/>
                  <a:pt x="22603" y="5753"/>
                </a:cubicBezTo>
                <a:cubicBezTo>
                  <a:pt x="22856" y="5531"/>
                  <a:pt x="23128" y="5438"/>
                  <a:pt x="23400" y="5438"/>
                </a:cubicBezTo>
                <a:close/>
                <a:moveTo>
                  <a:pt x="14642" y="10989"/>
                </a:moveTo>
                <a:cubicBezTo>
                  <a:pt x="16071" y="10989"/>
                  <a:pt x="17773" y="12514"/>
                  <a:pt x="18496" y="13363"/>
                </a:cubicBezTo>
                <a:cubicBezTo>
                  <a:pt x="19430" y="14459"/>
                  <a:pt x="20829" y="16049"/>
                  <a:pt x="20594" y="17587"/>
                </a:cubicBezTo>
                <a:cubicBezTo>
                  <a:pt x="20579" y="17675"/>
                  <a:pt x="20554" y="17761"/>
                  <a:pt x="20515" y="17841"/>
                </a:cubicBezTo>
                <a:cubicBezTo>
                  <a:pt x="20378" y="18555"/>
                  <a:pt x="19743" y="18947"/>
                  <a:pt x="19107" y="18947"/>
                </a:cubicBezTo>
                <a:cubicBezTo>
                  <a:pt x="18914" y="18947"/>
                  <a:pt x="18721" y="18911"/>
                  <a:pt x="18542" y="18837"/>
                </a:cubicBezTo>
                <a:cubicBezTo>
                  <a:pt x="18539" y="18835"/>
                  <a:pt x="18535" y="18835"/>
                  <a:pt x="18532" y="18834"/>
                </a:cubicBezTo>
                <a:cubicBezTo>
                  <a:pt x="16595" y="18090"/>
                  <a:pt x="15494" y="16391"/>
                  <a:pt x="14313" y="14779"/>
                </a:cubicBezTo>
                <a:cubicBezTo>
                  <a:pt x="13690" y="13929"/>
                  <a:pt x="12418" y="12296"/>
                  <a:pt x="13586" y="11353"/>
                </a:cubicBezTo>
                <a:cubicBezTo>
                  <a:pt x="13903" y="11097"/>
                  <a:pt x="14263" y="10989"/>
                  <a:pt x="14642" y="10989"/>
                </a:cubicBezTo>
                <a:close/>
                <a:moveTo>
                  <a:pt x="40141" y="16721"/>
                </a:moveTo>
                <a:cubicBezTo>
                  <a:pt x="41033" y="16721"/>
                  <a:pt x="41921" y="17017"/>
                  <a:pt x="41932" y="18024"/>
                </a:cubicBezTo>
                <a:cubicBezTo>
                  <a:pt x="41942" y="18826"/>
                  <a:pt x="41250" y="19221"/>
                  <a:pt x="40546" y="19221"/>
                </a:cubicBezTo>
                <a:cubicBezTo>
                  <a:pt x="40490" y="19221"/>
                  <a:pt x="40435" y="19219"/>
                  <a:pt x="40379" y="19214"/>
                </a:cubicBezTo>
                <a:cubicBezTo>
                  <a:pt x="39879" y="19168"/>
                  <a:pt x="39418" y="19020"/>
                  <a:pt x="38935" y="18894"/>
                </a:cubicBezTo>
                <a:cubicBezTo>
                  <a:pt x="38415" y="18760"/>
                  <a:pt x="38221" y="18318"/>
                  <a:pt x="38271" y="17904"/>
                </a:cubicBezTo>
                <a:cubicBezTo>
                  <a:pt x="38203" y="17491"/>
                  <a:pt x="38376" y="17046"/>
                  <a:pt x="38895" y="16895"/>
                </a:cubicBezTo>
                <a:cubicBezTo>
                  <a:pt x="39235" y="16797"/>
                  <a:pt x="39689" y="16721"/>
                  <a:pt x="40141" y="16721"/>
                </a:cubicBezTo>
                <a:close/>
                <a:moveTo>
                  <a:pt x="9636" y="18108"/>
                </a:moveTo>
                <a:cubicBezTo>
                  <a:pt x="11850" y="18108"/>
                  <a:pt x="14161" y="19758"/>
                  <a:pt x="15583" y="21248"/>
                </a:cubicBezTo>
                <a:cubicBezTo>
                  <a:pt x="15683" y="21352"/>
                  <a:pt x="15759" y="21476"/>
                  <a:pt x="15804" y="21612"/>
                </a:cubicBezTo>
                <a:cubicBezTo>
                  <a:pt x="15887" y="21751"/>
                  <a:pt x="15951" y="21899"/>
                  <a:pt x="15997" y="22054"/>
                </a:cubicBezTo>
                <a:cubicBezTo>
                  <a:pt x="16443" y="23619"/>
                  <a:pt x="15016" y="23972"/>
                  <a:pt x="13738" y="23972"/>
                </a:cubicBezTo>
                <a:cubicBezTo>
                  <a:pt x="13308" y="23972"/>
                  <a:pt x="12895" y="23932"/>
                  <a:pt x="12575" y="23885"/>
                </a:cubicBezTo>
                <a:cubicBezTo>
                  <a:pt x="10983" y="23650"/>
                  <a:pt x="5646" y="20870"/>
                  <a:pt x="7360" y="19017"/>
                </a:cubicBezTo>
                <a:cubicBezTo>
                  <a:pt x="7421" y="18840"/>
                  <a:pt x="7549" y="18678"/>
                  <a:pt x="7769" y="18562"/>
                </a:cubicBezTo>
                <a:cubicBezTo>
                  <a:pt x="8368" y="18245"/>
                  <a:pt x="8998" y="18108"/>
                  <a:pt x="9636" y="18108"/>
                </a:cubicBezTo>
                <a:close/>
                <a:moveTo>
                  <a:pt x="36430" y="23300"/>
                </a:moveTo>
                <a:cubicBezTo>
                  <a:pt x="38068" y="23300"/>
                  <a:pt x="39662" y="23919"/>
                  <a:pt x="40908" y="24983"/>
                </a:cubicBezTo>
                <a:cubicBezTo>
                  <a:pt x="41574" y="25551"/>
                  <a:pt x="41000" y="26470"/>
                  <a:pt x="40289" y="26572"/>
                </a:cubicBezTo>
                <a:cubicBezTo>
                  <a:pt x="40149" y="26591"/>
                  <a:pt x="40012" y="26601"/>
                  <a:pt x="39878" y="26601"/>
                </a:cubicBezTo>
                <a:cubicBezTo>
                  <a:pt x="38960" y="26601"/>
                  <a:pt x="38163" y="26176"/>
                  <a:pt x="37304" y="25834"/>
                </a:cubicBezTo>
                <a:cubicBezTo>
                  <a:pt x="36593" y="25550"/>
                  <a:pt x="35777" y="25461"/>
                  <a:pt x="35209" y="24902"/>
                </a:cubicBezTo>
                <a:cubicBezTo>
                  <a:pt x="34550" y="24253"/>
                  <a:pt x="35179" y="23309"/>
                  <a:pt x="35890" y="23309"/>
                </a:cubicBezTo>
                <a:cubicBezTo>
                  <a:pt x="35928" y="23309"/>
                  <a:pt x="35967" y="23312"/>
                  <a:pt x="36006" y="23318"/>
                </a:cubicBezTo>
                <a:lnTo>
                  <a:pt x="36007" y="23318"/>
                </a:lnTo>
                <a:cubicBezTo>
                  <a:pt x="36019" y="23318"/>
                  <a:pt x="36030" y="23313"/>
                  <a:pt x="36043" y="23312"/>
                </a:cubicBezTo>
                <a:cubicBezTo>
                  <a:pt x="36172" y="23304"/>
                  <a:pt x="36302" y="23300"/>
                  <a:pt x="36430" y="23300"/>
                </a:cubicBezTo>
                <a:close/>
                <a:moveTo>
                  <a:pt x="31046" y="27157"/>
                </a:moveTo>
                <a:cubicBezTo>
                  <a:pt x="32866" y="27157"/>
                  <a:pt x="35778" y="29436"/>
                  <a:pt x="36662" y="30327"/>
                </a:cubicBezTo>
                <a:cubicBezTo>
                  <a:pt x="37376" y="31045"/>
                  <a:pt x="38340" y="31971"/>
                  <a:pt x="38392" y="33055"/>
                </a:cubicBezTo>
                <a:cubicBezTo>
                  <a:pt x="38430" y="33852"/>
                  <a:pt x="37948" y="34529"/>
                  <a:pt x="37128" y="34569"/>
                </a:cubicBezTo>
                <a:cubicBezTo>
                  <a:pt x="37109" y="34569"/>
                  <a:pt x="37089" y="34570"/>
                  <a:pt x="37070" y="34570"/>
                </a:cubicBezTo>
                <a:cubicBezTo>
                  <a:pt x="36924" y="34570"/>
                  <a:pt x="36780" y="34551"/>
                  <a:pt x="36639" y="34513"/>
                </a:cubicBezTo>
                <a:cubicBezTo>
                  <a:pt x="36597" y="34516"/>
                  <a:pt x="36554" y="34518"/>
                  <a:pt x="36511" y="34518"/>
                </a:cubicBezTo>
                <a:cubicBezTo>
                  <a:pt x="34429" y="34518"/>
                  <a:pt x="30743" y="30498"/>
                  <a:pt x="29869" y="29490"/>
                </a:cubicBezTo>
                <a:cubicBezTo>
                  <a:pt x="29650" y="29356"/>
                  <a:pt x="29508" y="29115"/>
                  <a:pt x="29544" y="28761"/>
                </a:cubicBezTo>
                <a:cubicBezTo>
                  <a:pt x="29544" y="28753"/>
                  <a:pt x="29545" y="28745"/>
                  <a:pt x="29547" y="28737"/>
                </a:cubicBezTo>
                <a:cubicBezTo>
                  <a:pt x="29545" y="28605"/>
                  <a:pt x="29568" y="28473"/>
                  <a:pt x="29614" y="28350"/>
                </a:cubicBezTo>
                <a:cubicBezTo>
                  <a:pt x="29818" y="27487"/>
                  <a:pt x="30353" y="27157"/>
                  <a:pt x="31046" y="27157"/>
                </a:cubicBezTo>
                <a:close/>
                <a:moveTo>
                  <a:pt x="22870" y="31108"/>
                </a:moveTo>
                <a:cubicBezTo>
                  <a:pt x="24912" y="31108"/>
                  <a:pt x="26409" y="35344"/>
                  <a:pt x="27000" y="38012"/>
                </a:cubicBezTo>
                <a:cubicBezTo>
                  <a:pt x="27546" y="39519"/>
                  <a:pt x="28211" y="41994"/>
                  <a:pt x="26520" y="42955"/>
                </a:cubicBezTo>
                <a:cubicBezTo>
                  <a:pt x="26180" y="43149"/>
                  <a:pt x="25856" y="43234"/>
                  <a:pt x="25549" y="43234"/>
                </a:cubicBezTo>
                <a:cubicBezTo>
                  <a:pt x="24022" y="43234"/>
                  <a:pt x="22935" y="41128"/>
                  <a:pt x="22415" y="39892"/>
                </a:cubicBezTo>
                <a:cubicBezTo>
                  <a:pt x="21336" y="37334"/>
                  <a:pt x="20988" y="34670"/>
                  <a:pt x="21512" y="31925"/>
                </a:cubicBezTo>
                <a:cubicBezTo>
                  <a:pt x="21580" y="31570"/>
                  <a:pt x="21839" y="31368"/>
                  <a:pt x="22144" y="31284"/>
                </a:cubicBezTo>
                <a:cubicBezTo>
                  <a:pt x="22393" y="31164"/>
                  <a:pt x="22635" y="31108"/>
                  <a:pt x="22870" y="31108"/>
                </a:cubicBezTo>
                <a:close/>
                <a:moveTo>
                  <a:pt x="23032" y="1"/>
                </a:moveTo>
                <a:cubicBezTo>
                  <a:pt x="20824" y="1"/>
                  <a:pt x="18609" y="397"/>
                  <a:pt x="16514" y="1109"/>
                </a:cubicBezTo>
                <a:cubicBezTo>
                  <a:pt x="8397" y="3870"/>
                  <a:pt x="0" y="12418"/>
                  <a:pt x="2130" y="21670"/>
                </a:cubicBezTo>
                <a:cubicBezTo>
                  <a:pt x="2615" y="23783"/>
                  <a:pt x="3654" y="25801"/>
                  <a:pt x="5163" y="27365"/>
                </a:cubicBezTo>
                <a:cubicBezTo>
                  <a:pt x="5875" y="28105"/>
                  <a:pt x="6693" y="28744"/>
                  <a:pt x="7596" y="29234"/>
                </a:cubicBezTo>
                <a:cubicBezTo>
                  <a:pt x="8024" y="29466"/>
                  <a:pt x="8470" y="29665"/>
                  <a:pt x="8930" y="29826"/>
                </a:cubicBezTo>
                <a:cubicBezTo>
                  <a:pt x="9412" y="29996"/>
                  <a:pt x="11760" y="30442"/>
                  <a:pt x="11561" y="31446"/>
                </a:cubicBezTo>
                <a:cubicBezTo>
                  <a:pt x="10097" y="31714"/>
                  <a:pt x="8614" y="31860"/>
                  <a:pt x="7119" y="31860"/>
                </a:cubicBezTo>
                <a:cubicBezTo>
                  <a:pt x="6599" y="31860"/>
                  <a:pt x="6077" y="31842"/>
                  <a:pt x="5554" y="31806"/>
                </a:cubicBezTo>
                <a:cubicBezTo>
                  <a:pt x="5078" y="31773"/>
                  <a:pt x="3581" y="31319"/>
                  <a:pt x="2464" y="31319"/>
                </a:cubicBezTo>
                <a:cubicBezTo>
                  <a:pt x="1527" y="31319"/>
                  <a:pt x="858" y="31639"/>
                  <a:pt x="1291" y="32798"/>
                </a:cubicBezTo>
                <a:cubicBezTo>
                  <a:pt x="1650" y="33759"/>
                  <a:pt x="2587" y="34043"/>
                  <a:pt x="3649" y="34043"/>
                </a:cubicBezTo>
                <a:cubicBezTo>
                  <a:pt x="4932" y="34043"/>
                  <a:pt x="6399" y="33628"/>
                  <a:pt x="7249" y="33490"/>
                </a:cubicBezTo>
                <a:cubicBezTo>
                  <a:pt x="8770" y="33243"/>
                  <a:pt x="10276" y="32937"/>
                  <a:pt x="11743" y="32504"/>
                </a:cubicBezTo>
                <a:lnTo>
                  <a:pt x="11743" y="32504"/>
                </a:lnTo>
                <a:cubicBezTo>
                  <a:pt x="11433" y="34569"/>
                  <a:pt x="10551" y="36367"/>
                  <a:pt x="11436" y="38450"/>
                </a:cubicBezTo>
                <a:cubicBezTo>
                  <a:pt x="12188" y="40220"/>
                  <a:pt x="13680" y="41584"/>
                  <a:pt x="15261" y="42623"/>
                </a:cubicBezTo>
                <a:cubicBezTo>
                  <a:pt x="18001" y="44422"/>
                  <a:pt x="21653" y="45526"/>
                  <a:pt x="25136" y="45526"/>
                </a:cubicBezTo>
                <a:cubicBezTo>
                  <a:pt x="26495" y="45526"/>
                  <a:pt x="27828" y="45357"/>
                  <a:pt x="29072" y="44997"/>
                </a:cubicBezTo>
                <a:cubicBezTo>
                  <a:pt x="33445" y="43731"/>
                  <a:pt x="36745" y="39933"/>
                  <a:pt x="39535" y="36546"/>
                </a:cubicBezTo>
                <a:cubicBezTo>
                  <a:pt x="42657" y="32756"/>
                  <a:pt x="44622" y="28681"/>
                  <a:pt x="44877" y="23735"/>
                </a:cubicBezTo>
                <a:cubicBezTo>
                  <a:pt x="45182" y="17864"/>
                  <a:pt x="43781" y="11916"/>
                  <a:pt x="45573" y="6177"/>
                </a:cubicBezTo>
                <a:cubicBezTo>
                  <a:pt x="45639" y="5967"/>
                  <a:pt x="45456" y="5812"/>
                  <a:pt x="45270" y="5812"/>
                </a:cubicBezTo>
                <a:cubicBezTo>
                  <a:pt x="45220" y="5812"/>
                  <a:pt x="45170" y="5823"/>
                  <a:pt x="45125" y="5846"/>
                </a:cubicBezTo>
                <a:cubicBezTo>
                  <a:pt x="43981" y="6445"/>
                  <a:pt x="42855" y="6694"/>
                  <a:pt x="41746" y="6694"/>
                </a:cubicBezTo>
                <a:cubicBezTo>
                  <a:pt x="37260" y="6694"/>
                  <a:pt x="33045" y="2619"/>
                  <a:pt x="29021" y="1076"/>
                </a:cubicBezTo>
                <a:cubicBezTo>
                  <a:pt x="27097" y="338"/>
                  <a:pt x="25068" y="1"/>
                  <a:pt x="23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7"/>
          <p:cNvSpPr/>
          <p:nvPr/>
        </p:nvSpPr>
        <p:spPr>
          <a:xfrm>
            <a:off x="1280528" y="4331497"/>
            <a:ext cx="192748" cy="142179"/>
          </a:xfrm>
          <a:custGeom>
            <a:avLst/>
            <a:gdLst/>
            <a:ahLst/>
            <a:cxnLst/>
            <a:rect l="l" t="t" r="r" b="b"/>
            <a:pathLst>
              <a:path w="4349" h="3208" extrusionOk="0">
                <a:moveTo>
                  <a:pt x="1833" y="426"/>
                </a:moveTo>
                <a:cubicBezTo>
                  <a:pt x="2714" y="426"/>
                  <a:pt x="3802" y="1069"/>
                  <a:pt x="3953" y="1826"/>
                </a:cubicBezTo>
                <a:cubicBezTo>
                  <a:pt x="3910" y="1844"/>
                  <a:pt x="3876" y="1877"/>
                  <a:pt x="3856" y="1918"/>
                </a:cubicBezTo>
                <a:cubicBezTo>
                  <a:pt x="3596" y="2477"/>
                  <a:pt x="3119" y="2782"/>
                  <a:pt x="2542" y="2782"/>
                </a:cubicBezTo>
                <a:cubicBezTo>
                  <a:pt x="2424" y="2782"/>
                  <a:pt x="2303" y="2769"/>
                  <a:pt x="2178" y="2743"/>
                </a:cubicBezTo>
                <a:cubicBezTo>
                  <a:pt x="1489" y="2602"/>
                  <a:pt x="527" y="2027"/>
                  <a:pt x="722" y="1219"/>
                </a:cubicBezTo>
                <a:cubicBezTo>
                  <a:pt x="858" y="654"/>
                  <a:pt x="1309" y="426"/>
                  <a:pt x="1833" y="426"/>
                </a:cubicBezTo>
                <a:close/>
                <a:moveTo>
                  <a:pt x="1900" y="1"/>
                </a:moveTo>
                <a:cubicBezTo>
                  <a:pt x="1101" y="1"/>
                  <a:pt x="370" y="358"/>
                  <a:pt x="219" y="1196"/>
                </a:cubicBezTo>
                <a:cubicBezTo>
                  <a:pt x="0" y="2413"/>
                  <a:pt x="1281" y="3208"/>
                  <a:pt x="2476" y="3208"/>
                </a:cubicBezTo>
                <a:cubicBezTo>
                  <a:pt x="3258" y="3208"/>
                  <a:pt x="4003" y="2867"/>
                  <a:pt x="4266" y="2080"/>
                </a:cubicBezTo>
                <a:cubicBezTo>
                  <a:pt x="4227" y="2014"/>
                  <a:pt x="4220" y="1935"/>
                  <a:pt x="4246" y="1864"/>
                </a:cubicBezTo>
                <a:cubicBezTo>
                  <a:pt x="4349" y="745"/>
                  <a:pt x="3053" y="1"/>
                  <a:pt x="1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7"/>
          <p:cNvSpPr/>
          <p:nvPr/>
        </p:nvSpPr>
        <p:spPr>
          <a:xfrm>
            <a:off x="570858" y="3839266"/>
            <a:ext cx="309664" cy="370294"/>
          </a:xfrm>
          <a:custGeom>
            <a:avLst/>
            <a:gdLst/>
            <a:ahLst/>
            <a:cxnLst/>
            <a:rect l="l" t="t" r="r" b="b"/>
            <a:pathLst>
              <a:path w="6987" h="8355" extrusionOk="0">
                <a:moveTo>
                  <a:pt x="1734" y="627"/>
                </a:moveTo>
                <a:cubicBezTo>
                  <a:pt x="2972" y="627"/>
                  <a:pt x="3841" y="3010"/>
                  <a:pt x="4139" y="3968"/>
                </a:cubicBezTo>
                <a:cubicBezTo>
                  <a:pt x="4479" y="5061"/>
                  <a:pt x="5503" y="7727"/>
                  <a:pt x="3605" y="7727"/>
                </a:cubicBezTo>
                <a:cubicBezTo>
                  <a:pt x="3445" y="7727"/>
                  <a:pt x="3264" y="7708"/>
                  <a:pt x="3060" y="7668"/>
                </a:cubicBezTo>
                <a:cubicBezTo>
                  <a:pt x="3028" y="7636"/>
                  <a:pt x="2990" y="7615"/>
                  <a:pt x="2947" y="7606"/>
                </a:cubicBezTo>
                <a:cubicBezTo>
                  <a:pt x="1816" y="7367"/>
                  <a:pt x="1438" y="5503"/>
                  <a:pt x="1150" y="4592"/>
                </a:cubicBezTo>
                <a:lnTo>
                  <a:pt x="1149" y="4592"/>
                </a:lnTo>
                <a:cubicBezTo>
                  <a:pt x="779" y="3415"/>
                  <a:pt x="445" y="2151"/>
                  <a:pt x="934" y="955"/>
                </a:cubicBezTo>
                <a:cubicBezTo>
                  <a:pt x="1214" y="725"/>
                  <a:pt x="1482" y="627"/>
                  <a:pt x="1734" y="627"/>
                </a:cubicBezTo>
                <a:close/>
                <a:moveTo>
                  <a:pt x="1718" y="1"/>
                </a:moveTo>
                <a:cubicBezTo>
                  <a:pt x="1265" y="1"/>
                  <a:pt x="830" y="300"/>
                  <a:pt x="455" y="1012"/>
                </a:cubicBezTo>
                <a:cubicBezTo>
                  <a:pt x="412" y="1094"/>
                  <a:pt x="456" y="1177"/>
                  <a:pt x="522" y="1211"/>
                </a:cubicBezTo>
                <a:cubicBezTo>
                  <a:pt x="1" y="2474"/>
                  <a:pt x="395" y="3868"/>
                  <a:pt x="825" y="5156"/>
                </a:cubicBezTo>
                <a:cubicBezTo>
                  <a:pt x="1179" y="6216"/>
                  <a:pt x="1577" y="7818"/>
                  <a:pt x="2828" y="8086"/>
                </a:cubicBezTo>
                <a:cubicBezTo>
                  <a:pt x="2844" y="8090"/>
                  <a:pt x="2861" y="8092"/>
                  <a:pt x="2877" y="8092"/>
                </a:cubicBezTo>
                <a:cubicBezTo>
                  <a:pt x="2907" y="8092"/>
                  <a:pt x="2936" y="8086"/>
                  <a:pt x="2964" y="8075"/>
                </a:cubicBezTo>
                <a:cubicBezTo>
                  <a:pt x="3392" y="8267"/>
                  <a:pt x="3753" y="8355"/>
                  <a:pt x="4053" y="8355"/>
                </a:cubicBezTo>
                <a:cubicBezTo>
                  <a:pt x="6987" y="8355"/>
                  <a:pt x="4108" y="1"/>
                  <a:pt x="17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7"/>
          <p:cNvSpPr/>
          <p:nvPr/>
        </p:nvSpPr>
        <p:spPr>
          <a:xfrm>
            <a:off x="-381161" y="3590403"/>
            <a:ext cx="2022366" cy="2049445"/>
          </a:xfrm>
          <a:custGeom>
            <a:avLst/>
            <a:gdLst/>
            <a:ahLst/>
            <a:cxnLst/>
            <a:rect l="l" t="t" r="r" b="b"/>
            <a:pathLst>
              <a:path w="45631" h="46242" extrusionOk="0">
                <a:moveTo>
                  <a:pt x="44980" y="6571"/>
                </a:moveTo>
                <a:lnTo>
                  <a:pt x="44980" y="6571"/>
                </a:lnTo>
                <a:cubicBezTo>
                  <a:pt x="44857" y="6802"/>
                  <a:pt x="44748" y="7041"/>
                  <a:pt x="44653" y="7286"/>
                </a:cubicBezTo>
                <a:cubicBezTo>
                  <a:pt x="44623" y="7286"/>
                  <a:pt x="44596" y="7298"/>
                  <a:pt x="44576" y="7318"/>
                </a:cubicBezTo>
                <a:cubicBezTo>
                  <a:pt x="43703" y="8117"/>
                  <a:pt x="42832" y="8921"/>
                  <a:pt x="41963" y="9731"/>
                </a:cubicBezTo>
                <a:cubicBezTo>
                  <a:pt x="42198" y="8887"/>
                  <a:pt x="42239" y="7993"/>
                  <a:pt x="42001" y="7146"/>
                </a:cubicBezTo>
                <a:cubicBezTo>
                  <a:pt x="43020" y="7129"/>
                  <a:pt x="44027" y="6934"/>
                  <a:pt x="44980" y="6571"/>
                </a:cubicBezTo>
                <a:close/>
                <a:moveTo>
                  <a:pt x="31810" y="7129"/>
                </a:moveTo>
                <a:cubicBezTo>
                  <a:pt x="32547" y="7265"/>
                  <a:pt x="32816" y="8201"/>
                  <a:pt x="32825" y="8900"/>
                </a:cubicBezTo>
                <a:cubicBezTo>
                  <a:pt x="32833" y="9442"/>
                  <a:pt x="32510" y="10952"/>
                  <a:pt x="31714" y="10952"/>
                </a:cubicBezTo>
                <a:cubicBezTo>
                  <a:pt x="31611" y="10952"/>
                  <a:pt x="31501" y="10927"/>
                  <a:pt x="31382" y="10871"/>
                </a:cubicBezTo>
                <a:cubicBezTo>
                  <a:pt x="30928" y="9906"/>
                  <a:pt x="30428" y="7344"/>
                  <a:pt x="31810" y="7129"/>
                </a:cubicBezTo>
                <a:close/>
                <a:moveTo>
                  <a:pt x="44459" y="7861"/>
                </a:moveTo>
                <a:lnTo>
                  <a:pt x="44459" y="7861"/>
                </a:lnTo>
                <a:cubicBezTo>
                  <a:pt x="44070" y="9202"/>
                  <a:pt x="44026" y="10665"/>
                  <a:pt x="44003" y="12077"/>
                </a:cubicBezTo>
                <a:cubicBezTo>
                  <a:pt x="43990" y="12056"/>
                  <a:pt x="43970" y="12042"/>
                  <a:pt x="43947" y="12035"/>
                </a:cubicBezTo>
                <a:cubicBezTo>
                  <a:pt x="43475" y="11913"/>
                  <a:pt x="42976" y="11847"/>
                  <a:pt x="42476" y="11847"/>
                </a:cubicBezTo>
                <a:cubicBezTo>
                  <a:pt x="41760" y="11847"/>
                  <a:pt x="41044" y="11982"/>
                  <a:pt x="40401" y="12277"/>
                </a:cubicBezTo>
                <a:cubicBezTo>
                  <a:pt x="41783" y="10797"/>
                  <a:pt x="43135" y="9317"/>
                  <a:pt x="44459" y="7861"/>
                </a:cubicBezTo>
                <a:close/>
                <a:moveTo>
                  <a:pt x="37142" y="6070"/>
                </a:moveTo>
                <a:cubicBezTo>
                  <a:pt x="38648" y="6710"/>
                  <a:pt x="40196" y="7139"/>
                  <a:pt x="41796" y="7147"/>
                </a:cubicBezTo>
                <a:cubicBezTo>
                  <a:pt x="41871" y="7344"/>
                  <a:pt x="41961" y="8368"/>
                  <a:pt x="41958" y="8454"/>
                </a:cubicBezTo>
                <a:cubicBezTo>
                  <a:pt x="41940" y="8967"/>
                  <a:pt x="41839" y="9449"/>
                  <a:pt x="41677" y="9931"/>
                </a:cubicBezTo>
                <a:cubicBezTo>
                  <a:pt x="41670" y="9952"/>
                  <a:pt x="41670" y="9974"/>
                  <a:pt x="41677" y="9995"/>
                </a:cubicBezTo>
                <a:cubicBezTo>
                  <a:pt x="39964" y="11584"/>
                  <a:pt x="38246" y="13178"/>
                  <a:pt x="36510" y="14755"/>
                </a:cubicBezTo>
                <a:cubicBezTo>
                  <a:pt x="37442" y="12013"/>
                  <a:pt x="37952" y="8898"/>
                  <a:pt x="37142" y="6070"/>
                </a:cubicBezTo>
                <a:close/>
                <a:moveTo>
                  <a:pt x="36230" y="5656"/>
                </a:moveTo>
                <a:lnTo>
                  <a:pt x="36230" y="5656"/>
                </a:lnTo>
                <a:cubicBezTo>
                  <a:pt x="36492" y="5783"/>
                  <a:pt x="36757" y="5902"/>
                  <a:pt x="37022" y="6017"/>
                </a:cubicBezTo>
                <a:cubicBezTo>
                  <a:pt x="37690" y="8986"/>
                  <a:pt x="37212" y="11979"/>
                  <a:pt x="36231" y="14831"/>
                </a:cubicBezTo>
                <a:cubicBezTo>
                  <a:pt x="36209" y="14881"/>
                  <a:pt x="36234" y="14938"/>
                  <a:pt x="36284" y="14958"/>
                </a:cubicBezTo>
                <a:cubicBezTo>
                  <a:pt x="35755" y="15437"/>
                  <a:pt x="35228" y="15918"/>
                  <a:pt x="34695" y="16392"/>
                </a:cubicBezTo>
                <a:cubicBezTo>
                  <a:pt x="35520" y="14831"/>
                  <a:pt x="36038" y="13124"/>
                  <a:pt x="36278" y="11372"/>
                </a:cubicBezTo>
                <a:cubicBezTo>
                  <a:pt x="36542" y="9443"/>
                  <a:pt x="36270" y="7579"/>
                  <a:pt x="36230" y="5656"/>
                </a:cubicBezTo>
                <a:close/>
                <a:moveTo>
                  <a:pt x="31839" y="3217"/>
                </a:moveTo>
                <a:lnTo>
                  <a:pt x="31839" y="3217"/>
                </a:lnTo>
                <a:cubicBezTo>
                  <a:pt x="33192" y="4004"/>
                  <a:pt x="34565" y="4835"/>
                  <a:pt x="35972" y="5530"/>
                </a:cubicBezTo>
                <a:cubicBezTo>
                  <a:pt x="35986" y="7382"/>
                  <a:pt x="36274" y="9168"/>
                  <a:pt x="36060" y="11026"/>
                </a:cubicBezTo>
                <a:cubicBezTo>
                  <a:pt x="35833" y="13009"/>
                  <a:pt x="35209" y="14823"/>
                  <a:pt x="34411" y="16642"/>
                </a:cubicBezTo>
                <a:cubicBezTo>
                  <a:pt x="33718" y="17256"/>
                  <a:pt x="33018" y="17865"/>
                  <a:pt x="32315" y="18469"/>
                </a:cubicBezTo>
                <a:cubicBezTo>
                  <a:pt x="32835" y="16063"/>
                  <a:pt x="32859" y="13580"/>
                  <a:pt x="32309" y="11175"/>
                </a:cubicBezTo>
                <a:cubicBezTo>
                  <a:pt x="32862" y="10735"/>
                  <a:pt x="33218" y="9749"/>
                  <a:pt x="33256" y="9156"/>
                </a:cubicBezTo>
                <a:cubicBezTo>
                  <a:pt x="33298" y="8520"/>
                  <a:pt x="33030" y="7430"/>
                  <a:pt x="32470" y="6965"/>
                </a:cubicBezTo>
                <a:cubicBezTo>
                  <a:pt x="32425" y="5693"/>
                  <a:pt x="32213" y="4433"/>
                  <a:pt x="31839" y="3217"/>
                </a:cubicBezTo>
                <a:close/>
                <a:moveTo>
                  <a:pt x="14233" y="11724"/>
                </a:moveTo>
                <a:cubicBezTo>
                  <a:pt x="16660" y="11724"/>
                  <a:pt x="20977" y="17448"/>
                  <a:pt x="19602" y="18933"/>
                </a:cubicBezTo>
                <a:cubicBezTo>
                  <a:pt x="19599" y="18932"/>
                  <a:pt x="19596" y="18932"/>
                  <a:pt x="19593" y="18932"/>
                </a:cubicBezTo>
                <a:cubicBezTo>
                  <a:pt x="19584" y="18932"/>
                  <a:pt x="19575" y="18934"/>
                  <a:pt x="19566" y="18936"/>
                </a:cubicBezTo>
                <a:cubicBezTo>
                  <a:pt x="19409" y="18977"/>
                  <a:pt x="19253" y="18996"/>
                  <a:pt x="19098" y="18996"/>
                </a:cubicBezTo>
                <a:cubicBezTo>
                  <a:pt x="18758" y="18996"/>
                  <a:pt x="18426" y="18904"/>
                  <a:pt x="18105" y="18751"/>
                </a:cubicBezTo>
                <a:cubicBezTo>
                  <a:pt x="18081" y="18729"/>
                  <a:pt x="18053" y="18709"/>
                  <a:pt x="18029" y="18685"/>
                </a:cubicBezTo>
                <a:cubicBezTo>
                  <a:pt x="18002" y="18657"/>
                  <a:pt x="17965" y="18641"/>
                  <a:pt x="17927" y="18641"/>
                </a:cubicBezTo>
                <a:cubicBezTo>
                  <a:pt x="17918" y="18641"/>
                  <a:pt x="17910" y="18641"/>
                  <a:pt x="17901" y="18643"/>
                </a:cubicBezTo>
                <a:lnTo>
                  <a:pt x="17901" y="18643"/>
                </a:lnTo>
                <a:cubicBezTo>
                  <a:pt x="16905" y="18080"/>
                  <a:pt x="16029" y="16968"/>
                  <a:pt x="15381" y="16255"/>
                </a:cubicBezTo>
                <a:cubicBezTo>
                  <a:pt x="14763" y="15574"/>
                  <a:pt x="13065" y="13673"/>
                  <a:pt x="13133" y="12307"/>
                </a:cubicBezTo>
                <a:cubicBezTo>
                  <a:pt x="13164" y="12296"/>
                  <a:pt x="13193" y="12274"/>
                  <a:pt x="13213" y="12246"/>
                </a:cubicBezTo>
                <a:cubicBezTo>
                  <a:pt x="13477" y="11883"/>
                  <a:pt x="13829" y="11724"/>
                  <a:pt x="14233" y="11724"/>
                </a:cubicBezTo>
                <a:close/>
                <a:moveTo>
                  <a:pt x="26993" y="1025"/>
                </a:moveTo>
                <a:lnTo>
                  <a:pt x="26993" y="1025"/>
                </a:lnTo>
                <a:cubicBezTo>
                  <a:pt x="27995" y="1283"/>
                  <a:pt x="28968" y="1641"/>
                  <a:pt x="29892" y="2127"/>
                </a:cubicBezTo>
                <a:cubicBezTo>
                  <a:pt x="30481" y="2436"/>
                  <a:pt x="31074" y="2773"/>
                  <a:pt x="31670" y="3118"/>
                </a:cubicBezTo>
                <a:cubicBezTo>
                  <a:pt x="31985" y="4345"/>
                  <a:pt x="32186" y="5567"/>
                  <a:pt x="32265" y="6831"/>
                </a:cubicBezTo>
                <a:cubicBezTo>
                  <a:pt x="32151" y="6775"/>
                  <a:pt x="32028" y="6744"/>
                  <a:pt x="31895" y="6744"/>
                </a:cubicBezTo>
                <a:cubicBezTo>
                  <a:pt x="31713" y="6744"/>
                  <a:pt x="31514" y="6802"/>
                  <a:pt x="31296" y="6938"/>
                </a:cubicBezTo>
                <a:cubicBezTo>
                  <a:pt x="31276" y="6950"/>
                  <a:pt x="31260" y="6970"/>
                  <a:pt x="31253" y="6991"/>
                </a:cubicBezTo>
                <a:cubicBezTo>
                  <a:pt x="30217" y="7534"/>
                  <a:pt x="30429" y="9995"/>
                  <a:pt x="31017" y="11010"/>
                </a:cubicBezTo>
                <a:cubicBezTo>
                  <a:pt x="31015" y="11061"/>
                  <a:pt x="31038" y="11106"/>
                  <a:pt x="31077" y="11137"/>
                </a:cubicBezTo>
                <a:cubicBezTo>
                  <a:pt x="31090" y="11145"/>
                  <a:pt x="31100" y="11151"/>
                  <a:pt x="31111" y="11159"/>
                </a:cubicBezTo>
                <a:cubicBezTo>
                  <a:pt x="31133" y="11188"/>
                  <a:pt x="31154" y="11215"/>
                  <a:pt x="31176" y="11241"/>
                </a:cubicBezTo>
                <a:cubicBezTo>
                  <a:pt x="31203" y="11276"/>
                  <a:pt x="31245" y="11295"/>
                  <a:pt x="31289" y="11295"/>
                </a:cubicBezTo>
                <a:cubicBezTo>
                  <a:pt x="31298" y="11295"/>
                  <a:pt x="31307" y="11294"/>
                  <a:pt x="31316" y="11293"/>
                </a:cubicBezTo>
                <a:cubicBezTo>
                  <a:pt x="31459" y="11366"/>
                  <a:pt x="31596" y="11399"/>
                  <a:pt x="31728" y="11399"/>
                </a:cubicBezTo>
                <a:cubicBezTo>
                  <a:pt x="31895" y="11399"/>
                  <a:pt x="32052" y="11346"/>
                  <a:pt x="32197" y="11254"/>
                </a:cubicBezTo>
                <a:lnTo>
                  <a:pt x="32197" y="11254"/>
                </a:lnTo>
                <a:cubicBezTo>
                  <a:pt x="32584" y="13686"/>
                  <a:pt x="32568" y="16027"/>
                  <a:pt x="32066" y="18446"/>
                </a:cubicBezTo>
                <a:cubicBezTo>
                  <a:pt x="32047" y="18527"/>
                  <a:pt x="32106" y="18582"/>
                  <a:pt x="32169" y="18595"/>
                </a:cubicBezTo>
                <a:cubicBezTo>
                  <a:pt x="31194" y="19429"/>
                  <a:pt x="30209" y="20248"/>
                  <a:pt x="29211" y="21054"/>
                </a:cubicBezTo>
                <a:cubicBezTo>
                  <a:pt x="31868" y="14447"/>
                  <a:pt x="25926" y="7812"/>
                  <a:pt x="26995" y="1053"/>
                </a:cubicBezTo>
                <a:cubicBezTo>
                  <a:pt x="26995" y="1043"/>
                  <a:pt x="26995" y="1035"/>
                  <a:pt x="26993" y="1025"/>
                </a:cubicBezTo>
                <a:close/>
                <a:moveTo>
                  <a:pt x="42524" y="12092"/>
                </a:moveTo>
                <a:cubicBezTo>
                  <a:pt x="42969" y="12092"/>
                  <a:pt x="43422" y="12138"/>
                  <a:pt x="43897" y="12241"/>
                </a:cubicBezTo>
                <a:cubicBezTo>
                  <a:pt x="43904" y="12243"/>
                  <a:pt x="43911" y="12244"/>
                  <a:pt x="43918" y="12244"/>
                </a:cubicBezTo>
                <a:cubicBezTo>
                  <a:pt x="43952" y="12244"/>
                  <a:pt x="43984" y="12225"/>
                  <a:pt x="44000" y="12195"/>
                </a:cubicBezTo>
                <a:lnTo>
                  <a:pt x="44000" y="12195"/>
                </a:lnTo>
                <a:cubicBezTo>
                  <a:pt x="43994" y="12585"/>
                  <a:pt x="43989" y="12972"/>
                  <a:pt x="43976" y="13350"/>
                </a:cubicBezTo>
                <a:cubicBezTo>
                  <a:pt x="43888" y="16175"/>
                  <a:pt x="44000" y="18983"/>
                  <a:pt x="44059" y="21804"/>
                </a:cubicBezTo>
                <a:cubicBezTo>
                  <a:pt x="41751" y="20162"/>
                  <a:pt x="38938" y="19690"/>
                  <a:pt x="36132" y="19690"/>
                </a:cubicBezTo>
                <a:cubicBezTo>
                  <a:pt x="35036" y="19690"/>
                  <a:pt x="33941" y="19762"/>
                  <a:pt x="32878" y="19864"/>
                </a:cubicBezTo>
                <a:cubicBezTo>
                  <a:pt x="35014" y="17875"/>
                  <a:pt x="37073" y="15796"/>
                  <a:pt x="39064" y="13699"/>
                </a:cubicBezTo>
                <a:cubicBezTo>
                  <a:pt x="40031" y="13327"/>
                  <a:pt x="40979" y="13138"/>
                  <a:pt x="41951" y="13138"/>
                </a:cubicBezTo>
                <a:cubicBezTo>
                  <a:pt x="42557" y="13138"/>
                  <a:pt x="43172" y="13211"/>
                  <a:pt x="43807" y="13359"/>
                </a:cubicBezTo>
                <a:cubicBezTo>
                  <a:pt x="43815" y="13361"/>
                  <a:pt x="43824" y="13362"/>
                  <a:pt x="43832" y="13362"/>
                </a:cubicBezTo>
                <a:cubicBezTo>
                  <a:pt x="43935" y="13362"/>
                  <a:pt x="43966" y="13200"/>
                  <a:pt x="43854" y="13168"/>
                </a:cubicBezTo>
                <a:cubicBezTo>
                  <a:pt x="43249" y="12997"/>
                  <a:pt x="42627" y="12912"/>
                  <a:pt x="42006" y="12912"/>
                </a:cubicBezTo>
                <a:cubicBezTo>
                  <a:pt x="41067" y="12912"/>
                  <a:pt x="40132" y="13107"/>
                  <a:pt x="39260" y="13491"/>
                </a:cubicBezTo>
                <a:cubicBezTo>
                  <a:pt x="39591" y="13141"/>
                  <a:pt x="39919" y="12792"/>
                  <a:pt x="40246" y="12442"/>
                </a:cubicBezTo>
                <a:cubicBezTo>
                  <a:pt x="41030" y="12226"/>
                  <a:pt x="41766" y="12092"/>
                  <a:pt x="42524" y="12092"/>
                </a:cubicBezTo>
                <a:close/>
                <a:moveTo>
                  <a:pt x="22991" y="535"/>
                </a:moveTo>
                <a:cubicBezTo>
                  <a:pt x="24262" y="535"/>
                  <a:pt x="25522" y="669"/>
                  <a:pt x="26741" y="960"/>
                </a:cubicBezTo>
                <a:cubicBezTo>
                  <a:pt x="26735" y="969"/>
                  <a:pt x="26732" y="977"/>
                  <a:pt x="26729" y="987"/>
                </a:cubicBezTo>
                <a:cubicBezTo>
                  <a:pt x="25605" y="7993"/>
                  <a:pt x="31469" y="14350"/>
                  <a:pt x="28920" y="21289"/>
                </a:cubicBezTo>
                <a:cubicBezTo>
                  <a:pt x="27634" y="22314"/>
                  <a:pt x="26324" y="23305"/>
                  <a:pt x="24991" y="24262"/>
                </a:cubicBezTo>
                <a:cubicBezTo>
                  <a:pt x="25479" y="20760"/>
                  <a:pt x="24285" y="17350"/>
                  <a:pt x="22611" y="14302"/>
                </a:cubicBezTo>
                <a:cubicBezTo>
                  <a:pt x="21547" y="12363"/>
                  <a:pt x="20281" y="10546"/>
                  <a:pt x="19084" y="8689"/>
                </a:cubicBezTo>
                <a:cubicBezTo>
                  <a:pt x="17752" y="6627"/>
                  <a:pt x="16129" y="4340"/>
                  <a:pt x="15824" y="1850"/>
                </a:cubicBezTo>
                <a:cubicBezTo>
                  <a:pt x="18114" y="1022"/>
                  <a:pt x="20573" y="535"/>
                  <a:pt x="22991" y="535"/>
                </a:cubicBezTo>
                <a:close/>
                <a:moveTo>
                  <a:pt x="35150" y="19991"/>
                </a:moveTo>
                <a:cubicBezTo>
                  <a:pt x="38228" y="19991"/>
                  <a:pt x="41174" y="20254"/>
                  <a:pt x="43953" y="22012"/>
                </a:cubicBezTo>
                <a:cubicBezTo>
                  <a:pt x="43969" y="22024"/>
                  <a:pt x="43989" y="22030"/>
                  <a:pt x="44009" y="22030"/>
                </a:cubicBezTo>
                <a:cubicBezTo>
                  <a:pt x="44027" y="22030"/>
                  <a:pt x="44046" y="22025"/>
                  <a:pt x="44063" y="22014"/>
                </a:cubicBezTo>
                <a:cubicBezTo>
                  <a:pt x="44065" y="22100"/>
                  <a:pt x="44067" y="22186"/>
                  <a:pt x="44069" y="22273"/>
                </a:cubicBezTo>
                <a:lnTo>
                  <a:pt x="44069" y="22272"/>
                </a:lnTo>
                <a:lnTo>
                  <a:pt x="44069" y="22272"/>
                </a:lnTo>
                <a:cubicBezTo>
                  <a:pt x="44082" y="23044"/>
                  <a:pt x="44057" y="23816"/>
                  <a:pt x="43993" y="24586"/>
                </a:cubicBezTo>
                <a:cubicBezTo>
                  <a:pt x="41376" y="22149"/>
                  <a:pt x="37887" y="20726"/>
                  <a:pt x="34338" y="20726"/>
                </a:cubicBezTo>
                <a:cubicBezTo>
                  <a:pt x="33433" y="20726"/>
                  <a:pt x="32524" y="20818"/>
                  <a:pt x="31624" y="21011"/>
                </a:cubicBezTo>
                <a:cubicBezTo>
                  <a:pt x="31987" y="20684"/>
                  <a:pt x="32346" y="20354"/>
                  <a:pt x="32705" y="20023"/>
                </a:cubicBezTo>
                <a:cubicBezTo>
                  <a:pt x="33528" y="20009"/>
                  <a:pt x="34344" y="19991"/>
                  <a:pt x="35150" y="19991"/>
                </a:cubicBezTo>
                <a:close/>
                <a:moveTo>
                  <a:pt x="15576" y="1945"/>
                </a:moveTo>
                <a:cubicBezTo>
                  <a:pt x="16009" y="5684"/>
                  <a:pt x="19043" y="9065"/>
                  <a:pt x="20986" y="12138"/>
                </a:cubicBezTo>
                <a:cubicBezTo>
                  <a:pt x="23341" y="15862"/>
                  <a:pt x="25213" y="19887"/>
                  <a:pt x="24824" y="24385"/>
                </a:cubicBezTo>
                <a:cubicBezTo>
                  <a:pt x="24771" y="24422"/>
                  <a:pt x="24719" y="24461"/>
                  <a:pt x="24666" y="24498"/>
                </a:cubicBezTo>
                <a:cubicBezTo>
                  <a:pt x="24338" y="24732"/>
                  <a:pt x="24003" y="24954"/>
                  <a:pt x="23669" y="25176"/>
                </a:cubicBezTo>
                <a:cubicBezTo>
                  <a:pt x="25496" y="16354"/>
                  <a:pt x="16117" y="10456"/>
                  <a:pt x="14877" y="2224"/>
                </a:cubicBezTo>
                <a:cubicBezTo>
                  <a:pt x="15109" y="2129"/>
                  <a:pt x="15339" y="2032"/>
                  <a:pt x="15576" y="1945"/>
                </a:cubicBezTo>
                <a:close/>
                <a:moveTo>
                  <a:pt x="14748" y="2277"/>
                </a:moveTo>
                <a:cubicBezTo>
                  <a:pt x="15447" y="10671"/>
                  <a:pt x="25324" y="16189"/>
                  <a:pt x="23419" y="25116"/>
                </a:cubicBezTo>
                <a:cubicBezTo>
                  <a:pt x="23402" y="25203"/>
                  <a:pt x="23464" y="25259"/>
                  <a:pt x="23533" y="25271"/>
                </a:cubicBezTo>
                <a:cubicBezTo>
                  <a:pt x="22949" y="25652"/>
                  <a:pt x="22358" y="26019"/>
                  <a:pt x="21759" y="26374"/>
                </a:cubicBezTo>
                <a:cubicBezTo>
                  <a:pt x="21944" y="25134"/>
                  <a:pt x="21474" y="23671"/>
                  <a:pt x="21130" y="22531"/>
                </a:cubicBezTo>
                <a:cubicBezTo>
                  <a:pt x="20796" y="21429"/>
                  <a:pt x="20377" y="20399"/>
                  <a:pt x="19571" y="19558"/>
                </a:cubicBezTo>
                <a:cubicBezTo>
                  <a:pt x="19564" y="19550"/>
                  <a:pt x="19554" y="19548"/>
                  <a:pt x="19545" y="19546"/>
                </a:cubicBezTo>
                <a:cubicBezTo>
                  <a:pt x="21740" y="19082"/>
                  <a:pt x="19576" y="15616"/>
                  <a:pt x="18880" y="14727"/>
                </a:cubicBezTo>
                <a:cubicBezTo>
                  <a:pt x="18350" y="14052"/>
                  <a:pt x="16585" y="11988"/>
                  <a:pt x="15063" y="11320"/>
                </a:cubicBezTo>
                <a:cubicBezTo>
                  <a:pt x="14764" y="11087"/>
                  <a:pt x="14354" y="10873"/>
                  <a:pt x="13960" y="10873"/>
                </a:cubicBezTo>
                <a:cubicBezTo>
                  <a:pt x="13882" y="10873"/>
                  <a:pt x="13805" y="10882"/>
                  <a:pt x="13729" y="10900"/>
                </a:cubicBezTo>
                <a:cubicBezTo>
                  <a:pt x="13610" y="10929"/>
                  <a:pt x="13497" y="10980"/>
                  <a:pt x="13396" y="11052"/>
                </a:cubicBezTo>
                <a:cubicBezTo>
                  <a:pt x="13385" y="11050"/>
                  <a:pt x="13373" y="11049"/>
                  <a:pt x="13362" y="11049"/>
                </a:cubicBezTo>
                <a:cubicBezTo>
                  <a:pt x="13322" y="11049"/>
                  <a:pt x="13284" y="11062"/>
                  <a:pt x="13252" y="11086"/>
                </a:cubicBezTo>
                <a:cubicBezTo>
                  <a:pt x="13116" y="11184"/>
                  <a:pt x="12995" y="11301"/>
                  <a:pt x="12895" y="11435"/>
                </a:cubicBezTo>
                <a:cubicBezTo>
                  <a:pt x="11144" y="9636"/>
                  <a:pt x="10244" y="7524"/>
                  <a:pt x="9857" y="5058"/>
                </a:cubicBezTo>
                <a:cubicBezTo>
                  <a:pt x="10416" y="4638"/>
                  <a:pt x="10995" y="4244"/>
                  <a:pt x="11594" y="3876"/>
                </a:cubicBezTo>
                <a:cubicBezTo>
                  <a:pt x="12603" y="3264"/>
                  <a:pt x="13657" y="2730"/>
                  <a:pt x="14748" y="2277"/>
                </a:cubicBezTo>
                <a:close/>
                <a:moveTo>
                  <a:pt x="35480" y="23859"/>
                </a:moveTo>
                <a:cubicBezTo>
                  <a:pt x="36576" y="24074"/>
                  <a:pt x="41646" y="25154"/>
                  <a:pt x="40148" y="26778"/>
                </a:cubicBezTo>
                <a:lnTo>
                  <a:pt x="40148" y="26777"/>
                </a:lnTo>
                <a:cubicBezTo>
                  <a:pt x="40126" y="26802"/>
                  <a:pt x="40111" y="26834"/>
                  <a:pt x="40108" y="26867"/>
                </a:cubicBezTo>
                <a:cubicBezTo>
                  <a:pt x="39970" y="26905"/>
                  <a:pt x="39828" y="26923"/>
                  <a:pt x="39685" y="26923"/>
                </a:cubicBezTo>
                <a:cubicBezTo>
                  <a:pt x="38779" y="26923"/>
                  <a:pt x="37800" y="26232"/>
                  <a:pt x="37061" y="25872"/>
                </a:cubicBezTo>
                <a:cubicBezTo>
                  <a:pt x="36285" y="25494"/>
                  <a:pt x="35527" y="25106"/>
                  <a:pt x="34778" y="24684"/>
                </a:cubicBezTo>
                <a:cubicBezTo>
                  <a:pt x="34840" y="24481"/>
                  <a:pt x="34894" y="24299"/>
                  <a:pt x="35056" y="24136"/>
                </a:cubicBezTo>
                <a:cubicBezTo>
                  <a:pt x="35178" y="24017"/>
                  <a:pt x="35323" y="23924"/>
                  <a:pt x="35480" y="23859"/>
                </a:cubicBezTo>
                <a:close/>
                <a:moveTo>
                  <a:pt x="9758" y="5136"/>
                </a:moveTo>
                <a:cubicBezTo>
                  <a:pt x="9830" y="7579"/>
                  <a:pt x="11028" y="9956"/>
                  <a:pt x="12759" y="11651"/>
                </a:cubicBezTo>
                <a:cubicBezTo>
                  <a:pt x="12068" y="13001"/>
                  <a:pt x="13673" y="15091"/>
                  <a:pt x="14501" y="16084"/>
                </a:cubicBezTo>
                <a:cubicBezTo>
                  <a:pt x="15372" y="17129"/>
                  <a:pt x="16820" y="19096"/>
                  <a:pt x="18374" y="19379"/>
                </a:cubicBezTo>
                <a:cubicBezTo>
                  <a:pt x="18606" y="19511"/>
                  <a:pt x="18865" y="19590"/>
                  <a:pt x="19118" y="19590"/>
                </a:cubicBezTo>
                <a:cubicBezTo>
                  <a:pt x="19150" y="19590"/>
                  <a:pt x="19182" y="19589"/>
                  <a:pt x="19214" y="19586"/>
                </a:cubicBezTo>
                <a:cubicBezTo>
                  <a:pt x="19223" y="19588"/>
                  <a:pt x="19230" y="19589"/>
                  <a:pt x="19238" y="19591"/>
                </a:cubicBezTo>
                <a:cubicBezTo>
                  <a:pt x="19321" y="19583"/>
                  <a:pt x="19403" y="19573"/>
                  <a:pt x="19483" y="19559"/>
                </a:cubicBezTo>
                <a:lnTo>
                  <a:pt x="19483" y="19559"/>
                </a:lnTo>
                <a:cubicBezTo>
                  <a:pt x="19460" y="19583"/>
                  <a:pt x="19459" y="19622"/>
                  <a:pt x="19482" y="19649"/>
                </a:cubicBezTo>
                <a:cubicBezTo>
                  <a:pt x="20377" y="20744"/>
                  <a:pt x="20807" y="22054"/>
                  <a:pt x="21153" y="23408"/>
                </a:cubicBezTo>
                <a:cubicBezTo>
                  <a:pt x="21329" y="24097"/>
                  <a:pt x="21469" y="24796"/>
                  <a:pt x="21529" y="25507"/>
                </a:cubicBezTo>
                <a:cubicBezTo>
                  <a:pt x="21557" y="25832"/>
                  <a:pt x="21519" y="26170"/>
                  <a:pt x="21550" y="26497"/>
                </a:cubicBezTo>
                <a:cubicBezTo>
                  <a:pt x="20939" y="26855"/>
                  <a:pt x="20323" y="27201"/>
                  <a:pt x="19700" y="27536"/>
                </a:cubicBezTo>
                <a:cubicBezTo>
                  <a:pt x="19556" y="23945"/>
                  <a:pt x="17517" y="20819"/>
                  <a:pt x="14942" y="18426"/>
                </a:cubicBezTo>
                <a:cubicBezTo>
                  <a:pt x="13481" y="17067"/>
                  <a:pt x="11822" y="15984"/>
                  <a:pt x="10210" y="14822"/>
                </a:cubicBezTo>
                <a:cubicBezTo>
                  <a:pt x="9308" y="14171"/>
                  <a:pt x="8414" y="13505"/>
                  <a:pt x="7609" y="12737"/>
                </a:cubicBezTo>
                <a:cubicBezTo>
                  <a:pt x="7321" y="12461"/>
                  <a:pt x="5001" y="10109"/>
                  <a:pt x="5414" y="9712"/>
                </a:cubicBezTo>
                <a:cubicBezTo>
                  <a:pt x="5467" y="9659"/>
                  <a:pt x="5450" y="9585"/>
                  <a:pt x="5404" y="9539"/>
                </a:cubicBezTo>
                <a:cubicBezTo>
                  <a:pt x="6643" y="7875"/>
                  <a:pt x="8109" y="6394"/>
                  <a:pt x="9758" y="5136"/>
                </a:cubicBezTo>
                <a:close/>
                <a:moveTo>
                  <a:pt x="33887" y="20993"/>
                </a:moveTo>
                <a:cubicBezTo>
                  <a:pt x="37595" y="20993"/>
                  <a:pt x="41089" y="22250"/>
                  <a:pt x="43930" y="24852"/>
                </a:cubicBezTo>
                <a:cubicBezTo>
                  <a:pt x="43938" y="24861"/>
                  <a:pt x="43950" y="24868"/>
                  <a:pt x="43963" y="24872"/>
                </a:cubicBezTo>
                <a:cubicBezTo>
                  <a:pt x="43840" y="26140"/>
                  <a:pt x="43607" y="27397"/>
                  <a:pt x="43269" y="28626"/>
                </a:cubicBezTo>
                <a:cubicBezTo>
                  <a:pt x="43153" y="28447"/>
                  <a:pt x="43036" y="28195"/>
                  <a:pt x="42966" y="28102"/>
                </a:cubicBezTo>
                <a:cubicBezTo>
                  <a:pt x="42774" y="27844"/>
                  <a:pt x="42563" y="27600"/>
                  <a:pt x="42337" y="27371"/>
                </a:cubicBezTo>
                <a:cubicBezTo>
                  <a:pt x="41895" y="26928"/>
                  <a:pt x="41386" y="26543"/>
                  <a:pt x="40829" y="26256"/>
                </a:cubicBezTo>
                <a:cubicBezTo>
                  <a:pt x="40842" y="25773"/>
                  <a:pt x="40495" y="25271"/>
                  <a:pt x="40057" y="24935"/>
                </a:cubicBezTo>
                <a:cubicBezTo>
                  <a:pt x="38995" y="24120"/>
                  <a:pt x="37472" y="23597"/>
                  <a:pt x="36082" y="23597"/>
                </a:cubicBezTo>
                <a:cubicBezTo>
                  <a:pt x="35859" y="23597"/>
                  <a:pt x="35639" y="23611"/>
                  <a:pt x="35426" y="23638"/>
                </a:cubicBezTo>
                <a:cubicBezTo>
                  <a:pt x="33559" y="22849"/>
                  <a:pt x="31429" y="22942"/>
                  <a:pt x="29439" y="22909"/>
                </a:cubicBezTo>
                <a:cubicBezTo>
                  <a:pt x="30121" y="22336"/>
                  <a:pt x="30795" y="21751"/>
                  <a:pt x="31461" y="21157"/>
                </a:cubicBezTo>
                <a:cubicBezTo>
                  <a:pt x="31468" y="21161"/>
                  <a:pt x="31475" y="21164"/>
                  <a:pt x="31483" y="21164"/>
                </a:cubicBezTo>
                <a:cubicBezTo>
                  <a:pt x="31485" y="21164"/>
                  <a:pt x="31486" y="21164"/>
                  <a:pt x="31488" y="21164"/>
                </a:cubicBezTo>
                <a:cubicBezTo>
                  <a:pt x="32295" y="21050"/>
                  <a:pt x="33096" y="20993"/>
                  <a:pt x="33887" y="20993"/>
                </a:cubicBezTo>
                <a:close/>
                <a:moveTo>
                  <a:pt x="5087" y="9987"/>
                </a:moveTo>
                <a:cubicBezTo>
                  <a:pt x="5273" y="11452"/>
                  <a:pt x="9920" y="14949"/>
                  <a:pt x="10559" y="15399"/>
                </a:cubicBezTo>
                <a:cubicBezTo>
                  <a:pt x="14960" y="18503"/>
                  <a:pt x="18896" y="21975"/>
                  <a:pt x="19569" y="27603"/>
                </a:cubicBezTo>
                <a:cubicBezTo>
                  <a:pt x="17936" y="28476"/>
                  <a:pt x="16266" y="29280"/>
                  <a:pt x="14583" y="30061"/>
                </a:cubicBezTo>
                <a:cubicBezTo>
                  <a:pt x="14699" y="27583"/>
                  <a:pt x="11913" y="25152"/>
                  <a:pt x="9982" y="24001"/>
                </a:cubicBezTo>
                <a:cubicBezTo>
                  <a:pt x="7324" y="22419"/>
                  <a:pt x="2822" y="21760"/>
                  <a:pt x="1485" y="18610"/>
                </a:cubicBezTo>
                <a:cubicBezTo>
                  <a:pt x="1468" y="18569"/>
                  <a:pt x="1430" y="18540"/>
                  <a:pt x="1386" y="18533"/>
                </a:cubicBezTo>
                <a:cubicBezTo>
                  <a:pt x="1711" y="15692"/>
                  <a:pt x="3223" y="12751"/>
                  <a:pt x="4737" y="10483"/>
                </a:cubicBezTo>
                <a:cubicBezTo>
                  <a:pt x="4849" y="10315"/>
                  <a:pt x="4970" y="10152"/>
                  <a:pt x="5087" y="9987"/>
                </a:cubicBezTo>
                <a:close/>
                <a:moveTo>
                  <a:pt x="1352" y="18941"/>
                </a:moveTo>
                <a:cubicBezTo>
                  <a:pt x="2193" y="20910"/>
                  <a:pt x="4763" y="21929"/>
                  <a:pt x="6572" y="22699"/>
                </a:cubicBezTo>
                <a:cubicBezTo>
                  <a:pt x="7837" y="23236"/>
                  <a:pt x="9134" y="23745"/>
                  <a:pt x="10287" y="24503"/>
                </a:cubicBezTo>
                <a:cubicBezTo>
                  <a:pt x="12062" y="25670"/>
                  <a:pt x="14293" y="27841"/>
                  <a:pt x="14438" y="30066"/>
                </a:cubicBezTo>
                <a:cubicBezTo>
                  <a:pt x="14440" y="30085"/>
                  <a:pt x="14448" y="30104"/>
                  <a:pt x="14462" y="30117"/>
                </a:cubicBezTo>
                <a:cubicBezTo>
                  <a:pt x="14342" y="30172"/>
                  <a:pt x="14223" y="30228"/>
                  <a:pt x="14103" y="30284"/>
                </a:cubicBezTo>
                <a:cubicBezTo>
                  <a:pt x="13944" y="30357"/>
                  <a:pt x="13790" y="30428"/>
                  <a:pt x="13634" y="30496"/>
                </a:cubicBezTo>
                <a:cubicBezTo>
                  <a:pt x="12916" y="28783"/>
                  <a:pt x="11627" y="27609"/>
                  <a:pt x="9877" y="26947"/>
                </a:cubicBezTo>
                <a:cubicBezTo>
                  <a:pt x="8697" y="26499"/>
                  <a:pt x="7431" y="26325"/>
                  <a:pt x="6241" y="25905"/>
                </a:cubicBezTo>
                <a:cubicBezTo>
                  <a:pt x="4597" y="25325"/>
                  <a:pt x="3210" y="24375"/>
                  <a:pt x="1982" y="23141"/>
                </a:cubicBezTo>
                <a:cubicBezTo>
                  <a:pt x="1979" y="23138"/>
                  <a:pt x="1976" y="23138"/>
                  <a:pt x="1973" y="23136"/>
                </a:cubicBezTo>
                <a:cubicBezTo>
                  <a:pt x="1579" y="21965"/>
                  <a:pt x="1344" y="20793"/>
                  <a:pt x="1323" y="19814"/>
                </a:cubicBezTo>
                <a:cubicBezTo>
                  <a:pt x="1317" y="19526"/>
                  <a:pt x="1330" y="19234"/>
                  <a:pt x="1352" y="18941"/>
                </a:cubicBezTo>
                <a:close/>
                <a:moveTo>
                  <a:pt x="2177" y="23706"/>
                </a:moveTo>
                <a:lnTo>
                  <a:pt x="2177" y="23706"/>
                </a:lnTo>
                <a:cubicBezTo>
                  <a:pt x="3498" y="24941"/>
                  <a:pt x="5021" y="25827"/>
                  <a:pt x="6775" y="26354"/>
                </a:cubicBezTo>
                <a:cubicBezTo>
                  <a:pt x="9651" y="27216"/>
                  <a:pt x="12061" y="27691"/>
                  <a:pt x="13492" y="30562"/>
                </a:cubicBezTo>
                <a:cubicBezTo>
                  <a:pt x="12826" y="30862"/>
                  <a:pt x="12184" y="31131"/>
                  <a:pt x="11535" y="31356"/>
                </a:cubicBezTo>
                <a:cubicBezTo>
                  <a:pt x="9959" y="29210"/>
                  <a:pt x="6999" y="29678"/>
                  <a:pt x="5017" y="28073"/>
                </a:cubicBezTo>
                <a:lnTo>
                  <a:pt x="5017" y="28075"/>
                </a:lnTo>
                <a:cubicBezTo>
                  <a:pt x="3852" y="27130"/>
                  <a:pt x="2845" y="25455"/>
                  <a:pt x="2177" y="23706"/>
                </a:cubicBezTo>
                <a:close/>
                <a:moveTo>
                  <a:pt x="29343" y="22989"/>
                </a:moveTo>
                <a:cubicBezTo>
                  <a:pt x="29352" y="23004"/>
                  <a:pt x="29366" y="23012"/>
                  <a:pt x="29383" y="23015"/>
                </a:cubicBezTo>
                <a:cubicBezTo>
                  <a:pt x="31335" y="23220"/>
                  <a:pt x="33235" y="23190"/>
                  <a:pt x="35123" y="23749"/>
                </a:cubicBezTo>
                <a:cubicBezTo>
                  <a:pt x="34772" y="23914"/>
                  <a:pt x="34486" y="24250"/>
                  <a:pt x="34471" y="24630"/>
                </a:cubicBezTo>
                <a:cubicBezTo>
                  <a:pt x="34358" y="24696"/>
                  <a:pt x="34297" y="24854"/>
                  <a:pt x="34420" y="24952"/>
                </a:cubicBezTo>
                <a:cubicBezTo>
                  <a:pt x="35566" y="25868"/>
                  <a:pt x="37141" y="26547"/>
                  <a:pt x="38498" y="27090"/>
                </a:cubicBezTo>
                <a:cubicBezTo>
                  <a:pt x="38851" y="27231"/>
                  <a:pt x="39180" y="27323"/>
                  <a:pt x="39498" y="27323"/>
                </a:cubicBezTo>
                <a:cubicBezTo>
                  <a:pt x="39774" y="27323"/>
                  <a:pt x="40041" y="27254"/>
                  <a:pt x="40306" y="27086"/>
                </a:cubicBezTo>
                <a:cubicBezTo>
                  <a:pt x="40329" y="27082"/>
                  <a:pt x="40352" y="27072"/>
                  <a:pt x="40371" y="27057"/>
                </a:cubicBezTo>
                <a:cubicBezTo>
                  <a:pt x="40411" y="27027"/>
                  <a:pt x="40448" y="26996"/>
                  <a:pt x="40484" y="26963"/>
                </a:cubicBezTo>
                <a:lnTo>
                  <a:pt x="40490" y="26958"/>
                </a:lnTo>
                <a:cubicBezTo>
                  <a:pt x="40490" y="26958"/>
                  <a:pt x="40490" y="26957"/>
                  <a:pt x="40491" y="26957"/>
                </a:cubicBezTo>
                <a:cubicBezTo>
                  <a:pt x="40679" y="26787"/>
                  <a:pt x="40779" y="26596"/>
                  <a:pt x="40815" y="26398"/>
                </a:cubicBezTo>
                <a:cubicBezTo>
                  <a:pt x="41454" y="26828"/>
                  <a:pt x="42038" y="27294"/>
                  <a:pt x="42533" y="27897"/>
                </a:cubicBezTo>
                <a:cubicBezTo>
                  <a:pt x="42775" y="28192"/>
                  <a:pt x="42951" y="28522"/>
                  <a:pt x="43175" y="28828"/>
                </a:cubicBezTo>
                <a:cubicBezTo>
                  <a:pt x="43188" y="28846"/>
                  <a:pt x="43195" y="28859"/>
                  <a:pt x="43203" y="28873"/>
                </a:cubicBezTo>
                <a:cubicBezTo>
                  <a:pt x="42806" y="30266"/>
                  <a:pt x="42278" y="31618"/>
                  <a:pt x="41624" y="32912"/>
                </a:cubicBezTo>
                <a:cubicBezTo>
                  <a:pt x="38435" y="28341"/>
                  <a:pt x="33718" y="24401"/>
                  <a:pt x="27946" y="24401"/>
                </a:cubicBezTo>
                <a:cubicBezTo>
                  <a:pt x="27835" y="24401"/>
                  <a:pt x="27723" y="24402"/>
                  <a:pt x="27611" y="24405"/>
                </a:cubicBezTo>
                <a:cubicBezTo>
                  <a:pt x="28194" y="23944"/>
                  <a:pt x="28770" y="23469"/>
                  <a:pt x="29343" y="22989"/>
                </a:cubicBezTo>
                <a:close/>
                <a:moveTo>
                  <a:pt x="42696" y="9459"/>
                </a:moveTo>
                <a:cubicBezTo>
                  <a:pt x="31386" y="21009"/>
                  <a:pt x="19253" y="33503"/>
                  <a:pt x="2054" y="34196"/>
                </a:cubicBezTo>
                <a:cubicBezTo>
                  <a:pt x="1998" y="34199"/>
                  <a:pt x="1943" y="34218"/>
                  <a:pt x="1900" y="34252"/>
                </a:cubicBezTo>
                <a:cubicBezTo>
                  <a:pt x="1492" y="33811"/>
                  <a:pt x="1253" y="33280"/>
                  <a:pt x="1195" y="32700"/>
                </a:cubicBezTo>
                <a:cubicBezTo>
                  <a:pt x="1205" y="32700"/>
                  <a:pt x="1213" y="32706"/>
                  <a:pt x="1223" y="32706"/>
                </a:cubicBezTo>
                <a:cubicBezTo>
                  <a:pt x="1341" y="32705"/>
                  <a:pt x="1460" y="32704"/>
                  <a:pt x="1579" y="32704"/>
                </a:cubicBezTo>
                <a:cubicBezTo>
                  <a:pt x="2938" y="32704"/>
                  <a:pt x="4326" y="32763"/>
                  <a:pt x="5709" y="32763"/>
                </a:cubicBezTo>
                <a:cubicBezTo>
                  <a:pt x="8147" y="32763"/>
                  <a:pt x="10570" y="32582"/>
                  <a:pt x="12793" y="31585"/>
                </a:cubicBezTo>
                <a:cubicBezTo>
                  <a:pt x="16818" y="29781"/>
                  <a:pt x="20816" y="27873"/>
                  <a:pt x="24428" y="25321"/>
                </a:cubicBezTo>
                <a:cubicBezTo>
                  <a:pt x="27904" y="22862"/>
                  <a:pt x="31068" y="19966"/>
                  <a:pt x="34251" y="17147"/>
                </a:cubicBezTo>
                <a:cubicBezTo>
                  <a:pt x="37098" y="14626"/>
                  <a:pt x="39942" y="12087"/>
                  <a:pt x="42696" y="9459"/>
                </a:cubicBezTo>
                <a:close/>
                <a:moveTo>
                  <a:pt x="31298" y="27835"/>
                </a:moveTo>
                <a:cubicBezTo>
                  <a:pt x="32666" y="27835"/>
                  <a:pt x="34210" y="28995"/>
                  <a:pt x="35050" y="29869"/>
                </a:cubicBezTo>
                <a:cubicBezTo>
                  <a:pt x="35502" y="30337"/>
                  <a:pt x="38820" y="33964"/>
                  <a:pt x="36837" y="34606"/>
                </a:cubicBezTo>
                <a:cubicBezTo>
                  <a:pt x="36139" y="34473"/>
                  <a:pt x="35461" y="34250"/>
                  <a:pt x="34820" y="33945"/>
                </a:cubicBezTo>
                <a:cubicBezTo>
                  <a:pt x="34752" y="33885"/>
                  <a:pt x="34685" y="33823"/>
                  <a:pt x="34618" y="33759"/>
                </a:cubicBezTo>
                <a:cubicBezTo>
                  <a:pt x="34599" y="33742"/>
                  <a:pt x="34579" y="33734"/>
                  <a:pt x="34559" y="33734"/>
                </a:cubicBezTo>
                <a:cubicBezTo>
                  <a:pt x="34528" y="33734"/>
                  <a:pt x="34499" y="33753"/>
                  <a:pt x="34481" y="33779"/>
                </a:cubicBezTo>
                <a:cubicBezTo>
                  <a:pt x="33721" y="33376"/>
                  <a:pt x="33021" y="32858"/>
                  <a:pt x="32369" y="32234"/>
                </a:cubicBezTo>
                <a:cubicBezTo>
                  <a:pt x="31458" y="31365"/>
                  <a:pt x="29814" y="29948"/>
                  <a:pt x="29693" y="28602"/>
                </a:cubicBezTo>
                <a:cubicBezTo>
                  <a:pt x="30148" y="28052"/>
                  <a:pt x="30706" y="27835"/>
                  <a:pt x="31298" y="27835"/>
                </a:cubicBezTo>
                <a:close/>
                <a:moveTo>
                  <a:pt x="27384" y="24584"/>
                </a:moveTo>
                <a:cubicBezTo>
                  <a:pt x="33424" y="24634"/>
                  <a:pt x="38134" y="28383"/>
                  <a:pt x="41493" y="33163"/>
                </a:cubicBezTo>
                <a:cubicBezTo>
                  <a:pt x="40892" y="34315"/>
                  <a:pt x="40203" y="35417"/>
                  <a:pt x="39431" y="36461"/>
                </a:cubicBezTo>
                <a:cubicBezTo>
                  <a:pt x="39097" y="35706"/>
                  <a:pt x="38502" y="34958"/>
                  <a:pt x="37854" y="34473"/>
                </a:cubicBezTo>
                <a:cubicBezTo>
                  <a:pt x="38432" y="33199"/>
                  <a:pt x="36275" y="30440"/>
                  <a:pt x="35602" y="29710"/>
                </a:cubicBezTo>
                <a:cubicBezTo>
                  <a:pt x="34720" y="28754"/>
                  <a:pt x="32732" y="27343"/>
                  <a:pt x="31154" y="27343"/>
                </a:cubicBezTo>
                <a:cubicBezTo>
                  <a:pt x="30894" y="27343"/>
                  <a:pt x="30646" y="27381"/>
                  <a:pt x="30415" y="27466"/>
                </a:cubicBezTo>
                <a:cubicBezTo>
                  <a:pt x="30362" y="27455"/>
                  <a:pt x="30309" y="27449"/>
                  <a:pt x="30255" y="27449"/>
                </a:cubicBezTo>
                <a:cubicBezTo>
                  <a:pt x="30225" y="27449"/>
                  <a:pt x="30195" y="27451"/>
                  <a:pt x="30166" y="27454"/>
                </a:cubicBezTo>
                <a:cubicBezTo>
                  <a:pt x="28799" y="26526"/>
                  <a:pt x="27211" y="26046"/>
                  <a:pt x="25569" y="25963"/>
                </a:cubicBezTo>
                <a:cubicBezTo>
                  <a:pt x="26179" y="25516"/>
                  <a:pt x="26785" y="25056"/>
                  <a:pt x="27384" y="24584"/>
                </a:cubicBezTo>
                <a:close/>
                <a:moveTo>
                  <a:pt x="16977" y="31140"/>
                </a:moveTo>
                <a:cubicBezTo>
                  <a:pt x="16969" y="31163"/>
                  <a:pt x="16970" y="31188"/>
                  <a:pt x="16981" y="31211"/>
                </a:cubicBezTo>
                <a:cubicBezTo>
                  <a:pt x="18675" y="34809"/>
                  <a:pt x="16499" y="38922"/>
                  <a:pt x="14037" y="41587"/>
                </a:cubicBezTo>
                <a:cubicBezTo>
                  <a:pt x="11476" y="39488"/>
                  <a:pt x="9992" y="36651"/>
                  <a:pt x="11654" y="33214"/>
                </a:cubicBezTo>
                <a:cubicBezTo>
                  <a:pt x="13080" y="32779"/>
                  <a:pt x="14470" y="32252"/>
                  <a:pt x="15831" y="31657"/>
                </a:cubicBezTo>
                <a:lnTo>
                  <a:pt x="15831" y="31657"/>
                </a:lnTo>
                <a:cubicBezTo>
                  <a:pt x="15831" y="31660"/>
                  <a:pt x="15827" y="31661"/>
                  <a:pt x="15827" y="31666"/>
                </a:cubicBezTo>
                <a:cubicBezTo>
                  <a:pt x="15559" y="34772"/>
                  <a:pt x="15196" y="37999"/>
                  <a:pt x="13149" y="40489"/>
                </a:cubicBezTo>
                <a:cubicBezTo>
                  <a:pt x="13078" y="40575"/>
                  <a:pt x="13155" y="40689"/>
                  <a:pt x="13238" y="40689"/>
                </a:cubicBezTo>
                <a:cubicBezTo>
                  <a:pt x="13265" y="40689"/>
                  <a:pt x="13291" y="40678"/>
                  <a:pt x="13315" y="40651"/>
                </a:cubicBezTo>
                <a:cubicBezTo>
                  <a:pt x="15415" y="38208"/>
                  <a:pt x="15874" y="34785"/>
                  <a:pt x="15976" y="31661"/>
                </a:cubicBezTo>
                <a:cubicBezTo>
                  <a:pt x="15977" y="31638"/>
                  <a:pt x="15966" y="31617"/>
                  <a:pt x="15946" y="31605"/>
                </a:cubicBezTo>
                <a:cubicBezTo>
                  <a:pt x="16291" y="31453"/>
                  <a:pt x="16635" y="31300"/>
                  <a:pt x="16977" y="31140"/>
                </a:cubicBezTo>
                <a:close/>
                <a:moveTo>
                  <a:pt x="25357" y="26115"/>
                </a:moveTo>
                <a:cubicBezTo>
                  <a:pt x="26990" y="26236"/>
                  <a:pt x="28439" y="26734"/>
                  <a:pt x="29839" y="27545"/>
                </a:cubicBezTo>
                <a:cubicBezTo>
                  <a:pt x="29591" y="27662"/>
                  <a:pt x="29389" y="27880"/>
                  <a:pt x="29322" y="28146"/>
                </a:cubicBezTo>
                <a:cubicBezTo>
                  <a:pt x="29231" y="28186"/>
                  <a:pt x="29173" y="28272"/>
                  <a:pt x="29165" y="28370"/>
                </a:cubicBezTo>
                <a:cubicBezTo>
                  <a:pt x="29036" y="29930"/>
                  <a:pt x="30812" y="31423"/>
                  <a:pt x="31795" y="32393"/>
                </a:cubicBezTo>
                <a:cubicBezTo>
                  <a:pt x="32781" y="33368"/>
                  <a:pt x="33852" y="34154"/>
                  <a:pt x="35095" y="34556"/>
                </a:cubicBezTo>
                <a:cubicBezTo>
                  <a:pt x="35459" y="34825"/>
                  <a:pt x="35899" y="35000"/>
                  <a:pt x="36343" y="35076"/>
                </a:cubicBezTo>
                <a:cubicBezTo>
                  <a:pt x="36381" y="35109"/>
                  <a:pt x="36430" y="35128"/>
                  <a:pt x="36482" y="35128"/>
                </a:cubicBezTo>
                <a:cubicBezTo>
                  <a:pt x="36486" y="35128"/>
                  <a:pt x="36489" y="35128"/>
                  <a:pt x="36493" y="35127"/>
                </a:cubicBezTo>
                <a:cubicBezTo>
                  <a:pt x="36558" y="35126"/>
                  <a:pt x="36615" y="35119"/>
                  <a:pt x="36675" y="35115"/>
                </a:cubicBezTo>
                <a:cubicBezTo>
                  <a:pt x="36714" y="35116"/>
                  <a:pt x="36754" y="35123"/>
                  <a:pt x="36793" y="35123"/>
                </a:cubicBezTo>
                <a:cubicBezTo>
                  <a:pt x="36813" y="35123"/>
                  <a:pt x="36833" y="35113"/>
                  <a:pt x="36844" y="35097"/>
                </a:cubicBezTo>
                <a:cubicBezTo>
                  <a:pt x="37333" y="35029"/>
                  <a:pt x="37632" y="34842"/>
                  <a:pt x="37796" y="34581"/>
                </a:cubicBezTo>
                <a:cubicBezTo>
                  <a:pt x="38094" y="34922"/>
                  <a:pt x="38400" y="35252"/>
                  <a:pt x="38661" y="35626"/>
                </a:cubicBezTo>
                <a:cubicBezTo>
                  <a:pt x="38893" y="35958"/>
                  <a:pt x="39075" y="36315"/>
                  <a:pt x="39273" y="36666"/>
                </a:cubicBezTo>
                <a:cubicBezTo>
                  <a:pt x="38852" y="37225"/>
                  <a:pt x="38405" y="37770"/>
                  <a:pt x="37933" y="38303"/>
                </a:cubicBezTo>
                <a:cubicBezTo>
                  <a:pt x="36807" y="39568"/>
                  <a:pt x="35545" y="40810"/>
                  <a:pt x="34172" y="41905"/>
                </a:cubicBezTo>
                <a:cubicBezTo>
                  <a:pt x="33577" y="38637"/>
                  <a:pt x="32286" y="35539"/>
                  <a:pt x="30322" y="32852"/>
                </a:cubicBezTo>
                <a:cubicBezTo>
                  <a:pt x="28707" y="30648"/>
                  <a:pt x="26433" y="28076"/>
                  <a:pt x="23709" y="27277"/>
                </a:cubicBezTo>
                <a:cubicBezTo>
                  <a:pt x="24265" y="26900"/>
                  <a:pt x="24811" y="26510"/>
                  <a:pt x="25355" y="26115"/>
                </a:cubicBezTo>
                <a:close/>
                <a:moveTo>
                  <a:pt x="22477" y="32093"/>
                </a:moveTo>
                <a:cubicBezTo>
                  <a:pt x="22744" y="32093"/>
                  <a:pt x="23043" y="32159"/>
                  <a:pt x="23398" y="32164"/>
                </a:cubicBezTo>
                <a:lnTo>
                  <a:pt x="24038" y="32833"/>
                </a:lnTo>
                <a:cubicBezTo>
                  <a:pt x="24242" y="33117"/>
                  <a:pt x="24402" y="33451"/>
                  <a:pt x="24563" y="33759"/>
                </a:cubicBezTo>
                <a:cubicBezTo>
                  <a:pt x="25043" y="34677"/>
                  <a:pt x="25447" y="35635"/>
                  <a:pt x="25771" y="36619"/>
                </a:cubicBezTo>
                <a:cubicBezTo>
                  <a:pt x="26206" y="37940"/>
                  <a:pt x="27803" y="42970"/>
                  <a:pt x="25135" y="43050"/>
                </a:cubicBezTo>
                <a:cubicBezTo>
                  <a:pt x="25102" y="43023"/>
                  <a:pt x="25064" y="43004"/>
                  <a:pt x="25023" y="42995"/>
                </a:cubicBezTo>
                <a:cubicBezTo>
                  <a:pt x="22670" y="42490"/>
                  <a:pt x="21687" y="38912"/>
                  <a:pt x="21241" y="36835"/>
                </a:cubicBezTo>
                <a:cubicBezTo>
                  <a:pt x="20975" y="35597"/>
                  <a:pt x="20853" y="34094"/>
                  <a:pt x="21425" y="32921"/>
                </a:cubicBezTo>
                <a:cubicBezTo>
                  <a:pt x="21759" y="32235"/>
                  <a:pt x="22084" y="32093"/>
                  <a:pt x="22477" y="32093"/>
                </a:cubicBezTo>
                <a:close/>
                <a:moveTo>
                  <a:pt x="23564" y="27373"/>
                </a:moveTo>
                <a:cubicBezTo>
                  <a:pt x="26540" y="28426"/>
                  <a:pt x="29025" y="31273"/>
                  <a:pt x="30711" y="33836"/>
                </a:cubicBezTo>
                <a:cubicBezTo>
                  <a:pt x="32346" y="36322"/>
                  <a:pt x="33411" y="39092"/>
                  <a:pt x="33945" y="42012"/>
                </a:cubicBezTo>
                <a:cubicBezTo>
                  <a:pt x="33948" y="42032"/>
                  <a:pt x="33957" y="42050"/>
                  <a:pt x="33971" y="42065"/>
                </a:cubicBezTo>
                <a:cubicBezTo>
                  <a:pt x="33173" y="42687"/>
                  <a:pt x="32339" y="43258"/>
                  <a:pt x="31472" y="43753"/>
                </a:cubicBezTo>
                <a:cubicBezTo>
                  <a:pt x="31343" y="37394"/>
                  <a:pt x="27747" y="31160"/>
                  <a:pt x="21793" y="28559"/>
                </a:cubicBezTo>
                <a:cubicBezTo>
                  <a:pt x="21784" y="28555"/>
                  <a:pt x="21775" y="28553"/>
                  <a:pt x="21767" y="28553"/>
                </a:cubicBezTo>
                <a:cubicBezTo>
                  <a:pt x="21713" y="28553"/>
                  <a:pt x="21680" y="28627"/>
                  <a:pt x="21737" y="28659"/>
                </a:cubicBezTo>
                <a:cubicBezTo>
                  <a:pt x="27450" y="31913"/>
                  <a:pt x="31127" y="37198"/>
                  <a:pt x="31227" y="43887"/>
                </a:cubicBezTo>
                <a:cubicBezTo>
                  <a:pt x="29706" y="44723"/>
                  <a:pt x="28086" y="45324"/>
                  <a:pt x="26388" y="45559"/>
                </a:cubicBezTo>
                <a:cubicBezTo>
                  <a:pt x="26334" y="44838"/>
                  <a:pt x="26155" y="44109"/>
                  <a:pt x="25791" y="43485"/>
                </a:cubicBezTo>
                <a:cubicBezTo>
                  <a:pt x="28221" y="42941"/>
                  <a:pt x="26800" y="37989"/>
                  <a:pt x="26295" y="36464"/>
                </a:cubicBezTo>
                <a:cubicBezTo>
                  <a:pt x="25904" y="35283"/>
                  <a:pt x="24394" y="31137"/>
                  <a:pt x="22572" y="31137"/>
                </a:cubicBezTo>
                <a:cubicBezTo>
                  <a:pt x="22191" y="31137"/>
                  <a:pt x="21795" y="31319"/>
                  <a:pt x="21393" y="31749"/>
                </a:cubicBezTo>
                <a:cubicBezTo>
                  <a:pt x="21378" y="31766"/>
                  <a:pt x="21366" y="31789"/>
                  <a:pt x="21360" y="31812"/>
                </a:cubicBezTo>
                <a:cubicBezTo>
                  <a:pt x="20972" y="31014"/>
                  <a:pt x="20310" y="30304"/>
                  <a:pt x="19541" y="29866"/>
                </a:cubicBezTo>
                <a:cubicBezTo>
                  <a:pt x="19530" y="29859"/>
                  <a:pt x="19518" y="29857"/>
                  <a:pt x="19507" y="29857"/>
                </a:cubicBezTo>
                <a:cubicBezTo>
                  <a:pt x="19502" y="29857"/>
                  <a:pt x="19496" y="29857"/>
                  <a:pt x="19491" y="29859"/>
                </a:cubicBezTo>
                <a:lnTo>
                  <a:pt x="19491" y="29859"/>
                </a:lnTo>
                <a:cubicBezTo>
                  <a:pt x="20881" y="29098"/>
                  <a:pt x="22238" y="28266"/>
                  <a:pt x="23564" y="27373"/>
                </a:cubicBezTo>
                <a:close/>
                <a:moveTo>
                  <a:pt x="19454" y="29879"/>
                </a:moveTo>
                <a:cubicBezTo>
                  <a:pt x="19422" y="29907"/>
                  <a:pt x="19411" y="29957"/>
                  <a:pt x="19452" y="29986"/>
                </a:cubicBezTo>
                <a:cubicBezTo>
                  <a:pt x="20197" y="30544"/>
                  <a:pt x="20750" y="31171"/>
                  <a:pt x="21211" y="31979"/>
                </a:cubicBezTo>
                <a:cubicBezTo>
                  <a:pt x="21211" y="31982"/>
                  <a:pt x="21214" y="31984"/>
                  <a:pt x="21216" y="31985"/>
                </a:cubicBezTo>
                <a:cubicBezTo>
                  <a:pt x="20362" y="32951"/>
                  <a:pt x="20386" y="34921"/>
                  <a:pt x="20521" y="36046"/>
                </a:cubicBezTo>
                <a:cubicBezTo>
                  <a:pt x="20820" y="38535"/>
                  <a:pt x="22020" y="42947"/>
                  <a:pt x="24895" y="43514"/>
                </a:cubicBezTo>
                <a:cubicBezTo>
                  <a:pt x="24906" y="43516"/>
                  <a:pt x="24917" y="43516"/>
                  <a:pt x="24928" y="43516"/>
                </a:cubicBezTo>
                <a:cubicBezTo>
                  <a:pt x="24939" y="43516"/>
                  <a:pt x="24951" y="43516"/>
                  <a:pt x="24961" y="43514"/>
                </a:cubicBezTo>
                <a:cubicBezTo>
                  <a:pt x="25072" y="43529"/>
                  <a:pt x="25184" y="43536"/>
                  <a:pt x="25296" y="43536"/>
                </a:cubicBezTo>
                <a:cubicBezTo>
                  <a:pt x="25405" y="43536"/>
                  <a:pt x="25514" y="43529"/>
                  <a:pt x="25622" y="43516"/>
                </a:cubicBezTo>
                <a:lnTo>
                  <a:pt x="25622" y="43516"/>
                </a:lnTo>
                <a:cubicBezTo>
                  <a:pt x="25622" y="43520"/>
                  <a:pt x="25619" y="43523"/>
                  <a:pt x="25622" y="43527"/>
                </a:cubicBezTo>
                <a:cubicBezTo>
                  <a:pt x="25898" y="44209"/>
                  <a:pt x="26096" y="44871"/>
                  <a:pt x="26153" y="45592"/>
                </a:cubicBezTo>
                <a:cubicBezTo>
                  <a:pt x="25708" y="45645"/>
                  <a:pt x="25261" y="45672"/>
                  <a:pt x="24813" y="45672"/>
                </a:cubicBezTo>
                <a:cubicBezTo>
                  <a:pt x="24145" y="45672"/>
                  <a:pt x="23476" y="45612"/>
                  <a:pt x="22816" y="45493"/>
                </a:cubicBezTo>
                <a:cubicBezTo>
                  <a:pt x="20247" y="45029"/>
                  <a:pt x="16762" y="43732"/>
                  <a:pt x="14235" y="41740"/>
                </a:cubicBezTo>
                <a:cubicBezTo>
                  <a:pt x="16734" y="39092"/>
                  <a:pt x="19085" y="34683"/>
                  <a:pt x="17136" y="31117"/>
                </a:cubicBezTo>
                <a:cubicBezTo>
                  <a:pt x="17129" y="31101"/>
                  <a:pt x="17116" y="31088"/>
                  <a:pt x="17100" y="31081"/>
                </a:cubicBezTo>
                <a:cubicBezTo>
                  <a:pt x="17895" y="30703"/>
                  <a:pt x="18679" y="30302"/>
                  <a:pt x="19454" y="29879"/>
                </a:cubicBezTo>
                <a:close/>
                <a:moveTo>
                  <a:pt x="23217" y="0"/>
                </a:moveTo>
                <a:cubicBezTo>
                  <a:pt x="20710" y="0"/>
                  <a:pt x="18171" y="504"/>
                  <a:pt x="15898" y="1281"/>
                </a:cubicBezTo>
                <a:cubicBezTo>
                  <a:pt x="11539" y="2777"/>
                  <a:pt x="7735" y="5557"/>
                  <a:pt x="4988" y="9257"/>
                </a:cubicBezTo>
                <a:cubicBezTo>
                  <a:pt x="2571" y="12515"/>
                  <a:pt x="0" y="17480"/>
                  <a:pt x="1092" y="21651"/>
                </a:cubicBezTo>
                <a:cubicBezTo>
                  <a:pt x="1652" y="23788"/>
                  <a:pt x="2608" y="26327"/>
                  <a:pt x="4153" y="27953"/>
                </a:cubicBezTo>
                <a:cubicBezTo>
                  <a:pt x="6020" y="29919"/>
                  <a:pt x="9379" y="29465"/>
                  <a:pt x="11028" y="31521"/>
                </a:cubicBezTo>
                <a:cubicBezTo>
                  <a:pt x="10106" y="31802"/>
                  <a:pt x="9155" y="31981"/>
                  <a:pt x="8080" y="31999"/>
                </a:cubicBezTo>
                <a:cubicBezTo>
                  <a:pt x="5789" y="32038"/>
                  <a:pt x="3498" y="32041"/>
                  <a:pt x="1207" y="32064"/>
                </a:cubicBezTo>
                <a:cubicBezTo>
                  <a:pt x="1160" y="32064"/>
                  <a:pt x="1112" y="32074"/>
                  <a:pt x="1069" y="32095"/>
                </a:cubicBezTo>
                <a:cubicBezTo>
                  <a:pt x="1041" y="32084"/>
                  <a:pt x="1010" y="32078"/>
                  <a:pt x="978" y="32078"/>
                </a:cubicBezTo>
                <a:cubicBezTo>
                  <a:pt x="892" y="32078"/>
                  <a:pt x="806" y="32125"/>
                  <a:pt x="787" y="32226"/>
                </a:cubicBezTo>
                <a:cubicBezTo>
                  <a:pt x="625" y="33103"/>
                  <a:pt x="887" y="34005"/>
                  <a:pt x="1528" y="34639"/>
                </a:cubicBezTo>
                <a:cubicBezTo>
                  <a:pt x="1583" y="34693"/>
                  <a:pt x="1643" y="34716"/>
                  <a:pt x="1701" y="34716"/>
                </a:cubicBezTo>
                <a:cubicBezTo>
                  <a:pt x="1756" y="34716"/>
                  <a:pt x="1808" y="34696"/>
                  <a:pt x="1853" y="34663"/>
                </a:cubicBezTo>
                <a:cubicBezTo>
                  <a:pt x="1902" y="34727"/>
                  <a:pt x="1976" y="34762"/>
                  <a:pt x="2056" y="34762"/>
                </a:cubicBezTo>
                <a:cubicBezTo>
                  <a:pt x="2060" y="34762"/>
                  <a:pt x="2065" y="34762"/>
                  <a:pt x="2069" y="34762"/>
                </a:cubicBezTo>
                <a:cubicBezTo>
                  <a:pt x="5176" y="34700"/>
                  <a:pt x="8136" y="34216"/>
                  <a:pt x="10972" y="33408"/>
                </a:cubicBezTo>
                <a:lnTo>
                  <a:pt x="10972" y="33408"/>
                </a:lnTo>
                <a:cubicBezTo>
                  <a:pt x="7744" y="40872"/>
                  <a:pt x="18382" y="46241"/>
                  <a:pt x="25374" y="46241"/>
                </a:cubicBezTo>
                <a:cubicBezTo>
                  <a:pt x="26339" y="46241"/>
                  <a:pt x="27235" y="46139"/>
                  <a:pt x="28015" y="45926"/>
                </a:cubicBezTo>
                <a:cubicBezTo>
                  <a:pt x="32302" y="44754"/>
                  <a:pt x="36134" y="41425"/>
                  <a:pt x="38936" y="38091"/>
                </a:cubicBezTo>
                <a:cubicBezTo>
                  <a:pt x="41872" y="34597"/>
                  <a:pt x="44006" y="30396"/>
                  <a:pt x="44560" y="25831"/>
                </a:cubicBezTo>
                <a:cubicBezTo>
                  <a:pt x="44919" y="22879"/>
                  <a:pt x="44556" y="19874"/>
                  <a:pt x="44527" y="16913"/>
                </a:cubicBezTo>
                <a:cubicBezTo>
                  <a:pt x="44510" y="15286"/>
                  <a:pt x="44535" y="13660"/>
                  <a:pt x="44599" y="12034"/>
                </a:cubicBezTo>
                <a:cubicBezTo>
                  <a:pt x="44672" y="10146"/>
                  <a:pt x="44612" y="8120"/>
                  <a:pt x="45568" y="6429"/>
                </a:cubicBezTo>
                <a:cubicBezTo>
                  <a:pt x="45631" y="6318"/>
                  <a:pt x="45588" y="6216"/>
                  <a:pt x="45512" y="6157"/>
                </a:cubicBezTo>
                <a:cubicBezTo>
                  <a:pt x="45501" y="6047"/>
                  <a:pt x="45429" y="5947"/>
                  <a:pt x="45312" y="5947"/>
                </a:cubicBezTo>
                <a:cubicBezTo>
                  <a:pt x="45285" y="5947"/>
                  <a:pt x="45256" y="5952"/>
                  <a:pt x="45225" y="5964"/>
                </a:cubicBezTo>
                <a:cubicBezTo>
                  <a:pt x="44070" y="6385"/>
                  <a:pt x="42973" y="6566"/>
                  <a:pt x="41918" y="6566"/>
                </a:cubicBezTo>
                <a:cubicBezTo>
                  <a:pt x="37358" y="6566"/>
                  <a:pt x="33595" y="3184"/>
                  <a:pt x="29387" y="1247"/>
                </a:cubicBezTo>
                <a:cubicBezTo>
                  <a:pt x="27477" y="368"/>
                  <a:pt x="25359" y="0"/>
                  <a:pt x="23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7"/>
          <p:cNvSpPr/>
          <p:nvPr/>
        </p:nvSpPr>
        <p:spPr>
          <a:xfrm>
            <a:off x="-117184" y="4400638"/>
            <a:ext cx="494833" cy="292290"/>
          </a:xfrm>
          <a:custGeom>
            <a:avLst/>
            <a:gdLst/>
            <a:ahLst/>
            <a:cxnLst/>
            <a:rect l="l" t="t" r="r" b="b"/>
            <a:pathLst>
              <a:path w="11165" h="6595" extrusionOk="0">
                <a:moveTo>
                  <a:pt x="3286" y="609"/>
                </a:moveTo>
                <a:cubicBezTo>
                  <a:pt x="6349" y="609"/>
                  <a:pt x="10634" y="3569"/>
                  <a:pt x="9047" y="5870"/>
                </a:cubicBezTo>
                <a:cubicBezTo>
                  <a:pt x="8747" y="6024"/>
                  <a:pt x="8377" y="6087"/>
                  <a:pt x="7976" y="6087"/>
                </a:cubicBezTo>
                <a:cubicBezTo>
                  <a:pt x="6794" y="6087"/>
                  <a:pt x="5337" y="5548"/>
                  <a:pt x="4582" y="5230"/>
                </a:cubicBezTo>
                <a:lnTo>
                  <a:pt x="4583" y="5230"/>
                </a:lnTo>
                <a:cubicBezTo>
                  <a:pt x="3372" y="4720"/>
                  <a:pt x="861" y="3164"/>
                  <a:pt x="1078" y="1471"/>
                </a:cubicBezTo>
                <a:cubicBezTo>
                  <a:pt x="1588" y="865"/>
                  <a:pt x="2384" y="609"/>
                  <a:pt x="3286" y="609"/>
                </a:cubicBezTo>
                <a:close/>
                <a:moveTo>
                  <a:pt x="3099" y="0"/>
                </a:moveTo>
                <a:cubicBezTo>
                  <a:pt x="2767" y="0"/>
                  <a:pt x="2448" y="42"/>
                  <a:pt x="2150" y="137"/>
                </a:cubicBezTo>
                <a:cubicBezTo>
                  <a:pt x="2133" y="137"/>
                  <a:pt x="2117" y="136"/>
                  <a:pt x="2100" y="136"/>
                </a:cubicBezTo>
                <a:cubicBezTo>
                  <a:pt x="1842" y="136"/>
                  <a:pt x="1573" y="227"/>
                  <a:pt x="1361" y="344"/>
                </a:cubicBezTo>
                <a:cubicBezTo>
                  <a:pt x="1117" y="478"/>
                  <a:pt x="918" y="682"/>
                  <a:pt x="789" y="930"/>
                </a:cubicBezTo>
                <a:cubicBezTo>
                  <a:pt x="696" y="950"/>
                  <a:pt x="620" y="1019"/>
                  <a:pt x="593" y="1110"/>
                </a:cubicBezTo>
                <a:cubicBezTo>
                  <a:pt x="1" y="2942"/>
                  <a:pt x="2381" y="4796"/>
                  <a:pt x="3787" y="5495"/>
                </a:cubicBezTo>
                <a:cubicBezTo>
                  <a:pt x="4654" y="5926"/>
                  <a:pt x="6343" y="6594"/>
                  <a:pt x="7736" y="6594"/>
                </a:cubicBezTo>
                <a:cubicBezTo>
                  <a:pt x="8242" y="6594"/>
                  <a:pt x="8709" y="6506"/>
                  <a:pt x="9082" y="6286"/>
                </a:cubicBezTo>
                <a:cubicBezTo>
                  <a:pt x="9105" y="6296"/>
                  <a:pt x="9130" y="6302"/>
                  <a:pt x="9156" y="6302"/>
                </a:cubicBezTo>
                <a:cubicBezTo>
                  <a:pt x="9203" y="6302"/>
                  <a:pt x="9252" y="6283"/>
                  <a:pt x="9299" y="6237"/>
                </a:cubicBezTo>
                <a:cubicBezTo>
                  <a:pt x="11164" y="4407"/>
                  <a:pt x="8965" y="2301"/>
                  <a:pt x="7311" y="1396"/>
                </a:cubicBezTo>
                <a:cubicBezTo>
                  <a:pt x="6207" y="790"/>
                  <a:pt x="4539" y="0"/>
                  <a:pt x="30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17"/>
          <p:cNvGrpSpPr/>
          <p:nvPr/>
        </p:nvGrpSpPr>
        <p:grpSpPr>
          <a:xfrm>
            <a:off x="7029806" y="2193078"/>
            <a:ext cx="3867121" cy="3870675"/>
            <a:chOff x="7029806" y="2193078"/>
            <a:chExt cx="3867121" cy="3870675"/>
          </a:xfrm>
        </p:grpSpPr>
        <p:sp>
          <p:nvSpPr>
            <p:cNvPr id="1162" name="Google Shape;1162;p17"/>
            <p:cNvSpPr/>
            <p:nvPr/>
          </p:nvSpPr>
          <p:spPr>
            <a:xfrm rot="8117251">
              <a:off x="7720119" y="2635905"/>
              <a:ext cx="2486496" cy="2985021"/>
            </a:xfrm>
            <a:custGeom>
              <a:avLst/>
              <a:gdLst/>
              <a:ahLst/>
              <a:cxnLst/>
              <a:rect l="l" t="t" r="r" b="b"/>
              <a:pathLst>
                <a:path w="5327" h="6395" extrusionOk="0">
                  <a:moveTo>
                    <a:pt x="4852" y="60"/>
                  </a:moveTo>
                  <a:cubicBezTo>
                    <a:pt x="4869" y="64"/>
                    <a:pt x="4886" y="70"/>
                    <a:pt x="4903" y="75"/>
                  </a:cubicBezTo>
                  <a:cubicBezTo>
                    <a:pt x="4917" y="79"/>
                    <a:pt x="4936" y="88"/>
                    <a:pt x="4952" y="91"/>
                  </a:cubicBezTo>
                  <a:cubicBezTo>
                    <a:pt x="4953" y="93"/>
                    <a:pt x="4954" y="93"/>
                    <a:pt x="4957" y="93"/>
                  </a:cubicBezTo>
                  <a:cubicBezTo>
                    <a:pt x="4269" y="1254"/>
                    <a:pt x="3677" y="2435"/>
                    <a:pt x="2843" y="3506"/>
                  </a:cubicBezTo>
                  <a:cubicBezTo>
                    <a:pt x="2108" y="4450"/>
                    <a:pt x="1268" y="5272"/>
                    <a:pt x="375" y="6064"/>
                  </a:cubicBezTo>
                  <a:cubicBezTo>
                    <a:pt x="2252" y="4367"/>
                    <a:pt x="3617" y="2258"/>
                    <a:pt x="4851" y="66"/>
                  </a:cubicBezTo>
                  <a:cubicBezTo>
                    <a:pt x="4852" y="64"/>
                    <a:pt x="4852" y="61"/>
                    <a:pt x="4852" y="60"/>
                  </a:cubicBezTo>
                  <a:close/>
                  <a:moveTo>
                    <a:pt x="3889" y="1190"/>
                  </a:moveTo>
                  <a:cubicBezTo>
                    <a:pt x="3966" y="1190"/>
                    <a:pt x="4043" y="1195"/>
                    <a:pt x="4121" y="1205"/>
                  </a:cubicBezTo>
                  <a:cubicBezTo>
                    <a:pt x="3686" y="1938"/>
                    <a:pt x="3231" y="2659"/>
                    <a:pt x="2729" y="3351"/>
                  </a:cubicBezTo>
                  <a:cubicBezTo>
                    <a:pt x="1989" y="4375"/>
                    <a:pt x="1150" y="5287"/>
                    <a:pt x="234" y="6156"/>
                  </a:cubicBezTo>
                  <a:cubicBezTo>
                    <a:pt x="224" y="6165"/>
                    <a:pt x="235" y="6177"/>
                    <a:pt x="246" y="6177"/>
                  </a:cubicBezTo>
                  <a:cubicBezTo>
                    <a:pt x="247" y="6177"/>
                    <a:pt x="249" y="6177"/>
                    <a:pt x="250" y="6177"/>
                  </a:cubicBezTo>
                  <a:lnTo>
                    <a:pt x="250" y="6177"/>
                  </a:lnTo>
                  <a:cubicBezTo>
                    <a:pt x="245" y="6180"/>
                    <a:pt x="240" y="6184"/>
                    <a:pt x="238" y="6189"/>
                  </a:cubicBezTo>
                  <a:cubicBezTo>
                    <a:pt x="229" y="6197"/>
                    <a:pt x="237" y="6209"/>
                    <a:pt x="247" y="6209"/>
                  </a:cubicBezTo>
                  <a:cubicBezTo>
                    <a:pt x="248" y="6209"/>
                    <a:pt x="251" y="6208"/>
                    <a:pt x="252" y="6207"/>
                  </a:cubicBezTo>
                  <a:cubicBezTo>
                    <a:pt x="1936" y="4911"/>
                    <a:pt x="3305" y="3183"/>
                    <a:pt x="4355" y="1324"/>
                  </a:cubicBezTo>
                  <a:cubicBezTo>
                    <a:pt x="4593" y="1464"/>
                    <a:pt x="4792" y="1646"/>
                    <a:pt x="4911" y="1902"/>
                  </a:cubicBezTo>
                  <a:cubicBezTo>
                    <a:pt x="5003" y="2102"/>
                    <a:pt x="5056" y="2372"/>
                    <a:pt x="4946" y="2582"/>
                  </a:cubicBezTo>
                  <a:cubicBezTo>
                    <a:pt x="4870" y="2726"/>
                    <a:pt x="4711" y="2808"/>
                    <a:pt x="4593" y="2912"/>
                  </a:cubicBezTo>
                  <a:cubicBezTo>
                    <a:pt x="4465" y="3026"/>
                    <a:pt x="4403" y="3136"/>
                    <a:pt x="4371" y="3305"/>
                  </a:cubicBezTo>
                  <a:cubicBezTo>
                    <a:pt x="4353" y="3410"/>
                    <a:pt x="4356" y="3514"/>
                    <a:pt x="4337" y="3617"/>
                  </a:cubicBezTo>
                  <a:cubicBezTo>
                    <a:pt x="4287" y="3867"/>
                    <a:pt x="4164" y="3965"/>
                    <a:pt x="3989" y="4107"/>
                  </a:cubicBezTo>
                  <a:cubicBezTo>
                    <a:pt x="3860" y="4210"/>
                    <a:pt x="3780" y="4315"/>
                    <a:pt x="3710" y="4465"/>
                  </a:cubicBezTo>
                  <a:cubicBezTo>
                    <a:pt x="3567" y="4778"/>
                    <a:pt x="3430" y="4952"/>
                    <a:pt x="3107" y="5083"/>
                  </a:cubicBezTo>
                  <a:cubicBezTo>
                    <a:pt x="2727" y="5236"/>
                    <a:pt x="2464" y="5377"/>
                    <a:pt x="2162" y="5659"/>
                  </a:cubicBezTo>
                  <a:cubicBezTo>
                    <a:pt x="1710" y="6078"/>
                    <a:pt x="1148" y="6158"/>
                    <a:pt x="561" y="6242"/>
                  </a:cubicBezTo>
                  <a:cubicBezTo>
                    <a:pt x="522" y="6246"/>
                    <a:pt x="145" y="6312"/>
                    <a:pt x="143" y="6314"/>
                  </a:cubicBezTo>
                  <a:lnTo>
                    <a:pt x="143" y="6314"/>
                  </a:lnTo>
                  <a:cubicBezTo>
                    <a:pt x="144" y="6311"/>
                    <a:pt x="237" y="6133"/>
                    <a:pt x="249" y="6092"/>
                  </a:cubicBezTo>
                  <a:cubicBezTo>
                    <a:pt x="279" y="5984"/>
                    <a:pt x="281" y="5876"/>
                    <a:pt x="287" y="5763"/>
                  </a:cubicBezTo>
                  <a:cubicBezTo>
                    <a:pt x="306" y="5378"/>
                    <a:pt x="383" y="5116"/>
                    <a:pt x="629" y="4813"/>
                  </a:cubicBezTo>
                  <a:cubicBezTo>
                    <a:pt x="748" y="4665"/>
                    <a:pt x="861" y="4530"/>
                    <a:pt x="904" y="4343"/>
                  </a:cubicBezTo>
                  <a:cubicBezTo>
                    <a:pt x="952" y="4128"/>
                    <a:pt x="915" y="3903"/>
                    <a:pt x="964" y="3686"/>
                  </a:cubicBezTo>
                  <a:cubicBezTo>
                    <a:pt x="1042" y="3345"/>
                    <a:pt x="1235" y="3063"/>
                    <a:pt x="1529" y="2876"/>
                  </a:cubicBezTo>
                  <a:cubicBezTo>
                    <a:pt x="1719" y="2754"/>
                    <a:pt x="1906" y="2664"/>
                    <a:pt x="2061" y="2491"/>
                  </a:cubicBezTo>
                  <a:cubicBezTo>
                    <a:pt x="2236" y="2297"/>
                    <a:pt x="2356" y="2061"/>
                    <a:pt x="2517" y="1854"/>
                  </a:cubicBezTo>
                  <a:cubicBezTo>
                    <a:pt x="2852" y="1423"/>
                    <a:pt x="3357" y="1190"/>
                    <a:pt x="3889" y="1190"/>
                  </a:cubicBezTo>
                  <a:close/>
                  <a:moveTo>
                    <a:pt x="4847" y="1"/>
                  </a:moveTo>
                  <a:cubicBezTo>
                    <a:pt x="4834" y="1"/>
                    <a:pt x="4822" y="10"/>
                    <a:pt x="4820" y="22"/>
                  </a:cubicBezTo>
                  <a:cubicBezTo>
                    <a:pt x="4810" y="22"/>
                    <a:pt x="4802" y="27"/>
                    <a:pt x="4795" y="37"/>
                  </a:cubicBezTo>
                  <a:cubicBezTo>
                    <a:pt x="4587" y="406"/>
                    <a:pt x="4377" y="773"/>
                    <a:pt x="4161" y="1137"/>
                  </a:cubicBezTo>
                  <a:cubicBezTo>
                    <a:pt x="4160" y="1137"/>
                    <a:pt x="4159" y="1134"/>
                    <a:pt x="4157" y="1134"/>
                  </a:cubicBezTo>
                  <a:cubicBezTo>
                    <a:pt x="4066" y="1121"/>
                    <a:pt x="3974" y="1115"/>
                    <a:pt x="3883" y="1115"/>
                  </a:cubicBezTo>
                  <a:cubicBezTo>
                    <a:pt x="3468" y="1115"/>
                    <a:pt x="3060" y="1251"/>
                    <a:pt x="2734" y="1522"/>
                  </a:cubicBezTo>
                  <a:cubicBezTo>
                    <a:pt x="2534" y="1690"/>
                    <a:pt x="2393" y="1901"/>
                    <a:pt x="2248" y="2115"/>
                  </a:cubicBezTo>
                  <a:cubicBezTo>
                    <a:pt x="2126" y="2297"/>
                    <a:pt x="2002" y="2478"/>
                    <a:pt x="1824" y="2610"/>
                  </a:cubicBezTo>
                  <a:cubicBezTo>
                    <a:pt x="1692" y="2708"/>
                    <a:pt x="1536" y="2768"/>
                    <a:pt x="1403" y="2862"/>
                  </a:cubicBezTo>
                  <a:cubicBezTo>
                    <a:pt x="923" y="3201"/>
                    <a:pt x="910" y="3705"/>
                    <a:pt x="846" y="4231"/>
                  </a:cubicBezTo>
                  <a:cubicBezTo>
                    <a:pt x="797" y="4640"/>
                    <a:pt x="418" y="4859"/>
                    <a:pt x="291" y="5236"/>
                  </a:cubicBezTo>
                  <a:cubicBezTo>
                    <a:pt x="167" y="5600"/>
                    <a:pt x="318" y="6046"/>
                    <a:pt x="23" y="6340"/>
                  </a:cubicBezTo>
                  <a:cubicBezTo>
                    <a:pt x="0" y="6364"/>
                    <a:pt x="25" y="6395"/>
                    <a:pt x="52" y="6395"/>
                  </a:cubicBezTo>
                  <a:cubicBezTo>
                    <a:pt x="55" y="6395"/>
                    <a:pt x="57" y="6394"/>
                    <a:pt x="59" y="6394"/>
                  </a:cubicBezTo>
                  <a:cubicBezTo>
                    <a:pt x="814" y="6234"/>
                    <a:pt x="1617" y="6264"/>
                    <a:pt x="2214" y="5702"/>
                  </a:cubicBezTo>
                  <a:cubicBezTo>
                    <a:pt x="2398" y="5528"/>
                    <a:pt x="2560" y="5372"/>
                    <a:pt x="2799" y="5271"/>
                  </a:cubicBezTo>
                  <a:cubicBezTo>
                    <a:pt x="2949" y="5209"/>
                    <a:pt x="3105" y="5163"/>
                    <a:pt x="3251" y="5095"/>
                  </a:cubicBezTo>
                  <a:cubicBezTo>
                    <a:pt x="3549" y="4957"/>
                    <a:pt x="3638" y="4778"/>
                    <a:pt x="3773" y="4493"/>
                  </a:cubicBezTo>
                  <a:cubicBezTo>
                    <a:pt x="3914" y="4197"/>
                    <a:pt x="4257" y="4083"/>
                    <a:pt x="4373" y="3778"/>
                  </a:cubicBezTo>
                  <a:cubicBezTo>
                    <a:pt x="4471" y="3520"/>
                    <a:pt x="4373" y="3248"/>
                    <a:pt x="4570" y="3016"/>
                  </a:cubicBezTo>
                  <a:cubicBezTo>
                    <a:pt x="4678" y="2890"/>
                    <a:pt x="4845" y="2829"/>
                    <a:pt x="4947" y="2696"/>
                  </a:cubicBezTo>
                  <a:cubicBezTo>
                    <a:pt x="5326" y="2196"/>
                    <a:pt x="4856" y="1509"/>
                    <a:pt x="4377" y="1281"/>
                  </a:cubicBezTo>
                  <a:cubicBezTo>
                    <a:pt x="4598" y="886"/>
                    <a:pt x="4806" y="487"/>
                    <a:pt x="4999" y="85"/>
                  </a:cubicBezTo>
                  <a:cubicBezTo>
                    <a:pt x="5002" y="75"/>
                    <a:pt x="4996" y="67"/>
                    <a:pt x="4988" y="64"/>
                  </a:cubicBezTo>
                  <a:cubicBezTo>
                    <a:pt x="4988" y="57"/>
                    <a:pt x="4984" y="49"/>
                    <a:pt x="4978" y="46"/>
                  </a:cubicBezTo>
                  <a:cubicBezTo>
                    <a:pt x="4946" y="21"/>
                    <a:pt x="4892" y="12"/>
                    <a:pt x="4851" y="1"/>
                  </a:cubicBezTo>
                  <a:cubicBezTo>
                    <a:pt x="4850" y="1"/>
                    <a:pt x="4848" y="1"/>
                    <a:pt x="4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8117251">
              <a:off x="8479360" y="4725812"/>
              <a:ext cx="374818" cy="396758"/>
            </a:xfrm>
            <a:custGeom>
              <a:avLst/>
              <a:gdLst/>
              <a:ahLst/>
              <a:cxnLst/>
              <a:rect l="l" t="t" r="r" b="b"/>
              <a:pathLst>
                <a:path w="803" h="850" extrusionOk="0">
                  <a:moveTo>
                    <a:pt x="14" y="1"/>
                  </a:moveTo>
                  <a:cubicBezTo>
                    <a:pt x="7" y="1"/>
                    <a:pt x="0" y="6"/>
                    <a:pt x="3" y="14"/>
                  </a:cubicBezTo>
                  <a:cubicBezTo>
                    <a:pt x="37" y="182"/>
                    <a:pt x="182" y="274"/>
                    <a:pt x="313" y="371"/>
                  </a:cubicBezTo>
                  <a:cubicBezTo>
                    <a:pt x="496" y="506"/>
                    <a:pt x="675" y="636"/>
                    <a:pt x="782" y="845"/>
                  </a:cubicBezTo>
                  <a:cubicBezTo>
                    <a:pt x="784" y="848"/>
                    <a:pt x="787" y="850"/>
                    <a:pt x="789" y="850"/>
                  </a:cubicBezTo>
                  <a:cubicBezTo>
                    <a:pt x="796" y="850"/>
                    <a:pt x="802" y="842"/>
                    <a:pt x="799" y="834"/>
                  </a:cubicBezTo>
                  <a:cubicBezTo>
                    <a:pt x="721" y="678"/>
                    <a:pt x="603" y="564"/>
                    <a:pt x="468" y="458"/>
                  </a:cubicBezTo>
                  <a:cubicBezTo>
                    <a:pt x="310" y="337"/>
                    <a:pt x="69" y="218"/>
                    <a:pt x="24" y="8"/>
                  </a:cubicBezTo>
                  <a:cubicBezTo>
                    <a:pt x="23" y="3"/>
                    <a:pt x="19" y="1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8117251">
              <a:off x="8478127" y="4879055"/>
              <a:ext cx="417294" cy="404693"/>
            </a:xfrm>
            <a:custGeom>
              <a:avLst/>
              <a:gdLst/>
              <a:ahLst/>
              <a:cxnLst/>
              <a:rect l="l" t="t" r="r" b="b"/>
              <a:pathLst>
                <a:path w="894" h="867" extrusionOk="0">
                  <a:moveTo>
                    <a:pt x="19" y="0"/>
                  </a:moveTo>
                  <a:cubicBezTo>
                    <a:pt x="10" y="0"/>
                    <a:pt x="1" y="8"/>
                    <a:pt x="5" y="20"/>
                  </a:cubicBezTo>
                  <a:cubicBezTo>
                    <a:pt x="161" y="430"/>
                    <a:pt x="638" y="523"/>
                    <a:pt x="879" y="864"/>
                  </a:cubicBezTo>
                  <a:cubicBezTo>
                    <a:pt x="880" y="866"/>
                    <a:pt x="882" y="867"/>
                    <a:pt x="884" y="867"/>
                  </a:cubicBezTo>
                  <a:cubicBezTo>
                    <a:pt x="889" y="867"/>
                    <a:pt x="894" y="862"/>
                    <a:pt x="891" y="856"/>
                  </a:cubicBezTo>
                  <a:cubicBezTo>
                    <a:pt x="680" y="495"/>
                    <a:pt x="188" y="421"/>
                    <a:pt x="32" y="10"/>
                  </a:cubicBezTo>
                  <a:cubicBezTo>
                    <a:pt x="30" y="3"/>
                    <a:pt x="25" y="0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8117251">
              <a:off x="8500849" y="4930213"/>
              <a:ext cx="407026" cy="396291"/>
            </a:xfrm>
            <a:custGeom>
              <a:avLst/>
              <a:gdLst/>
              <a:ahLst/>
              <a:cxnLst/>
              <a:rect l="l" t="t" r="r" b="b"/>
              <a:pathLst>
                <a:path w="872" h="849" extrusionOk="0">
                  <a:moveTo>
                    <a:pt x="18" y="0"/>
                  </a:moveTo>
                  <a:cubicBezTo>
                    <a:pt x="9" y="0"/>
                    <a:pt x="0" y="11"/>
                    <a:pt x="6" y="20"/>
                  </a:cubicBezTo>
                  <a:cubicBezTo>
                    <a:pt x="217" y="381"/>
                    <a:pt x="590" y="542"/>
                    <a:pt x="860" y="846"/>
                  </a:cubicBezTo>
                  <a:cubicBezTo>
                    <a:pt x="861" y="848"/>
                    <a:pt x="863" y="848"/>
                    <a:pt x="864" y="848"/>
                  </a:cubicBezTo>
                  <a:cubicBezTo>
                    <a:pt x="868" y="848"/>
                    <a:pt x="871" y="844"/>
                    <a:pt x="870" y="839"/>
                  </a:cubicBezTo>
                  <a:cubicBezTo>
                    <a:pt x="615" y="519"/>
                    <a:pt x="238" y="369"/>
                    <a:pt x="28" y="7"/>
                  </a:cubicBezTo>
                  <a:cubicBezTo>
                    <a:pt x="25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8117251">
              <a:off x="8336287" y="4288752"/>
              <a:ext cx="399557" cy="547059"/>
            </a:xfrm>
            <a:custGeom>
              <a:avLst/>
              <a:gdLst/>
              <a:ahLst/>
              <a:cxnLst/>
              <a:rect l="l" t="t" r="r" b="b"/>
              <a:pathLst>
                <a:path w="856" h="1172" extrusionOk="0">
                  <a:moveTo>
                    <a:pt x="22" y="1"/>
                  </a:moveTo>
                  <a:cubicBezTo>
                    <a:pt x="11" y="1"/>
                    <a:pt x="1" y="15"/>
                    <a:pt x="11" y="24"/>
                  </a:cubicBezTo>
                  <a:cubicBezTo>
                    <a:pt x="186" y="162"/>
                    <a:pt x="344" y="321"/>
                    <a:pt x="476" y="500"/>
                  </a:cubicBezTo>
                  <a:cubicBezTo>
                    <a:pt x="589" y="655"/>
                    <a:pt x="825" y="967"/>
                    <a:pt x="777" y="1166"/>
                  </a:cubicBezTo>
                  <a:cubicBezTo>
                    <a:pt x="777" y="1169"/>
                    <a:pt x="779" y="1171"/>
                    <a:pt x="782" y="1171"/>
                  </a:cubicBezTo>
                  <a:cubicBezTo>
                    <a:pt x="784" y="1171"/>
                    <a:pt x="785" y="1171"/>
                    <a:pt x="786" y="1170"/>
                  </a:cubicBezTo>
                  <a:cubicBezTo>
                    <a:pt x="855" y="1005"/>
                    <a:pt x="668" y="746"/>
                    <a:pt x="584" y="612"/>
                  </a:cubicBezTo>
                  <a:cubicBezTo>
                    <a:pt x="437" y="376"/>
                    <a:pt x="248" y="174"/>
                    <a:pt x="28" y="3"/>
                  </a:cubicBezTo>
                  <a:cubicBezTo>
                    <a:pt x="26" y="2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8117251">
              <a:off x="8344982" y="4224258"/>
              <a:ext cx="369217" cy="560129"/>
            </a:xfrm>
            <a:custGeom>
              <a:avLst/>
              <a:gdLst/>
              <a:ahLst/>
              <a:cxnLst/>
              <a:rect l="l" t="t" r="r" b="b"/>
              <a:pathLst>
                <a:path w="791" h="1200" extrusionOk="0">
                  <a:moveTo>
                    <a:pt x="19" y="1"/>
                  </a:moveTo>
                  <a:cubicBezTo>
                    <a:pt x="9" y="1"/>
                    <a:pt x="0" y="15"/>
                    <a:pt x="10" y="24"/>
                  </a:cubicBezTo>
                  <a:cubicBezTo>
                    <a:pt x="343" y="366"/>
                    <a:pt x="654" y="721"/>
                    <a:pt x="774" y="1194"/>
                  </a:cubicBezTo>
                  <a:cubicBezTo>
                    <a:pt x="775" y="1198"/>
                    <a:pt x="778" y="1199"/>
                    <a:pt x="781" y="1199"/>
                  </a:cubicBezTo>
                  <a:cubicBezTo>
                    <a:pt x="785" y="1199"/>
                    <a:pt x="791" y="1195"/>
                    <a:pt x="790" y="1189"/>
                  </a:cubicBezTo>
                  <a:cubicBezTo>
                    <a:pt x="694" y="711"/>
                    <a:pt x="362" y="338"/>
                    <a:pt x="27" y="5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8117251">
              <a:off x="8338667" y="3976328"/>
              <a:ext cx="341211" cy="537257"/>
            </a:xfrm>
            <a:custGeom>
              <a:avLst/>
              <a:gdLst/>
              <a:ahLst/>
              <a:cxnLst/>
              <a:rect l="l" t="t" r="r" b="b"/>
              <a:pathLst>
                <a:path w="731" h="1151" extrusionOk="0">
                  <a:moveTo>
                    <a:pt x="23" y="0"/>
                  </a:moveTo>
                  <a:cubicBezTo>
                    <a:pt x="11" y="0"/>
                    <a:pt x="1" y="17"/>
                    <a:pt x="13" y="29"/>
                  </a:cubicBezTo>
                  <a:cubicBezTo>
                    <a:pt x="345" y="341"/>
                    <a:pt x="569" y="712"/>
                    <a:pt x="710" y="1144"/>
                  </a:cubicBezTo>
                  <a:cubicBezTo>
                    <a:pt x="712" y="1149"/>
                    <a:pt x="715" y="1150"/>
                    <a:pt x="719" y="1150"/>
                  </a:cubicBezTo>
                  <a:cubicBezTo>
                    <a:pt x="725" y="1150"/>
                    <a:pt x="731" y="1145"/>
                    <a:pt x="728" y="1138"/>
                  </a:cubicBezTo>
                  <a:cubicBezTo>
                    <a:pt x="613" y="702"/>
                    <a:pt x="363" y="308"/>
                    <a:pt x="33" y="5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8117251">
              <a:off x="8315614" y="3530542"/>
              <a:ext cx="277730" cy="575066"/>
            </a:xfrm>
            <a:custGeom>
              <a:avLst/>
              <a:gdLst/>
              <a:ahLst/>
              <a:cxnLst/>
              <a:rect l="l" t="t" r="r" b="b"/>
              <a:pathLst>
                <a:path w="595" h="1232" extrusionOk="0">
                  <a:moveTo>
                    <a:pt x="19" y="1"/>
                  </a:moveTo>
                  <a:cubicBezTo>
                    <a:pt x="10" y="1"/>
                    <a:pt x="1" y="15"/>
                    <a:pt x="8" y="26"/>
                  </a:cubicBezTo>
                  <a:cubicBezTo>
                    <a:pt x="312" y="368"/>
                    <a:pt x="506" y="770"/>
                    <a:pt x="573" y="1222"/>
                  </a:cubicBezTo>
                  <a:cubicBezTo>
                    <a:pt x="574" y="1228"/>
                    <a:pt x="580" y="1231"/>
                    <a:pt x="584" y="1231"/>
                  </a:cubicBezTo>
                  <a:cubicBezTo>
                    <a:pt x="590" y="1231"/>
                    <a:pt x="594" y="1228"/>
                    <a:pt x="594" y="1221"/>
                  </a:cubicBezTo>
                  <a:cubicBezTo>
                    <a:pt x="530" y="765"/>
                    <a:pt x="342" y="346"/>
                    <a:pt x="26" y="5"/>
                  </a:cubicBezTo>
                  <a:cubicBezTo>
                    <a:pt x="24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8117251">
              <a:off x="8753813" y="3928131"/>
              <a:ext cx="934" cy="140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0"/>
                  </a:moveTo>
                  <a:cubicBezTo>
                    <a:pt x="0" y="0"/>
                    <a:pt x="0" y="2"/>
                    <a:pt x="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8117251">
              <a:off x="8296738" y="3635887"/>
              <a:ext cx="312737" cy="582534"/>
            </a:xfrm>
            <a:custGeom>
              <a:avLst/>
              <a:gdLst/>
              <a:ahLst/>
              <a:cxnLst/>
              <a:rect l="l" t="t" r="r" b="b"/>
              <a:pathLst>
                <a:path w="670" h="1248" extrusionOk="0">
                  <a:moveTo>
                    <a:pt x="17" y="0"/>
                  </a:moveTo>
                  <a:cubicBezTo>
                    <a:pt x="9" y="0"/>
                    <a:pt x="0" y="10"/>
                    <a:pt x="8" y="16"/>
                  </a:cubicBezTo>
                  <a:cubicBezTo>
                    <a:pt x="311" y="376"/>
                    <a:pt x="594" y="757"/>
                    <a:pt x="651" y="1240"/>
                  </a:cubicBezTo>
                  <a:cubicBezTo>
                    <a:pt x="651" y="1245"/>
                    <a:pt x="655" y="1248"/>
                    <a:pt x="660" y="1248"/>
                  </a:cubicBezTo>
                  <a:cubicBezTo>
                    <a:pt x="665" y="1248"/>
                    <a:pt x="669" y="1245"/>
                    <a:pt x="669" y="1238"/>
                  </a:cubicBezTo>
                  <a:cubicBezTo>
                    <a:pt x="621" y="756"/>
                    <a:pt x="340" y="354"/>
                    <a:pt x="23" y="3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8117251">
              <a:off x="8289013" y="3676022"/>
              <a:ext cx="349613" cy="573665"/>
            </a:xfrm>
            <a:custGeom>
              <a:avLst/>
              <a:gdLst/>
              <a:ahLst/>
              <a:cxnLst/>
              <a:rect l="l" t="t" r="r" b="b"/>
              <a:pathLst>
                <a:path w="749" h="1229" extrusionOk="0">
                  <a:moveTo>
                    <a:pt x="18" y="1"/>
                  </a:moveTo>
                  <a:cubicBezTo>
                    <a:pt x="9" y="1"/>
                    <a:pt x="1" y="14"/>
                    <a:pt x="10" y="23"/>
                  </a:cubicBezTo>
                  <a:cubicBezTo>
                    <a:pt x="329" y="377"/>
                    <a:pt x="563" y="781"/>
                    <a:pt x="737" y="1225"/>
                  </a:cubicBezTo>
                  <a:cubicBezTo>
                    <a:pt x="737" y="1227"/>
                    <a:pt x="739" y="1228"/>
                    <a:pt x="741" y="1228"/>
                  </a:cubicBezTo>
                  <a:cubicBezTo>
                    <a:pt x="745" y="1228"/>
                    <a:pt x="748" y="1225"/>
                    <a:pt x="746" y="1221"/>
                  </a:cubicBezTo>
                  <a:cubicBezTo>
                    <a:pt x="595" y="769"/>
                    <a:pt x="344" y="361"/>
                    <a:pt x="26" y="5"/>
                  </a:cubicBezTo>
                  <a:cubicBezTo>
                    <a:pt x="24" y="2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8117251">
              <a:off x="8340257" y="3911087"/>
              <a:ext cx="327207" cy="522787"/>
            </a:xfrm>
            <a:custGeom>
              <a:avLst/>
              <a:gdLst/>
              <a:ahLst/>
              <a:cxnLst/>
              <a:rect l="l" t="t" r="r" b="b"/>
              <a:pathLst>
                <a:path w="701" h="1120" extrusionOk="0">
                  <a:moveTo>
                    <a:pt x="22" y="0"/>
                  </a:moveTo>
                  <a:cubicBezTo>
                    <a:pt x="20" y="0"/>
                    <a:pt x="16" y="3"/>
                    <a:pt x="14" y="3"/>
                  </a:cubicBezTo>
                  <a:cubicBezTo>
                    <a:pt x="4" y="4"/>
                    <a:pt x="1" y="12"/>
                    <a:pt x="4" y="22"/>
                  </a:cubicBezTo>
                  <a:cubicBezTo>
                    <a:pt x="33" y="78"/>
                    <a:pt x="104" y="117"/>
                    <a:pt x="150" y="160"/>
                  </a:cubicBezTo>
                  <a:cubicBezTo>
                    <a:pt x="242" y="245"/>
                    <a:pt x="323" y="341"/>
                    <a:pt x="398" y="442"/>
                  </a:cubicBezTo>
                  <a:cubicBezTo>
                    <a:pt x="537" y="634"/>
                    <a:pt x="673" y="875"/>
                    <a:pt x="691" y="1115"/>
                  </a:cubicBezTo>
                  <a:cubicBezTo>
                    <a:pt x="691" y="1118"/>
                    <a:pt x="694" y="1120"/>
                    <a:pt x="696" y="1120"/>
                  </a:cubicBezTo>
                  <a:cubicBezTo>
                    <a:pt x="698" y="1120"/>
                    <a:pt x="701" y="1118"/>
                    <a:pt x="701" y="1115"/>
                  </a:cubicBezTo>
                  <a:cubicBezTo>
                    <a:pt x="700" y="907"/>
                    <a:pt x="591" y="697"/>
                    <a:pt x="483" y="524"/>
                  </a:cubicBezTo>
                  <a:cubicBezTo>
                    <a:pt x="431" y="441"/>
                    <a:pt x="374" y="360"/>
                    <a:pt x="309" y="286"/>
                  </a:cubicBezTo>
                  <a:cubicBezTo>
                    <a:pt x="270" y="240"/>
                    <a:pt x="231" y="198"/>
                    <a:pt x="189" y="159"/>
                  </a:cubicBezTo>
                  <a:cubicBezTo>
                    <a:pt x="166" y="137"/>
                    <a:pt x="46" y="58"/>
                    <a:pt x="19" y="30"/>
                  </a:cubicBezTo>
                  <a:lnTo>
                    <a:pt x="19" y="30"/>
                  </a:lnTo>
                  <a:cubicBezTo>
                    <a:pt x="21" y="31"/>
                    <a:pt x="22" y="32"/>
                    <a:pt x="24" y="32"/>
                  </a:cubicBezTo>
                  <a:cubicBezTo>
                    <a:pt x="31" y="32"/>
                    <a:pt x="39" y="25"/>
                    <a:pt x="38" y="16"/>
                  </a:cubicBezTo>
                  <a:cubicBezTo>
                    <a:pt x="38" y="15"/>
                    <a:pt x="37" y="11"/>
                    <a:pt x="37" y="10"/>
                  </a:cubicBezTo>
                  <a:cubicBezTo>
                    <a:pt x="34" y="5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8117251">
              <a:off x="8304746" y="3811890"/>
              <a:ext cx="361282" cy="519986"/>
            </a:xfrm>
            <a:custGeom>
              <a:avLst/>
              <a:gdLst/>
              <a:ahLst/>
              <a:cxnLst/>
              <a:rect l="l" t="t" r="r" b="b"/>
              <a:pathLst>
                <a:path w="774" h="1114" extrusionOk="0">
                  <a:moveTo>
                    <a:pt x="17" y="1"/>
                  </a:moveTo>
                  <a:cubicBezTo>
                    <a:pt x="8" y="1"/>
                    <a:pt x="1" y="12"/>
                    <a:pt x="8" y="19"/>
                  </a:cubicBezTo>
                  <a:cubicBezTo>
                    <a:pt x="336" y="332"/>
                    <a:pt x="582" y="690"/>
                    <a:pt x="755" y="1108"/>
                  </a:cubicBezTo>
                  <a:cubicBezTo>
                    <a:pt x="757" y="1112"/>
                    <a:pt x="760" y="1113"/>
                    <a:pt x="763" y="1113"/>
                  </a:cubicBezTo>
                  <a:cubicBezTo>
                    <a:pt x="768" y="1113"/>
                    <a:pt x="774" y="1109"/>
                    <a:pt x="772" y="1103"/>
                  </a:cubicBezTo>
                  <a:cubicBezTo>
                    <a:pt x="613" y="685"/>
                    <a:pt x="356" y="303"/>
                    <a:pt x="24" y="3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8117251">
              <a:off x="8385056" y="3395522"/>
              <a:ext cx="211915" cy="557328"/>
            </a:xfrm>
            <a:custGeom>
              <a:avLst/>
              <a:gdLst/>
              <a:ahLst/>
              <a:cxnLst/>
              <a:rect l="l" t="t" r="r" b="b"/>
              <a:pathLst>
                <a:path w="454" h="1194" extrusionOk="0">
                  <a:moveTo>
                    <a:pt x="20" y="1"/>
                  </a:moveTo>
                  <a:cubicBezTo>
                    <a:pt x="11" y="1"/>
                    <a:pt x="1" y="10"/>
                    <a:pt x="9" y="20"/>
                  </a:cubicBezTo>
                  <a:cubicBezTo>
                    <a:pt x="255" y="372"/>
                    <a:pt x="385" y="761"/>
                    <a:pt x="437" y="1187"/>
                  </a:cubicBezTo>
                  <a:cubicBezTo>
                    <a:pt x="438" y="1191"/>
                    <a:pt x="441" y="1193"/>
                    <a:pt x="445" y="1193"/>
                  </a:cubicBezTo>
                  <a:cubicBezTo>
                    <a:pt x="449" y="1193"/>
                    <a:pt x="454" y="1190"/>
                    <a:pt x="454" y="1184"/>
                  </a:cubicBezTo>
                  <a:cubicBezTo>
                    <a:pt x="429" y="759"/>
                    <a:pt x="274" y="354"/>
                    <a:pt x="30" y="5"/>
                  </a:cubicBezTo>
                  <a:cubicBezTo>
                    <a:pt x="28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8117251">
              <a:off x="8392761" y="3355798"/>
              <a:ext cx="210514" cy="541458"/>
            </a:xfrm>
            <a:custGeom>
              <a:avLst/>
              <a:gdLst/>
              <a:ahLst/>
              <a:cxnLst/>
              <a:rect l="l" t="t" r="r" b="b"/>
              <a:pathLst>
                <a:path w="451" h="1160" extrusionOk="0">
                  <a:moveTo>
                    <a:pt x="20" y="1"/>
                  </a:moveTo>
                  <a:cubicBezTo>
                    <a:pt x="10" y="1"/>
                    <a:pt x="1" y="11"/>
                    <a:pt x="9" y="22"/>
                  </a:cubicBezTo>
                  <a:cubicBezTo>
                    <a:pt x="259" y="356"/>
                    <a:pt x="398" y="737"/>
                    <a:pt x="433" y="1151"/>
                  </a:cubicBezTo>
                  <a:cubicBezTo>
                    <a:pt x="433" y="1157"/>
                    <a:pt x="438" y="1159"/>
                    <a:pt x="442" y="1159"/>
                  </a:cubicBezTo>
                  <a:cubicBezTo>
                    <a:pt x="446" y="1159"/>
                    <a:pt x="451" y="1156"/>
                    <a:pt x="451" y="1150"/>
                  </a:cubicBezTo>
                  <a:cubicBezTo>
                    <a:pt x="427" y="732"/>
                    <a:pt x="281" y="341"/>
                    <a:pt x="32" y="7"/>
                  </a:cubicBezTo>
                  <a:cubicBezTo>
                    <a:pt x="29" y="3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8117251">
              <a:off x="8425805" y="3057889"/>
              <a:ext cx="138165" cy="543792"/>
            </a:xfrm>
            <a:custGeom>
              <a:avLst/>
              <a:gdLst/>
              <a:ahLst/>
              <a:cxnLst/>
              <a:rect l="l" t="t" r="r" b="b"/>
              <a:pathLst>
                <a:path w="296" h="1165" extrusionOk="0">
                  <a:moveTo>
                    <a:pt x="18" y="1"/>
                  </a:moveTo>
                  <a:cubicBezTo>
                    <a:pt x="10" y="1"/>
                    <a:pt x="0" y="11"/>
                    <a:pt x="6" y="21"/>
                  </a:cubicBezTo>
                  <a:cubicBezTo>
                    <a:pt x="159" y="320"/>
                    <a:pt x="264" y="835"/>
                    <a:pt x="126" y="1155"/>
                  </a:cubicBezTo>
                  <a:cubicBezTo>
                    <a:pt x="124" y="1161"/>
                    <a:pt x="128" y="1165"/>
                    <a:pt x="133" y="1165"/>
                  </a:cubicBezTo>
                  <a:cubicBezTo>
                    <a:pt x="135" y="1165"/>
                    <a:pt x="137" y="1164"/>
                    <a:pt x="138" y="1161"/>
                  </a:cubicBezTo>
                  <a:cubicBezTo>
                    <a:pt x="295" y="831"/>
                    <a:pt x="187" y="320"/>
                    <a:pt x="28" y="7"/>
                  </a:cubicBezTo>
                  <a:cubicBezTo>
                    <a:pt x="26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8117251">
              <a:off x="8452284" y="2994051"/>
              <a:ext cx="105957" cy="548460"/>
            </a:xfrm>
            <a:custGeom>
              <a:avLst/>
              <a:gdLst/>
              <a:ahLst/>
              <a:cxnLst/>
              <a:rect l="l" t="t" r="r" b="b"/>
              <a:pathLst>
                <a:path w="227" h="1175" extrusionOk="0">
                  <a:moveTo>
                    <a:pt x="17" y="0"/>
                  </a:moveTo>
                  <a:cubicBezTo>
                    <a:pt x="8" y="0"/>
                    <a:pt x="0" y="7"/>
                    <a:pt x="5" y="17"/>
                  </a:cubicBezTo>
                  <a:cubicBezTo>
                    <a:pt x="158" y="391"/>
                    <a:pt x="192" y="769"/>
                    <a:pt x="116" y="1166"/>
                  </a:cubicBezTo>
                  <a:cubicBezTo>
                    <a:pt x="116" y="1172"/>
                    <a:pt x="120" y="1175"/>
                    <a:pt x="124" y="1175"/>
                  </a:cubicBezTo>
                  <a:cubicBezTo>
                    <a:pt x="126" y="1175"/>
                    <a:pt x="129" y="1173"/>
                    <a:pt x="129" y="1170"/>
                  </a:cubicBezTo>
                  <a:cubicBezTo>
                    <a:pt x="227" y="780"/>
                    <a:pt x="189" y="378"/>
                    <a:pt x="31" y="9"/>
                  </a:cubicBezTo>
                  <a:cubicBezTo>
                    <a:pt x="28" y="3"/>
                    <a:pt x="22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8117251">
              <a:off x="8474317" y="2877233"/>
              <a:ext cx="92421" cy="552194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22" y="0"/>
                  </a:moveTo>
                  <a:cubicBezTo>
                    <a:pt x="16" y="0"/>
                    <a:pt x="10" y="4"/>
                    <a:pt x="7" y="9"/>
                  </a:cubicBezTo>
                  <a:cubicBezTo>
                    <a:pt x="6" y="12"/>
                    <a:pt x="4" y="14"/>
                    <a:pt x="4" y="17"/>
                  </a:cubicBezTo>
                  <a:cubicBezTo>
                    <a:pt x="1" y="23"/>
                    <a:pt x="3" y="33"/>
                    <a:pt x="10" y="38"/>
                  </a:cubicBezTo>
                  <a:cubicBezTo>
                    <a:pt x="12" y="39"/>
                    <a:pt x="13" y="39"/>
                    <a:pt x="16" y="41"/>
                  </a:cubicBezTo>
                  <a:cubicBezTo>
                    <a:pt x="19" y="42"/>
                    <a:pt x="21" y="43"/>
                    <a:pt x="23" y="43"/>
                  </a:cubicBezTo>
                  <a:cubicBezTo>
                    <a:pt x="32" y="43"/>
                    <a:pt x="40" y="33"/>
                    <a:pt x="38" y="24"/>
                  </a:cubicBezTo>
                  <a:lnTo>
                    <a:pt x="38" y="24"/>
                  </a:lnTo>
                  <a:cubicBezTo>
                    <a:pt x="55" y="64"/>
                    <a:pt x="74" y="223"/>
                    <a:pt x="84" y="263"/>
                  </a:cubicBezTo>
                  <a:cubicBezTo>
                    <a:pt x="111" y="375"/>
                    <a:pt x="133" y="489"/>
                    <a:pt x="147" y="603"/>
                  </a:cubicBezTo>
                  <a:cubicBezTo>
                    <a:pt x="167" y="796"/>
                    <a:pt x="160" y="983"/>
                    <a:pt x="118" y="1174"/>
                  </a:cubicBezTo>
                  <a:cubicBezTo>
                    <a:pt x="118" y="1180"/>
                    <a:pt x="122" y="1183"/>
                    <a:pt x="126" y="1183"/>
                  </a:cubicBezTo>
                  <a:cubicBezTo>
                    <a:pt x="128" y="1183"/>
                    <a:pt x="131" y="1181"/>
                    <a:pt x="131" y="1178"/>
                  </a:cubicBezTo>
                  <a:cubicBezTo>
                    <a:pt x="191" y="947"/>
                    <a:pt x="197" y="721"/>
                    <a:pt x="163" y="486"/>
                  </a:cubicBezTo>
                  <a:cubicBezTo>
                    <a:pt x="143" y="351"/>
                    <a:pt x="127" y="105"/>
                    <a:pt x="33" y="5"/>
                  </a:cubicBezTo>
                  <a:cubicBezTo>
                    <a:pt x="30" y="2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8117251">
              <a:off x="8516972" y="2713445"/>
              <a:ext cx="69549" cy="473776"/>
            </a:xfrm>
            <a:custGeom>
              <a:avLst/>
              <a:gdLst/>
              <a:ahLst/>
              <a:cxnLst/>
              <a:rect l="l" t="t" r="r" b="b"/>
              <a:pathLst>
                <a:path w="149" h="1015" extrusionOk="0">
                  <a:moveTo>
                    <a:pt x="44" y="1"/>
                  </a:moveTo>
                  <a:cubicBezTo>
                    <a:pt x="36" y="1"/>
                    <a:pt x="27" y="7"/>
                    <a:pt x="29" y="17"/>
                  </a:cubicBezTo>
                  <a:cubicBezTo>
                    <a:pt x="72" y="352"/>
                    <a:pt x="105" y="675"/>
                    <a:pt x="2" y="1002"/>
                  </a:cubicBezTo>
                  <a:cubicBezTo>
                    <a:pt x="0" y="1009"/>
                    <a:pt x="6" y="1014"/>
                    <a:pt x="13" y="1014"/>
                  </a:cubicBezTo>
                  <a:cubicBezTo>
                    <a:pt x="16" y="1014"/>
                    <a:pt x="20" y="1012"/>
                    <a:pt x="21" y="1008"/>
                  </a:cubicBezTo>
                  <a:cubicBezTo>
                    <a:pt x="149" y="689"/>
                    <a:pt x="108" y="347"/>
                    <a:pt x="62" y="16"/>
                  </a:cubicBezTo>
                  <a:cubicBezTo>
                    <a:pt x="61" y="6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8117251">
              <a:off x="8594298" y="2564083"/>
              <a:ext cx="42943" cy="316006"/>
            </a:xfrm>
            <a:custGeom>
              <a:avLst/>
              <a:gdLst/>
              <a:ahLst/>
              <a:cxnLst/>
              <a:rect l="l" t="t" r="r" b="b"/>
              <a:pathLst>
                <a:path w="92" h="677" extrusionOk="0">
                  <a:moveTo>
                    <a:pt x="16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45" y="239"/>
                    <a:pt x="22" y="444"/>
                    <a:pt x="5" y="671"/>
                  </a:cubicBezTo>
                  <a:cubicBezTo>
                    <a:pt x="5" y="674"/>
                    <a:pt x="8" y="676"/>
                    <a:pt x="10" y="676"/>
                  </a:cubicBezTo>
                  <a:cubicBezTo>
                    <a:pt x="11" y="676"/>
                    <a:pt x="13" y="676"/>
                    <a:pt x="13" y="674"/>
                  </a:cubicBezTo>
                  <a:cubicBezTo>
                    <a:pt x="91" y="467"/>
                    <a:pt x="73" y="221"/>
                    <a:pt x="28" y="10"/>
                  </a:cubicBezTo>
                  <a:cubicBezTo>
                    <a:pt x="27" y="3"/>
                    <a:pt x="22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8117251">
              <a:off x="8618689" y="2495251"/>
              <a:ext cx="63481" cy="320674"/>
            </a:xfrm>
            <a:custGeom>
              <a:avLst/>
              <a:gdLst/>
              <a:ahLst/>
              <a:cxnLst/>
              <a:rect l="l" t="t" r="r" b="b"/>
              <a:pathLst>
                <a:path w="136" h="687" extrusionOk="0">
                  <a:moveTo>
                    <a:pt x="129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11" y="236"/>
                    <a:pt x="71" y="454"/>
                    <a:pt x="4" y="675"/>
                  </a:cubicBezTo>
                  <a:cubicBezTo>
                    <a:pt x="1" y="682"/>
                    <a:pt x="7" y="687"/>
                    <a:pt x="13" y="687"/>
                  </a:cubicBezTo>
                  <a:cubicBezTo>
                    <a:pt x="18" y="687"/>
                    <a:pt x="22" y="685"/>
                    <a:pt x="23" y="680"/>
                  </a:cubicBezTo>
                  <a:cubicBezTo>
                    <a:pt x="96" y="462"/>
                    <a:pt x="136" y="235"/>
                    <a:pt x="136" y="7"/>
                  </a:cubicBezTo>
                  <a:cubicBezTo>
                    <a:pt x="136" y="2"/>
                    <a:pt x="133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8117251">
              <a:off x="8644767" y="2450381"/>
              <a:ext cx="79351" cy="272129"/>
            </a:xfrm>
            <a:custGeom>
              <a:avLst/>
              <a:gdLst/>
              <a:ahLst/>
              <a:cxnLst/>
              <a:rect l="l" t="t" r="r" b="b"/>
              <a:pathLst>
                <a:path w="170" h="583" extrusionOk="0">
                  <a:moveTo>
                    <a:pt x="164" y="1"/>
                  </a:moveTo>
                  <a:cubicBezTo>
                    <a:pt x="161" y="1"/>
                    <a:pt x="159" y="2"/>
                    <a:pt x="159" y="5"/>
                  </a:cubicBezTo>
                  <a:cubicBezTo>
                    <a:pt x="123" y="198"/>
                    <a:pt x="77" y="380"/>
                    <a:pt x="4" y="564"/>
                  </a:cubicBezTo>
                  <a:cubicBezTo>
                    <a:pt x="1" y="574"/>
                    <a:pt x="9" y="582"/>
                    <a:pt x="16" y="582"/>
                  </a:cubicBezTo>
                  <a:cubicBezTo>
                    <a:pt x="20" y="582"/>
                    <a:pt x="24" y="580"/>
                    <a:pt x="26" y="575"/>
                  </a:cubicBezTo>
                  <a:cubicBezTo>
                    <a:pt x="104" y="396"/>
                    <a:pt x="155" y="202"/>
                    <a:pt x="170" y="5"/>
                  </a:cubicBezTo>
                  <a:cubicBezTo>
                    <a:pt x="170" y="2"/>
                    <a:pt x="16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8117251">
              <a:off x="8692314" y="2376020"/>
              <a:ext cx="51345" cy="140966"/>
            </a:xfrm>
            <a:custGeom>
              <a:avLst/>
              <a:gdLst/>
              <a:ahLst/>
              <a:cxnLst/>
              <a:rect l="l" t="t" r="r" b="b"/>
              <a:pathLst>
                <a:path w="110" h="302" extrusionOk="0">
                  <a:moveTo>
                    <a:pt x="102" y="1"/>
                  </a:moveTo>
                  <a:cubicBezTo>
                    <a:pt x="99" y="1"/>
                    <a:pt x="96" y="3"/>
                    <a:pt x="96" y="7"/>
                  </a:cubicBezTo>
                  <a:cubicBezTo>
                    <a:pt x="73" y="103"/>
                    <a:pt x="39" y="194"/>
                    <a:pt x="3" y="287"/>
                  </a:cubicBezTo>
                  <a:cubicBezTo>
                    <a:pt x="1" y="295"/>
                    <a:pt x="7" y="302"/>
                    <a:pt x="13" y="302"/>
                  </a:cubicBezTo>
                  <a:cubicBezTo>
                    <a:pt x="16" y="302"/>
                    <a:pt x="19" y="300"/>
                    <a:pt x="21" y="296"/>
                  </a:cubicBezTo>
                  <a:cubicBezTo>
                    <a:pt x="66" y="206"/>
                    <a:pt x="92" y="107"/>
                    <a:pt x="109" y="9"/>
                  </a:cubicBezTo>
                  <a:cubicBezTo>
                    <a:pt x="110" y="4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8117251">
              <a:off x="8771231" y="2435455"/>
              <a:ext cx="95222" cy="13536"/>
            </a:xfrm>
            <a:custGeom>
              <a:avLst/>
              <a:gdLst/>
              <a:ahLst/>
              <a:cxnLst/>
              <a:rect l="l" t="t" r="r" b="b"/>
              <a:pathLst>
                <a:path w="204" h="29" extrusionOk="0">
                  <a:moveTo>
                    <a:pt x="123" y="1"/>
                  </a:moveTo>
                  <a:cubicBezTo>
                    <a:pt x="85" y="1"/>
                    <a:pt x="47" y="4"/>
                    <a:pt x="10" y="12"/>
                  </a:cubicBezTo>
                  <a:cubicBezTo>
                    <a:pt x="1" y="14"/>
                    <a:pt x="4" y="29"/>
                    <a:pt x="14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66" y="23"/>
                    <a:pt x="115" y="18"/>
                    <a:pt x="165" y="18"/>
                  </a:cubicBezTo>
                  <a:cubicBezTo>
                    <a:pt x="174" y="18"/>
                    <a:pt x="183" y="18"/>
                    <a:pt x="192" y="18"/>
                  </a:cubicBezTo>
                  <a:cubicBezTo>
                    <a:pt x="203" y="18"/>
                    <a:pt x="202" y="4"/>
                    <a:pt x="191" y="4"/>
                  </a:cubicBezTo>
                  <a:cubicBezTo>
                    <a:pt x="169" y="2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8117251">
              <a:off x="8772087" y="2530046"/>
              <a:ext cx="163837" cy="16804"/>
            </a:xfrm>
            <a:custGeom>
              <a:avLst/>
              <a:gdLst/>
              <a:ahLst/>
              <a:cxnLst/>
              <a:rect l="l" t="t" r="r" b="b"/>
              <a:pathLst>
                <a:path w="351" h="36" extrusionOk="0">
                  <a:moveTo>
                    <a:pt x="199" y="1"/>
                  </a:moveTo>
                  <a:cubicBezTo>
                    <a:pt x="136" y="1"/>
                    <a:pt x="73" y="6"/>
                    <a:pt x="11" y="17"/>
                  </a:cubicBezTo>
                  <a:cubicBezTo>
                    <a:pt x="1" y="20"/>
                    <a:pt x="1" y="36"/>
                    <a:pt x="9" y="36"/>
                  </a:cubicBezTo>
                  <a:cubicBezTo>
                    <a:pt x="10" y="36"/>
                    <a:pt x="11" y="35"/>
                    <a:pt x="12" y="35"/>
                  </a:cubicBezTo>
                  <a:cubicBezTo>
                    <a:pt x="92" y="25"/>
                    <a:pt x="169" y="17"/>
                    <a:pt x="248" y="17"/>
                  </a:cubicBezTo>
                  <a:cubicBezTo>
                    <a:pt x="278" y="17"/>
                    <a:pt x="309" y="18"/>
                    <a:pt x="340" y="21"/>
                  </a:cubicBezTo>
                  <a:cubicBezTo>
                    <a:pt x="347" y="21"/>
                    <a:pt x="351" y="10"/>
                    <a:pt x="342" y="9"/>
                  </a:cubicBezTo>
                  <a:cubicBezTo>
                    <a:pt x="295" y="4"/>
                    <a:pt x="24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8117251">
              <a:off x="8771103" y="2565948"/>
              <a:ext cx="183908" cy="21005"/>
            </a:xfrm>
            <a:custGeom>
              <a:avLst/>
              <a:gdLst/>
              <a:ahLst/>
              <a:cxnLst/>
              <a:rect l="l" t="t" r="r" b="b"/>
              <a:pathLst>
                <a:path w="394" h="45" extrusionOk="0">
                  <a:moveTo>
                    <a:pt x="144" y="0"/>
                  </a:moveTo>
                  <a:cubicBezTo>
                    <a:pt x="101" y="0"/>
                    <a:pt x="58" y="3"/>
                    <a:pt x="16" y="8"/>
                  </a:cubicBezTo>
                  <a:cubicBezTo>
                    <a:pt x="0" y="8"/>
                    <a:pt x="1" y="32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63" y="27"/>
                    <a:pt x="107" y="25"/>
                    <a:pt x="150" y="25"/>
                  </a:cubicBezTo>
                  <a:cubicBezTo>
                    <a:pt x="227" y="25"/>
                    <a:pt x="302" y="32"/>
                    <a:pt x="379" y="44"/>
                  </a:cubicBezTo>
                  <a:cubicBezTo>
                    <a:pt x="379" y="44"/>
                    <a:pt x="380" y="44"/>
                    <a:pt x="380" y="44"/>
                  </a:cubicBezTo>
                  <a:cubicBezTo>
                    <a:pt x="390" y="44"/>
                    <a:pt x="393" y="30"/>
                    <a:pt x="383" y="27"/>
                  </a:cubicBezTo>
                  <a:cubicBezTo>
                    <a:pt x="305" y="9"/>
                    <a:pt x="225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8117251">
              <a:off x="8723635" y="2762536"/>
              <a:ext cx="378086" cy="43877"/>
            </a:xfrm>
            <a:custGeom>
              <a:avLst/>
              <a:gdLst/>
              <a:ahLst/>
              <a:cxnLst/>
              <a:rect l="l" t="t" r="r" b="b"/>
              <a:pathLst>
                <a:path w="810" h="94" extrusionOk="0">
                  <a:moveTo>
                    <a:pt x="513" y="0"/>
                  </a:moveTo>
                  <a:cubicBezTo>
                    <a:pt x="345" y="0"/>
                    <a:pt x="177" y="24"/>
                    <a:pt x="17" y="70"/>
                  </a:cubicBezTo>
                  <a:cubicBezTo>
                    <a:pt x="1" y="75"/>
                    <a:pt x="6" y="93"/>
                    <a:pt x="20" y="93"/>
                  </a:cubicBezTo>
                  <a:cubicBezTo>
                    <a:pt x="21" y="93"/>
                    <a:pt x="22" y="93"/>
                    <a:pt x="23" y="93"/>
                  </a:cubicBezTo>
                  <a:cubicBezTo>
                    <a:pt x="214" y="51"/>
                    <a:pt x="397" y="29"/>
                    <a:pt x="587" y="29"/>
                  </a:cubicBezTo>
                  <a:cubicBezTo>
                    <a:pt x="656" y="29"/>
                    <a:pt x="726" y="32"/>
                    <a:pt x="798" y="38"/>
                  </a:cubicBezTo>
                  <a:cubicBezTo>
                    <a:pt x="806" y="38"/>
                    <a:pt x="810" y="26"/>
                    <a:pt x="800" y="23"/>
                  </a:cubicBezTo>
                  <a:cubicBezTo>
                    <a:pt x="706" y="8"/>
                    <a:pt x="609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8117251">
              <a:off x="8719981" y="2815655"/>
              <a:ext cx="412627" cy="35475"/>
            </a:xfrm>
            <a:custGeom>
              <a:avLst/>
              <a:gdLst/>
              <a:ahLst/>
              <a:cxnLst/>
              <a:rect l="l" t="t" r="r" b="b"/>
              <a:pathLst>
                <a:path w="884" h="76" extrusionOk="0">
                  <a:moveTo>
                    <a:pt x="647" y="0"/>
                  </a:moveTo>
                  <a:cubicBezTo>
                    <a:pt x="436" y="0"/>
                    <a:pt x="224" y="18"/>
                    <a:pt x="16" y="49"/>
                  </a:cubicBezTo>
                  <a:cubicBezTo>
                    <a:pt x="1" y="52"/>
                    <a:pt x="1" y="76"/>
                    <a:pt x="18" y="76"/>
                  </a:cubicBezTo>
                  <a:cubicBezTo>
                    <a:pt x="18" y="76"/>
                    <a:pt x="18" y="76"/>
                    <a:pt x="19" y="76"/>
                  </a:cubicBezTo>
                  <a:cubicBezTo>
                    <a:pt x="303" y="40"/>
                    <a:pt x="584" y="28"/>
                    <a:pt x="872" y="25"/>
                  </a:cubicBezTo>
                  <a:cubicBezTo>
                    <a:pt x="884" y="25"/>
                    <a:pt x="882" y="7"/>
                    <a:pt x="870" y="7"/>
                  </a:cubicBezTo>
                  <a:cubicBezTo>
                    <a:pt x="796" y="3"/>
                    <a:pt x="721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8117251">
              <a:off x="8751573" y="3079988"/>
              <a:ext cx="423363" cy="35942"/>
            </a:xfrm>
            <a:custGeom>
              <a:avLst/>
              <a:gdLst/>
              <a:ahLst/>
              <a:cxnLst/>
              <a:rect l="l" t="t" r="r" b="b"/>
              <a:pathLst>
                <a:path w="907" h="77" extrusionOk="0">
                  <a:moveTo>
                    <a:pt x="403" y="0"/>
                  </a:moveTo>
                  <a:cubicBezTo>
                    <a:pt x="315" y="0"/>
                    <a:pt x="227" y="6"/>
                    <a:pt x="140" y="6"/>
                  </a:cubicBezTo>
                  <a:cubicBezTo>
                    <a:pt x="100" y="6"/>
                    <a:pt x="60" y="5"/>
                    <a:pt x="20" y="1"/>
                  </a:cubicBezTo>
                  <a:cubicBezTo>
                    <a:pt x="13" y="1"/>
                    <a:pt x="1" y="7"/>
                    <a:pt x="2" y="19"/>
                  </a:cubicBezTo>
                  <a:cubicBezTo>
                    <a:pt x="2" y="20"/>
                    <a:pt x="2" y="23"/>
                    <a:pt x="3" y="25"/>
                  </a:cubicBezTo>
                  <a:cubicBezTo>
                    <a:pt x="5" y="33"/>
                    <a:pt x="12" y="39"/>
                    <a:pt x="19" y="39"/>
                  </a:cubicBezTo>
                  <a:cubicBezTo>
                    <a:pt x="21" y="39"/>
                    <a:pt x="22" y="39"/>
                    <a:pt x="24" y="38"/>
                  </a:cubicBezTo>
                  <a:cubicBezTo>
                    <a:pt x="25" y="38"/>
                    <a:pt x="25" y="38"/>
                    <a:pt x="26" y="36"/>
                  </a:cubicBezTo>
                  <a:cubicBezTo>
                    <a:pt x="27" y="36"/>
                    <a:pt x="30" y="35"/>
                    <a:pt x="31" y="33"/>
                  </a:cubicBezTo>
                  <a:cubicBezTo>
                    <a:pt x="32" y="35"/>
                    <a:pt x="36" y="35"/>
                    <a:pt x="38" y="35"/>
                  </a:cubicBezTo>
                  <a:cubicBezTo>
                    <a:pt x="84" y="32"/>
                    <a:pt x="127" y="29"/>
                    <a:pt x="171" y="27"/>
                  </a:cubicBezTo>
                  <a:cubicBezTo>
                    <a:pt x="209" y="27"/>
                    <a:pt x="248" y="26"/>
                    <a:pt x="287" y="26"/>
                  </a:cubicBezTo>
                  <a:cubicBezTo>
                    <a:pt x="315" y="26"/>
                    <a:pt x="344" y="26"/>
                    <a:pt x="371" y="27"/>
                  </a:cubicBezTo>
                  <a:cubicBezTo>
                    <a:pt x="548" y="32"/>
                    <a:pt x="722" y="56"/>
                    <a:pt x="897" y="77"/>
                  </a:cubicBezTo>
                  <a:cubicBezTo>
                    <a:pt x="898" y="77"/>
                    <a:pt x="898" y="77"/>
                    <a:pt x="899" y="77"/>
                  </a:cubicBezTo>
                  <a:cubicBezTo>
                    <a:pt x="907" y="77"/>
                    <a:pt x="907" y="67"/>
                    <a:pt x="900" y="63"/>
                  </a:cubicBezTo>
                  <a:cubicBezTo>
                    <a:pt x="770" y="32"/>
                    <a:pt x="637" y="14"/>
                    <a:pt x="501" y="3"/>
                  </a:cubicBezTo>
                  <a:cubicBezTo>
                    <a:pt x="468" y="1"/>
                    <a:pt x="43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8117251">
              <a:off x="8768955" y="3138491"/>
              <a:ext cx="407026" cy="61614"/>
            </a:xfrm>
            <a:custGeom>
              <a:avLst/>
              <a:gdLst/>
              <a:ahLst/>
              <a:cxnLst/>
              <a:rect l="l" t="t" r="r" b="b"/>
              <a:pathLst>
                <a:path w="872" h="132" extrusionOk="0">
                  <a:moveTo>
                    <a:pt x="130" y="1"/>
                  </a:moveTo>
                  <a:cubicBezTo>
                    <a:pt x="85" y="1"/>
                    <a:pt x="42" y="6"/>
                    <a:pt x="11" y="23"/>
                  </a:cubicBezTo>
                  <a:cubicBezTo>
                    <a:pt x="0" y="32"/>
                    <a:pt x="5" y="46"/>
                    <a:pt x="12" y="52"/>
                  </a:cubicBezTo>
                  <a:cubicBezTo>
                    <a:pt x="15" y="53"/>
                    <a:pt x="16" y="55"/>
                    <a:pt x="18" y="55"/>
                  </a:cubicBezTo>
                  <a:cubicBezTo>
                    <a:pt x="21" y="56"/>
                    <a:pt x="23" y="57"/>
                    <a:pt x="25" y="57"/>
                  </a:cubicBezTo>
                  <a:cubicBezTo>
                    <a:pt x="30" y="57"/>
                    <a:pt x="35" y="53"/>
                    <a:pt x="39" y="49"/>
                  </a:cubicBezTo>
                  <a:cubicBezTo>
                    <a:pt x="40" y="47"/>
                    <a:pt x="40" y="46"/>
                    <a:pt x="41" y="44"/>
                  </a:cubicBezTo>
                  <a:cubicBezTo>
                    <a:pt x="45" y="40"/>
                    <a:pt x="42" y="35"/>
                    <a:pt x="41" y="32"/>
                  </a:cubicBezTo>
                  <a:lnTo>
                    <a:pt x="41" y="32"/>
                  </a:lnTo>
                  <a:cubicBezTo>
                    <a:pt x="94" y="37"/>
                    <a:pt x="219" y="44"/>
                    <a:pt x="228" y="44"/>
                  </a:cubicBezTo>
                  <a:cubicBezTo>
                    <a:pt x="312" y="47"/>
                    <a:pt x="396" y="53"/>
                    <a:pt x="480" y="62"/>
                  </a:cubicBezTo>
                  <a:cubicBezTo>
                    <a:pt x="608" y="77"/>
                    <a:pt x="734" y="101"/>
                    <a:pt x="858" y="131"/>
                  </a:cubicBezTo>
                  <a:cubicBezTo>
                    <a:pt x="859" y="131"/>
                    <a:pt x="860" y="131"/>
                    <a:pt x="861" y="131"/>
                  </a:cubicBezTo>
                  <a:cubicBezTo>
                    <a:pt x="869" y="131"/>
                    <a:pt x="871" y="117"/>
                    <a:pt x="861" y="115"/>
                  </a:cubicBezTo>
                  <a:cubicBezTo>
                    <a:pt x="696" y="68"/>
                    <a:pt x="528" y="37"/>
                    <a:pt x="355" y="22"/>
                  </a:cubicBezTo>
                  <a:cubicBezTo>
                    <a:pt x="297" y="17"/>
                    <a:pt x="209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8117251">
              <a:off x="8748437" y="3403188"/>
              <a:ext cx="574130" cy="61614"/>
            </a:xfrm>
            <a:custGeom>
              <a:avLst/>
              <a:gdLst/>
              <a:ahLst/>
              <a:cxnLst/>
              <a:rect l="l" t="t" r="r" b="b"/>
              <a:pathLst>
                <a:path w="1230" h="132" extrusionOk="0">
                  <a:moveTo>
                    <a:pt x="681" y="1"/>
                  </a:moveTo>
                  <a:cubicBezTo>
                    <a:pt x="458" y="1"/>
                    <a:pt x="235" y="36"/>
                    <a:pt x="17" y="103"/>
                  </a:cubicBezTo>
                  <a:cubicBezTo>
                    <a:pt x="0" y="109"/>
                    <a:pt x="6" y="132"/>
                    <a:pt x="20" y="132"/>
                  </a:cubicBezTo>
                  <a:cubicBezTo>
                    <a:pt x="22" y="132"/>
                    <a:pt x="23" y="131"/>
                    <a:pt x="25" y="131"/>
                  </a:cubicBezTo>
                  <a:cubicBezTo>
                    <a:pt x="246" y="64"/>
                    <a:pt x="466" y="32"/>
                    <a:pt x="688" y="32"/>
                  </a:cubicBezTo>
                  <a:cubicBezTo>
                    <a:pt x="861" y="32"/>
                    <a:pt x="1036" y="51"/>
                    <a:pt x="1214" y="89"/>
                  </a:cubicBezTo>
                  <a:cubicBezTo>
                    <a:pt x="1215" y="89"/>
                    <a:pt x="1216" y="89"/>
                    <a:pt x="1216" y="89"/>
                  </a:cubicBezTo>
                  <a:cubicBezTo>
                    <a:pt x="1226" y="89"/>
                    <a:pt x="1229" y="73"/>
                    <a:pt x="1218" y="70"/>
                  </a:cubicBezTo>
                  <a:cubicBezTo>
                    <a:pt x="1041" y="23"/>
                    <a:pt x="861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8117251">
              <a:off x="8732732" y="3346851"/>
              <a:ext cx="543323" cy="75617"/>
            </a:xfrm>
            <a:custGeom>
              <a:avLst/>
              <a:gdLst/>
              <a:ahLst/>
              <a:cxnLst/>
              <a:rect l="l" t="t" r="r" b="b"/>
              <a:pathLst>
                <a:path w="1164" h="162" extrusionOk="0">
                  <a:moveTo>
                    <a:pt x="779" y="1"/>
                  </a:moveTo>
                  <a:cubicBezTo>
                    <a:pt x="522" y="1"/>
                    <a:pt x="265" y="55"/>
                    <a:pt x="17" y="129"/>
                  </a:cubicBezTo>
                  <a:cubicBezTo>
                    <a:pt x="0" y="136"/>
                    <a:pt x="7" y="161"/>
                    <a:pt x="23" y="161"/>
                  </a:cubicBezTo>
                  <a:cubicBezTo>
                    <a:pt x="25" y="161"/>
                    <a:pt x="27" y="161"/>
                    <a:pt x="29" y="161"/>
                  </a:cubicBezTo>
                  <a:cubicBezTo>
                    <a:pt x="291" y="84"/>
                    <a:pt x="550" y="31"/>
                    <a:pt x="815" y="31"/>
                  </a:cubicBezTo>
                  <a:cubicBezTo>
                    <a:pt x="925" y="31"/>
                    <a:pt x="1037" y="41"/>
                    <a:pt x="1150" y="61"/>
                  </a:cubicBezTo>
                  <a:cubicBezTo>
                    <a:pt x="1151" y="61"/>
                    <a:pt x="1152" y="61"/>
                    <a:pt x="1152" y="61"/>
                  </a:cubicBezTo>
                  <a:cubicBezTo>
                    <a:pt x="1162" y="61"/>
                    <a:pt x="1164" y="46"/>
                    <a:pt x="1152" y="43"/>
                  </a:cubicBezTo>
                  <a:cubicBezTo>
                    <a:pt x="1028" y="14"/>
                    <a:pt x="903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 rot="8117251">
              <a:off x="8756022" y="3452366"/>
              <a:ext cx="577397" cy="38275"/>
            </a:xfrm>
            <a:custGeom>
              <a:avLst/>
              <a:gdLst/>
              <a:ahLst/>
              <a:cxnLst/>
              <a:rect l="l" t="t" r="r" b="b"/>
              <a:pathLst>
                <a:path w="1237" h="82" extrusionOk="0">
                  <a:moveTo>
                    <a:pt x="611" y="0"/>
                  </a:moveTo>
                  <a:cubicBezTo>
                    <a:pt x="414" y="0"/>
                    <a:pt x="218" y="18"/>
                    <a:pt x="21" y="51"/>
                  </a:cubicBezTo>
                  <a:cubicBezTo>
                    <a:pt x="0" y="54"/>
                    <a:pt x="2" y="81"/>
                    <a:pt x="19" y="81"/>
                  </a:cubicBezTo>
                  <a:cubicBezTo>
                    <a:pt x="20" y="81"/>
                    <a:pt x="21" y="81"/>
                    <a:pt x="22" y="81"/>
                  </a:cubicBezTo>
                  <a:cubicBezTo>
                    <a:pt x="224" y="47"/>
                    <a:pt x="424" y="30"/>
                    <a:pt x="624" y="30"/>
                  </a:cubicBezTo>
                  <a:cubicBezTo>
                    <a:pt x="822" y="30"/>
                    <a:pt x="1021" y="46"/>
                    <a:pt x="1221" y="76"/>
                  </a:cubicBezTo>
                  <a:cubicBezTo>
                    <a:pt x="1222" y="76"/>
                    <a:pt x="1223" y="76"/>
                    <a:pt x="1223" y="76"/>
                  </a:cubicBezTo>
                  <a:cubicBezTo>
                    <a:pt x="1233" y="76"/>
                    <a:pt x="1236" y="62"/>
                    <a:pt x="1225" y="61"/>
                  </a:cubicBezTo>
                  <a:cubicBezTo>
                    <a:pt x="1021" y="20"/>
                    <a:pt x="816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 rot="8117251">
              <a:off x="8741106" y="3606114"/>
              <a:ext cx="736567" cy="69083"/>
            </a:xfrm>
            <a:custGeom>
              <a:avLst/>
              <a:gdLst/>
              <a:ahLst/>
              <a:cxnLst/>
              <a:rect l="l" t="t" r="r" b="b"/>
              <a:pathLst>
                <a:path w="1578" h="148" extrusionOk="0">
                  <a:moveTo>
                    <a:pt x="873" y="1"/>
                  </a:moveTo>
                  <a:cubicBezTo>
                    <a:pt x="585" y="1"/>
                    <a:pt x="298" y="41"/>
                    <a:pt x="18" y="121"/>
                  </a:cubicBezTo>
                  <a:cubicBezTo>
                    <a:pt x="1" y="125"/>
                    <a:pt x="9" y="148"/>
                    <a:pt x="25" y="148"/>
                  </a:cubicBezTo>
                  <a:cubicBezTo>
                    <a:pt x="26" y="148"/>
                    <a:pt x="27" y="148"/>
                    <a:pt x="28" y="147"/>
                  </a:cubicBezTo>
                  <a:cubicBezTo>
                    <a:pt x="323" y="71"/>
                    <a:pt x="615" y="33"/>
                    <a:pt x="908" y="33"/>
                  </a:cubicBezTo>
                  <a:cubicBezTo>
                    <a:pt x="1125" y="33"/>
                    <a:pt x="1343" y="53"/>
                    <a:pt x="1564" y="95"/>
                  </a:cubicBezTo>
                  <a:cubicBezTo>
                    <a:pt x="1564" y="95"/>
                    <a:pt x="1565" y="95"/>
                    <a:pt x="1565" y="95"/>
                  </a:cubicBezTo>
                  <a:cubicBezTo>
                    <a:pt x="1574" y="95"/>
                    <a:pt x="1578" y="79"/>
                    <a:pt x="1566" y="78"/>
                  </a:cubicBezTo>
                  <a:cubicBezTo>
                    <a:pt x="1337" y="27"/>
                    <a:pt x="1105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 rot="8117251">
              <a:off x="8784110" y="3861282"/>
              <a:ext cx="799581" cy="52279"/>
            </a:xfrm>
            <a:custGeom>
              <a:avLst/>
              <a:gdLst/>
              <a:ahLst/>
              <a:cxnLst/>
              <a:rect l="l" t="t" r="r" b="b"/>
              <a:pathLst>
                <a:path w="1713" h="112" extrusionOk="0">
                  <a:moveTo>
                    <a:pt x="768" y="1"/>
                  </a:moveTo>
                  <a:cubicBezTo>
                    <a:pt x="519" y="1"/>
                    <a:pt x="270" y="20"/>
                    <a:pt x="20" y="57"/>
                  </a:cubicBezTo>
                  <a:cubicBezTo>
                    <a:pt x="0" y="61"/>
                    <a:pt x="2" y="90"/>
                    <a:pt x="20" y="90"/>
                  </a:cubicBezTo>
                  <a:cubicBezTo>
                    <a:pt x="21" y="90"/>
                    <a:pt x="22" y="90"/>
                    <a:pt x="22" y="90"/>
                  </a:cubicBezTo>
                  <a:cubicBezTo>
                    <a:pt x="275" y="51"/>
                    <a:pt x="525" y="33"/>
                    <a:pt x="776" y="33"/>
                  </a:cubicBezTo>
                  <a:cubicBezTo>
                    <a:pt x="1084" y="33"/>
                    <a:pt x="1391" y="60"/>
                    <a:pt x="1702" y="111"/>
                  </a:cubicBezTo>
                  <a:cubicBezTo>
                    <a:pt x="1702" y="112"/>
                    <a:pt x="1703" y="112"/>
                    <a:pt x="1703" y="112"/>
                  </a:cubicBezTo>
                  <a:cubicBezTo>
                    <a:pt x="1711" y="112"/>
                    <a:pt x="1713" y="99"/>
                    <a:pt x="1704" y="97"/>
                  </a:cubicBezTo>
                  <a:cubicBezTo>
                    <a:pt x="1393" y="31"/>
                    <a:pt x="1081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 rot="8117251">
              <a:off x="8800458" y="3923121"/>
              <a:ext cx="774842" cy="52745"/>
            </a:xfrm>
            <a:custGeom>
              <a:avLst/>
              <a:gdLst/>
              <a:ahLst/>
              <a:cxnLst/>
              <a:rect l="l" t="t" r="r" b="b"/>
              <a:pathLst>
                <a:path w="1660" h="113" extrusionOk="0">
                  <a:moveTo>
                    <a:pt x="636" y="0"/>
                  </a:moveTo>
                  <a:cubicBezTo>
                    <a:pt x="429" y="0"/>
                    <a:pt x="223" y="13"/>
                    <a:pt x="18" y="38"/>
                  </a:cubicBezTo>
                  <a:cubicBezTo>
                    <a:pt x="1" y="42"/>
                    <a:pt x="1" y="65"/>
                    <a:pt x="16" y="65"/>
                  </a:cubicBezTo>
                  <a:cubicBezTo>
                    <a:pt x="17" y="65"/>
                    <a:pt x="17" y="65"/>
                    <a:pt x="18" y="65"/>
                  </a:cubicBezTo>
                  <a:cubicBezTo>
                    <a:pt x="228" y="46"/>
                    <a:pt x="436" y="37"/>
                    <a:pt x="643" y="37"/>
                  </a:cubicBezTo>
                  <a:cubicBezTo>
                    <a:pt x="978" y="37"/>
                    <a:pt x="1311" y="62"/>
                    <a:pt x="1649" y="113"/>
                  </a:cubicBezTo>
                  <a:cubicBezTo>
                    <a:pt x="1649" y="113"/>
                    <a:pt x="1650" y="113"/>
                    <a:pt x="1650" y="113"/>
                  </a:cubicBezTo>
                  <a:cubicBezTo>
                    <a:pt x="1657" y="113"/>
                    <a:pt x="1659" y="102"/>
                    <a:pt x="1651" y="101"/>
                  </a:cubicBezTo>
                  <a:cubicBezTo>
                    <a:pt x="1318" y="34"/>
                    <a:pt x="977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 rot="8117251">
              <a:off x="8842528" y="4067087"/>
              <a:ext cx="699692" cy="78418"/>
            </a:xfrm>
            <a:custGeom>
              <a:avLst/>
              <a:gdLst/>
              <a:ahLst/>
              <a:cxnLst/>
              <a:rect l="l" t="t" r="r" b="b"/>
              <a:pathLst>
                <a:path w="1499" h="168" extrusionOk="0">
                  <a:moveTo>
                    <a:pt x="418" y="0"/>
                  </a:moveTo>
                  <a:cubicBezTo>
                    <a:pt x="284" y="0"/>
                    <a:pt x="150" y="7"/>
                    <a:pt x="16" y="21"/>
                  </a:cubicBezTo>
                  <a:cubicBezTo>
                    <a:pt x="1" y="22"/>
                    <a:pt x="1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48" y="36"/>
                    <a:pt x="276" y="31"/>
                    <a:pt x="404" y="31"/>
                  </a:cubicBezTo>
                  <a:cubicBezTo>
                    <a:pt x="767" y="31"/>
                    <a:pt x="1126" y="76"/>
                    <a:pt x="1485" y="167"/>
                  </a:cubicBezTo>
                  <a:cubicBezTo>
                    <a:pt x="1486" y="168"/>
                    <a:pt x="1487" y="168"/>
                    <a:pt x="1488" y="168"/>
                  </a:cubicBezTo>
                  <a:cubicBezTo>
                    <a:pt x="1497" y="168"/>
                    <a:pt x="1499" y="154"/>
                    <a:pt x="1489" y="152"/>
                  </a:cubicBezTo>
                  <a:cubicBezTo>
                    <a:pt x="1137" y="51"/>
                    <a:pt x="779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 rot="8117251">
              <a:off x="8881529" y="4280376"/>
              <a:ext cx="591867" cy="69549"/>
            </a:xfrm>
            <a:custGeom>
              <a:avLst/>
              <a:gdLst/>
              <a:ahLst/>
              <a:cxnLst/>
              <a:rect l="l" t="t" r="r" b="b"/>
              <a:pathLst>
                <a:path w="1268" h="149" extrusionOk="0">
                  <a:moveTo>
                    <a:pt x="237" y="0"/>
                  </a:moveTo>
                  <a:cubicBezTo>
                    <a:pt x="164" y="0"/>
                    <a:pt x="91" y="2"/>
                    <a:pt x="17" y="6"/>
                  </a:cubicBezTo>
                  <a:cubicBezTo>
                    <a:pt x="17" y="6"/>
                    <a:pt x="16" y="6"/>
                    <a:pt x="15" y="6"/>
                  </a:cubicBezTo>
                  <a:cubicBezTo>
                    <a:pt x="1" y="6"/>
                    <a:pt x="4" y="31"/>
                    <a:pt x="19" y="31"/>
                  </a:cubicBezTo>
                  <a:cubicBezTo>
                    <a:pt x="101" y="26"/>
                    <a:pt x="183" y="23"/>
                    <a:pt x="264" y="23"/>
                  </a:cubicBezTo>
                  <a:cubicBezTo>
                    <a:pt x="598" y="23"/>
                    <a:pt x="928" y="68"/>
                    <a:pt x="1254" y="148"/>
                  </a:cubicBezTo>
                  <a:cubicBezTo>
                    <a:pt x="1255" y="148"/>
                    <a:pt x="1256" y="148"/>
                    <a:pt x="1257" y="148"/>
                  </a:cubicBezTo>
                  <a:cubicBezTo>
                    <a:pt x="1265" y="148"/>
                    <a:pt x="1267" y="134"/>
                    <a:pt x="1258" y="133"/>
                  </a:cubicBezTo>
                  <a:cubicBezTo>
                    <a:pt x="921" y="43"/>
                    <a:pt x="58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 rot="8117251">
              <a:off x="8898834" y="4323297"/>
              <a:ext cx="573663" cy="68616"/>
            </a:xfrm>
            <a:custGeom>
              <a:avLst/>
              <a:gdLst/>
              <a:ahLst/>
              <a:cxnLst/>
              <a:rect l="l" t="t" r="r" b="b"/>
              <a:pathLst>
                <a:path w="1229" h="147" extrusionOk="0">
                  <a:moveTo>
                    <a:pt x="20" y="0"/>
                  </a:moveTo>
                  <a:cubicBezTo>
                    <a:pt x="10" y="0"/>
                    <a:pt x="0" y="16"/>
                    <a:pt x="11" y="28"/>
                  </a:cubicBezTo>
                  <a:cubicBezTo>
                    <a:pt x="35" y="53"/>
                    <a:pt x="88" y="61"/>
                    <a:pt x="148" y="61"/>
                  </a:cubicBezTo>
                  <a:cubicBezTo>
                    <a:pt x="240" y="61"/>
                    <a:pt x="348" y="44"/>
                    <a:pt x="400" y="44"/>
                  </a:cubicBezTo>
                  <a:cubicBezTo>
                    <a:pt x="401" y="44"/>
                    <a:pt x="402" y="44"/>
                    <a:pt x="403" y="44"/>
                  </a:cubicBezTo>
                  <a:cubicBezTo>
                    <a:pt x="680" y="48"/>
                    <a:pt x="949" y="77"/>
                    <a:pt x="1218" y="146"/>
                  </a:cubicBezTo>
                  <a:cubicBezTo>
                    <a:pt x="1219" y="146"/>
                    <a:pt x="1220" y="146"/>
                    <a:pt x="1220" y="146"/>
                  </a:cubicBezTo>
                  <a:cubicBezTo>
                    <a:pt x="1227" y="146"/>
                    <a:pt x="1229" y="133"/>
                    <a:pt x="1220" y="131"/>
                  </a:cubicBezTo>
                  <a:cubicBezTo>
                    <a:pt x="1014" y="68"/>
                    <a:pt x="804" y="35"/>
                    <a:pt x="589" y="22"/>
                  </a:cubicBezTo>
                  <a:cubicBezTo>
                    <a:pt x="527" y="17"/>
                    <a:pt x="463" y="16"/>
                    <a:pt x="401" y="14"/>
                  </a:cubicBezTo>
                  <a:cubicBezTo>
                    <a:pt x="400" y="14"/>
                    <a:pt x="399" y="14"/>
                    <a:pt x="398" y="14"/>
                  </a:cubicBezTo>
                  <a:cubicBezTo>
                    <a:pt x="354" y="14"/>
                    <a:pt x="242" y="27"/>
                    <a:pt x="152" y="27"/>
                  </a:cubicBezTo>
                  <a:cubicBezTo>
                    <a:pt x="96" y="27"/>
                    <a:pt x="48" y="22"/>
                    <a:pt x="30" y="5"/>
                  </a:cubicBezTo>
                  <a:cubicBezTo>
                    <a:pt x="27" y="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 rot="8117251">
              <a:off x="8957634" y="4532465"/>
              <a:ext cx="554526" cy="90087"/>
            </a:xfrm>
            <a:custGeom>
              <a:avLst/>
              <a:gdLst/>
              <a:ahLst/>
              <a:cxnLst/>
              <a:rect l="l" t="t" r="r" b="b"/>
              <a:pathLst>
                <a:path w="1188" h="193" extrusionOk="0">
                  <a:moveTo>
                    <a:pt x="22" y="1"/>
                  </a:moveTo>
                  <a:cubicBezTo>
                    <a:pt x="0" y="1"/>
                    <a:pt x="3" y="32"/>
                    <a:pt x="23" y="32"/>
                  </a:cubicBezTo>
                  <a:cubicBezTo>
                    <a:pt x="418" y="32"/>
                    <a:pt x="798" y="91"/>
                    <a:pt x="1180" y="193"/>
                  </a:cubicBezTo>
                  <a:cubicBezTo>
                    <a:pt x="1180" y="193"/>
                    <a:pt x="1180" y="193"/>
                    <a:pt x="1181" y="193"/>
                  </a:cubicBezTo>
                  <a:cubicBezTo>
                    <a:pt x="1187" y="193"/>
                    <a:pt x="1188" y="183"/>
                    <a:pt x="1182" y="181"/>
                  </a:cubicBezTo>
                  <a:cubicBezTo>
                    <a:pt x="807" y="59"/>
                    <a:pt x="418" y="3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 rot="8117251">
              <a:off x="8962149" y="4575516"/>
              <a:ext cx="551725" cy="77951"/>
            </a:xfrm>
            <a:custGeom>
              <a:avLst/>
              <a:gdLst/>
              <a:ahLst/>
              <a:cxnLst/>
              <a:rect l="l" t="t" r="r" b="b"/>
              <a:pathLst>
                <a:path w="1182" h="167" extrusionOk="0">
                  <a:moveTo>
                    <a:pt x="17" y="1"/>
                  </a:moveTo>
                  <a:cubicBezTo>
                    <a:pt x="1" y="1"/>
                    <a:pt x="3" y="28"/>
                    <a:pt x="21" y="30"/>
                  </a:cubicBezTo>
                  <a:cubicBezTo>
                    <a:pt x="407" y="43"/>
                    <a:pt x="786" y="91"/>
                    <a:pt x="1166" y="166"/>
                  </a:cubicBezTo>
                  <a:cubicBezTo>
                    <a:pt x="1167" y="166"/>
                    <a:pt x="1168" y="166"/>
                    <a:pt x="1169" y="166"/>
                  </a:cubicBezTo>
                  <a:cubicBezTo>
                    <a:pt x="1180" y="166"/>
                    <a:pt x="1181" y="149"/>
                    <a:pt x="1170" y="146"/>
                  </a:cubicBezTo>
                  <a:cubicBezTo>
                    <a:pt x="792" y="60"/>
                    <a:pt x="407" y="14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 rot="8117251">
              <a:off x="9008016" y="4785106"/>
              <a:ext cx="509715" cy="76551"/>
            </a:xfrm>
            <a:custGeom>
              <a:avLst/>
              <a:gdLst/>
              <a:ahLst/>
              <a:cxnLst/>
              <a:rect l="l" t="t" r="r" b="b"/>
              <a:pathLst>
                <a:path w="1092" h="164" extrusionOk="0">
                  <a:moveTo>
                    <a:pt x="288" y="0"/>
                  </a:moveTo>
                  <a:cubicBezTo>
                    <a:pt x="198" y="0"/>
                    <a:pt x="108" y="5"/>
                    <a:pt x="18" y="17"/>
                  </a:cubicBezTo>
                  <a:cubicBezTo>
                    <a:pt x="18" y="16"/>
                    <a:pt x="17" y="16"/>
                    <a:pt x="17" y="16"/>
                  </a:cubicBezTo>
                  <a:cubicBezTo>
                    <a:pt x="0" y="16"/>
                    <a:pt x="1" y="42"/>
                    <a:pt x="18" y="42"/>
                  </a:cubicBezTo>
                  <a:cubicBezTo>
                    <a:pt x="18" y="42"/>
                    <a:pt x="19" y="42"/>
                    <a:pt x="19" y="42"/>
                  </a:cubicBezTo>
                  <a:cubicBezTo>
                    <a:pt x="106" y="33"/>
                    <a:pt x="193" y="29"/>
                    <a:pt x="279" y="29"/>
                  </a:cubicBezTo>
                  <a:cubicBezTo>
                    <a:pt x="550" y="29"/>
                    <a:pt x="814" y="73"/>
                    <a:pt x="1077" y="163"/>
                  </a:cubicBezTo>
                  <a:cubicBezTo>
                    <a:pt x="1078" y="163"/>
                    <a:pt x="1079" y="163"/>
                    <a:pt x="1080" y="163"/>
                  </a:cubicBezTo>
                  <a:cubicBezTo>
                    <a:pt x="1088" y="163"/>
                    <a:pt x="1092" y="151"/>
                    <a:pt x="1083" y="148"/>
                  </a:cubicBezTo>
                  <a:cubicBezTo>
                    <a:pt x="826" y="50"/>
                    <a:pt x="559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 rot="8117251">
              <a:off x="9032198" y="4845973"/>
              <a:ext cx="479842" cy="84953"/>
            </a:xfrm>
            <a:custGeom>
              <a:avLst/>
              <a:gdLst/>
              <a:ahLst/>
              <a:cxnLst/>
              <a:rect l="l" t="t" r="r" b="b"/>
              <a:pathLst>
                <a:path w="1028" h="182" extrusionOk="0">
                  <a:moveTo>
                    <a:pt x="132" y="1"/>
                  </a:moveTo>
                  <a:cubicBezTo>
                    <a:pt x="85" y="1"/>
                    <a:pt x="43" y="6"/>
                    <a:pt x="12" y="21"/>
                  </a:cubicBezTo>
                  <a:cubicBezTo>
                    <a:pt x="6" y="23"/>
                    <a:pt x="0" y="31"/>
                    <a:pt x="3" y="35"/>
                  </a:cubicBezTo>
                  <a:lnTo>
                    <a:pt x="3" y="46"/>
                  </a:lnTo>
                  <a:cubicBezTo>
                    <a:pt x="3" y="55"/>
                    <a:pt x="9" y="59"/>
                    <a:pt x="16" y="59"/>
                  </a:cubicBezTo>
                  <a:cubicBezTo>
                    <a:pt x="23" y="59"/>
                    <a:pt x="30" y="54"/>
                    <a:pt x="30" y="45"/>
                  </a:cubicBezTo>
                  <a:cubicBezTo>
                    <a:pt x="31" y="32"/>
                    <a:pt x="57" y="27"/>
                    <a:pt x="100" y="27"/>
                  </a:cubicBezTo>
                  <a:cubicBezTo>
                    <a:pt x="312" y="27"/>
                    <a:pt x="940" y="159"/>
                    <a:pt x="1017" y="182"/>
                  </a:cubicBezTo>
                  <a:cubicBezTo>
                    <a:pt x="1018" y="182"/>
                    <a:pt x="1018" y="182"/>
                    <a:pt x="1018" y="182"/>
                  </a:cubicBezTo>
                  <a:cubicBezTo>
                    <a:pt x="1025" y="182"/>
                    <a:pt x="1028" y="171"/>
                    <a:pt x="1020" y="170"/>
                  </a:cubicBezTo>
                  <a:cubicBezTo>
                    <a:pt x="825" y="104"/>
                    <a:pt x="624" y="58"/>
                    <a:pt x="420" y="33"/>
                  </a:cubicBezTo>
                  <a:cubicBezTo>
                    <a:pt x="348" y="25"/>
                    <a:pt x="230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 rot="8117251">
              <a:off x="9087577" y="5053000"/>
              <a:ext cx="304336" cy="76551"/>
            </a:xfrm>
            <a:custGeom>
              <a:avLst/>
              <a:gdLst/>
              <a:ahLst/>
              <a:cxnLst/>
              <a:rect l="l" t="t" r="r" b="b"/>
              <a:pathLst>
                <a:path w="652" h="164" extrusionOk="0">
                  <a:moveTo>
                    <a:pt x="17" y="1"/>
                  </a:moveTo>
                  <a:cubicBezTo>
                    <a:pt x="3" y="1"/>
                    <a:pt x="0" y="24"/>
                    <a:pt x="14" y="26"/>
                  </a:cubicBezTo>
                  <a:cubicBezTo>
                    <a:pt x="216" y="63"/>
                    <a:pt x="450" y="74"/>
                    <a:pt x="637" y="163"/>
                  </a:cubicBezTo>
                  <a:cubicBezTo>
                    <a:pt x="639" y="163"/>
                    <a:pt x="640" y="164"/>
                    <a:pt x="641" y="164"/>
                  </a:cubicBezTo>
                  <a:cubicBezTo>
                    <a:pt x="648" y="164"/>
                    <a:pt x="652" y="153"/>
                    <a:pt x="643" y="150"/>
                  </a:cubicBezTo>
                  <a:cubicBezTo>
                    <a:pt x="473" y="48"/>
                    <a:pt x="212" y="25"/>
                    <a:pt x="19" y="1"/>
                  </a:cubicBezTo>
                  <a:cubicBezTo>
                    <a:pt x="18" y="1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 rot="8117251">
              <a:off x="8608050" y="5094128"/>
              <a:ext cx="386488" cy="308071"/>
            </a:xfrm>
            <a:custGeom>
              <a:avLst/>
              <a:gdLst/>
              <a:ahLst/>
              <a:cxnLst/>
              <a:rect l="l" t="t" r="r" b="b"/>
              <a:pathLst>
                <a:path w="828" h="660" extrusionOk="0">
                  <a:moveTo>
                    <a:pt x="8" y="1"/>
                  </a:moveTo>
                  <a:cubicBezTo>
                    <a:pt x="4" y="1"/>
                    <a:pt x="1" y="9"/>
                    <a:pt x="6" y="12"/>
                  </a:cubicBezTo>
                  <a:cubicBezTo>
                    <a:pt x="180" y="84"/>
                    <a:pt x="325" y="180"/>
                    <a:pt x="462" y="308"/>
                  </a:cubicBezTo>
                  <a:cubicBezTo>
                    <a:pt x="515" y="357"/>
                    <a:pt x="565" y="409"/>
                    <a:pt x="617" y="459"/>
                  </a:cubicBezTo>
                  <a:cubicBezTo>
                    <a:pt x="635" y="477"/>
                    <a:pt x="773" y="590"/>
                    <a:pt x="809" y="626"/>
                  </a:cubicBezTo>
                  <a:cubicBezTo>
                    <a:pt x="807" y="625"/>
                    <a:pt x="806" y="625"/>
                    <a:pt x="805" y="625"/>
                  </a:cubicBezTo>
                  <a:cubicBezTo>
                    <a:pt x="799" y="625"/>
                    <a:pt x="793" y="628"/>
                    <a:pt x="791" y="635"/>
                  </a:cubicBezTo>
                  <a:cubicBezTo>
                    <a:pt x="791" y="637"/>
                    <a:pt x="788" y="639"/>
                    <a:pt x="788" y="641"/>
                  </a:cubicBezTo>
                  <a:cubicBezTo>
                    <a:pt x="787" y="649"/>
                    <a:pt x="792" y="656"/>
                    <a:pt x="799" y="657"/>
                  </a:cubicBezTo>
                  <a:cubicBezTo>
                    <a:pt x="803" y="657"/>
                    <a:pt x="805" y="659"/>
                    <a:pt x="809" y="659"/>
                  </a:cubicBezTo>
                  <a:cubicBezTo>
                    <a:pt x="809" y="659"/>
                    <a:pt x="810" y="659"/>
                    <a:pt x="810" y="659"/>
                  </a:cubicBezTo>
                  <a:cubicBezTo>
                    <a:pt x="819" y="659"/>
                    <a:pt x="828" y="649"/>
                    <a:pt x="824" y="641"/>
                  </a:cubicBezTo>
                  <a:cubicBezTo>
                    <a:pt x="809" y="591"/>
                    <a:pt x="762" y="561"/>
                    <a:pt x="725" y="525"/>
                  </a:cubicBezTo>
                  <a:cubicBezTo>
                    <a:pt x="643" y="446"/>
                    <a:pt x="563" y="365"/>
                    <a:pt x="480" y="289"/>
                  </a:cubicBezTo>
                  <a:cubicBezTo>
                    <a:pt x="341" y="158"/>
                    <a:pt x="193" y="57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_1"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50"/>
          <p:cNvSpPr/>
          <p:nvPr/>
        </p:nvSpPr>
        <p:spPr>
          <a:xfrm>
            <a:off x="-924149" y="3710477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50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8" name="Google Shape;3648;p50"/>
          <p:cNvGrpSpPr/>
          <p:nvPr/>
        </p:nvGrpSpPr>
        <p:grpSpPr>
          <a:xfrm>
            <a:off x="7944559" y="2965281"/>
            <a:ext cx="2005054" cy="2406638"/>
            <a:chOff x="1900450" y="3143950"/>
            <a:chExt cx="384825" cy="461900"/>
          </a:xfrm>
        </p:grpSpPr>
        <p:sp>
          <p:nvSpPr>
            <p:cNvPr id="3649" name="Google Shape;3649;p50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0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0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0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0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0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0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0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0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0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0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0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0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0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0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0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0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0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0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0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0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0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0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0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0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0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0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0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0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0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0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0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0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0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0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0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0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0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0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0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0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0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0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0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0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4" name="Google Shape;3694;p50"/>
          <p:cNvGrpSpPr/>
          <p:nvPr/>
        </p:nvGrpSpPr>
        <p:grpSpPr>
          <a:xfrm rot="10800000">
            <a:off x="7501365" y="-7"/>
            <a:ext cx="2448251" cy="2639728"/>
            <a:chOff x="-690798" y="2654793"/>
            <a:chExt cx="2448251" cy="2639728"/>
          </a:xfrm>
        </p:grpSpPr>
        <p:sp>
          <p:nvSpPr>
            <p:cNvPr id="3695" name="Google Shape;3695;p50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0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0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0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0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0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0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0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0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0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0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0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0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0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0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0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0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0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0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0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0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0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0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0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0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0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0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0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0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0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0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0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0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0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0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0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1" name="Google Shape;3731;p50"/>
          <p:cNvGrpSpPr/>
          <p:nvPr/>
        </p:nvGrpSpPr>
        <p:grpSpPr>
          <a:xfrm>
            <a:off x="-823878" y="3311644"/>
            <a:ext cx="1598446" cy="1504864"/>
            <a:chOff x="5153425" y="621875"/>
            <a:chExt cx="1180275" cy="1111175"/>
          </a:xfrm>
        </p:grpSpPr>
        <p:sp>
          <p:nvSpPr>
            <p:cNvPr id="3732" name="Google Shape;3732;p50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0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0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0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0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_1"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8" name="Google Shape;3738;p51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3739" name="Google Shape;3739;p51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7" name="Google Shape;3777;p51"/>
          <p:cNvSpPr/>
          <p:nvPr/>
        </p:nvSpPr>
        <p:spPr>
          <a:xfrm rot="6129037">
            <a:off x="8251325" y="316895"/>
            <a:ext cx="1762863" cy="1504708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8" name="Google Shape;3778;p51"/>
          <p:cNvGrpSpPr/>
          <p:nvPr/>
        </p:nvGrpSpPr>
        <p:grpSpPr>
          <a:xfrm>
            <a:off x="7302282" y="-102679"/>
            <a:ext cx="3136543" cy="1107664"/>
            <a:chOff x="5426550" y="1885275"/>
            <a:chExt cx="1961075" cy="692550"/>
          </a:xfrm>
        </p:grpSpPr>
        <p:sp>
          <p:nvSpPr>
            <p:cNvPr id="3779" name="Google Shape;3779;p51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2" name="Google Shape;3782;p51"/>
          <p:cNvGrpSpPr/>
          <p:nvPr/>
        </p:nvGrpSpPr>
        <p:grpSpPr>
          <a:xfrm>
            <a:off x="-898448" y="2581756"/>
            <a:ext cx="2448251" cy="2639728"/>
            <a:chOff x="-690798" y="2654793"/>
            <a:chExt cx="2448251" cy="2639728"/>
          </a:xfrm>
        </p:grpSpPr>
        <p:sp>
          <p:nvSpPr>
            <p:cNvPr id="3783" name="Google Shape;3783;p51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"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52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1" name="Google Shape;3821;p52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"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53"/>
          <p:cNvSpPr/>
          <p:nvPr/>
        </p:nvSpPr>
        <p:spPr>
          <a:xfrm>
            <a:off x="-745787" y="3762576"/>
            <a:ext cx="1482501" cy="1478798"/>
          </a:xfrm>
          <a:custGeom>
            <a:avLst/>
            <a:gdLst/>
            <a:ahLst/>
            <a:cxnLst/>
            <a:rect l="l" t="t" r="r" b="b"/>
            <a:pathLst>
              <a:path w="45640" h="45526" extrusionOk="0">
                <a:moveTo>
                  <a:pt x="31998" y="6701"/>
                </a:moveTo>
                <a:cubicBezTo>
                  <a:pt x="32151" y="6701"/>
                  <a:pt x="32304" y="6738"/>
                  <a:pt x="32440" y="6815"/>
                </a:cubicBezTo>
                <a:cubicBezTo>
                  <a:pt x="33582" y="7471"/>
                  <a:pt x="33407" y="8960"/>
                  <a:pt x="33143" y="10046"/>
                </a:cubicBezTo>
                <a:cubicBezTo>
                  <a:pt x="33114" y="10171"/>
                  <a:pt x="33060" y="10288"/>
                  <a:pt x="32984" y="10391"/>
                </a:cubicBezTo>
                <a:cubicBezTo>
                  <a:pt x="32867" y="10631"/>
                  <a:pt x="32654" y="10829"/>
                  <a:pt x="32408" y="10902"/>
                </a:cubicBezTo>
                <a:cubicBezTo>
                  <a:pt x="32321" y="10927"/>
                  <a:pt x="32236" y="10939"/>
                  <a:pt x="32152" y="10939"/>
                </a:cubicBezTo>
                <a:cubicBezTo>
                  <a:pt x="31751" y="10939"/>
                  <a:pt x="31402" y="10662"/>
                  <a:pt x="31259" y="10275"/>
                </a:cubicBezTo>
                <a:cubicBezTo>
                  <a:pt x="30901" y="9315"/>
                  <a:pt x="30681" y="8119"/>
                  <a:pt x="31180" y="7170"/>
                </a:cubicBezTo>
                <a:cubicBezTo>
                  <a:pt x="31337" y="6870"/>
                  <a:pt x="31668" y="6701"/>
                  <a:pt x="31998" y="6701"/>
                </a:cubicBezTo>
                <a:close/>
                <a:moveTo>
                  <a:pt x="23400" y="5438"/>
                </a:moveTo>
                <a:cubicBezTo>
                  <a:pt x="23869" y="5438"/>
                  <a:pt x="24333" y="5717"/>
                  <a:pt x="24683" y="6093"/>
                </a:cubicBezTo>
                <a:cubicBezTo>
                  <a:pt x="25920" y="7420"/>
                  <a:pt x="26459" y="9257"/>
                  <a:pt x="26639" y="11048"/>
                </a:cubicBezTo>
                <a:cubicBezTo>
                  <a:pt x="26738" y="11380"/>
                  <a:pt x="26770" y="11736"/>
                  <a:pt x="26705" y="12064"/>
                </a:cubicBezTo>
                <a:cubicBezTo>
                  <a:pt x="26707" y="12097"/>
                  <a:pt x="26708" y="12130"/>
                  <a:pt x="26708" y="12161"/>
                </a:cubicBezTo>
                <a:cubicBezTo>
                  <a:pt x="26722" y="12706"/>
                  <a:pt x="26344" y="13008"/>
                  <a:pt x="25927" y="13067"/>
                </a:cubicBezTo>
                <a:cubicBezTo>
                  <a:pt x="25737" y="13157"/>
                  <a:pt x="25542" y="13197"/>
                  <a:pt x="25350" y="13197"/>
                </a:cubicBezTo>
                <a:cubicBezTo>
                  <a:pt x="24839" y="13197"/>
                  <a:pt x="24344" y="12913"/>
                  <a:pt x="23995" y="12515"/>
                </a:cubicBezTo>
                <a:cubicBezTo>
                  <a:pt x="22904" y="11267"/>
                  <a:pt x="22351" y="9214"/>
                  <a:pt x="22153" y="7603"/>
                </a:cubicBezTo>
                <a:cubicBezTo>
                  <a:pt x="22073" y="6958"/>
                  <a:pt x="22070" y="6220"/>
                  <a:pt x="22603" y="5753"/>
                </a:cubicBezTo>
                <a:cubicBezTo>
                  <a:pt x="22856" y="5531"/>
                  <a:pt x="23128" y="5438"/>
                  <a:pt x="23400" y="5438"/>
                </a:cubicBezTo>
                <a:close/>
                <a:moveTo>
                  <a:pt x="14642" y="10989"/>
                </a:moveTo>
                <a:cubicBezTo>
                  <a:pt x="16071" y="10989"/>
                  <a:pt x="17773" y="12514"/>
                  <a:pt x="18496" y="13363"/>
                </a:cubicBezTo>
                <a:cubicBezTo>
                  <a:pt x="19430" y="14459"/>
                  <a:pt x="20829" y="16049"/>
                  <a:pt x="20594" y="17587"/>
                </a:cubicBezTo>
                <a:cubicBezTo>
                  <a:pt x="20579" y="17675"/>
                  <a:pt x="20554" y="17761"/>
                  <a:pt x="20515" y="17841"/>
                </a:cubicBezTo>
                <a:cubicBezTo>
                  <a:pt x="20378" y="18555"/>
                  <a:pt x="19743" y="18947"/>
                  <a:pt x="19107" y="18947"/>
                </a:cubicBezTo>
                <a:cubicBezTo>
                  <a:pt x="18914" y="18947"/>
                  <a:pt x="18721" y="18911"/>
                  <a:pt x="18542" y="18837"/>
                </a:cubicBezTo>
                <a:cubicBezTo>
                  <a:pt x="18539" y="18835"/>
                  <a:pt x="18535" y="18835"/>
                  <a:pt x="18532" y="18834"/>
                </a:cubicBezTo>
                <a:cubicBezTo>
                  <a:pt x="16595" y="18090"/>
                  <a:pt x="15494" y="16391"/>
                  <a:pt x="14313" y="14779"/>
                </a:cubicBezTo>
                <a:cubicBezTo>
                  <a:pt x="13690" y="13929"/>
                  <a:pt x="12418" y="12296"/>
                  <a:pt x="13586" y="11353"/>
                </a:cubicBezTo>
                <a:cubicBezTo>
                  <a:pt x="13903" y="11097"/>
                  <a:pt x="14263" y="10989"/>
                  <a:pt x="14642" y="10989"/>
                </a:cubicBezTo>
                <a:close/>
                <a:moveTo>
                  <a:pt x="40141" y="16721"/>
                </a:moveTo>
                <a:cubicBezTo>
                  <a:pt x="41033" y="16721"/>
                  <a:pt x="41921" y="17017"/>
                  <a:pt x="41932" y="18024"/>
                </a:cubicBezTo>
                <a:cubicBezTo>
                  <a:pt x="41942" y="18826"/>
                  <a:pt x="41250" y="19221"/>
                  <a:pt x="40546" y="19221"/>
                </a:cubicBezTo>
                <a:cubicBezTo>
                  <a:pt x="40490" y="19221"/>
                  <a:pt x="40435" y="19219"/>
                  <a:pt x="40379" y="19214"/>
                </a:cubicBezTo>
                <a:cubicBezTo>
                  <a:pt x="39879" y="19168"/>
                  <a:pt x="39418" y="19020"/>
                  <a:pt x="38935" y="18894"/>
                </a:cubicBezTo>
                <a:cubicBezTo>
                  <a:pt x="38415" y="18760"/>
                  <a:pt x="38221" y="18318"/>
                  <a:pt x="38271" y="17904"/>
                </a:cubicBezTo>
                <a:cubicBezTo>
                  <a:pt x="38203" y="17491"/>
                  <a:pt x="38376" y="17046"/>
                  <a:pt x="38895" y="16895"/>
                </a:cubicBezTo>
                <a:cubicBezTo>
                  <a:pt x="39235" y="16797"/>
                  <a:pt x="39689" y="16721"/>
                  <a:pt x="40141" y="16721"/>
                </a:cubicBezTo>
                <a:close/>
                <a:moveTo>
                  <a:pt x="9636" y="18108"/>
                </a:moveTo>
                <a:cubicBezTo>
                  <a:pt x="11850" y="18108"/>
                  <a:pt x="14161" y="19758"/>
                  <a:pt x="15583" y="21248"/>
                </a:cubicBezTo>
                <a:cubicBezTo>
                  <a:pt x="15683" y="21352"/>
                  <a:pt x="15759" y="21476"/>
                  <a:pt x="15804" y="21612"/>
                </a:cubicBezTo>
                <a:cubicBezTo>
                  <a:pt x="15887" y="21751"/>
                  <a:pt x="15951" y="21899"/>
                  <a:pt x="15997" y="22054"/>
                </a:cubicBezTo>
                <a:cubicBezTo>
                  <a:pt x="16443" y="23619"/>
                  <a:pt x="15016" y="23972"/>
                  <a:pt x="13738" y="23972"/>
                </a:cubicBezTo>
                <a:cubicBezTo>
                  <a:pt x="13308" y="23972"/>
                  <a:pt x="12895" y="23932"/>
                  <a:pt x="12575" y="23885"/>
                </a:cubicBezTo>
                <a:cubicBezTo>
                  <a:pt x="10983" y="23650"/>
                  <a:pt x="5646" y="20870"/>
                  <a:pt x="7360" y="19017"/>
                </a:cubicBezTo>
                <a:cubicBezTo>
                  <a:pt x="7421" y="18840"/>
                  <a:pt x="7549" y="18678"/>
                  <a:pt x="7769" y="18562"/>
                </a:cubicBezTo>
                <a:cubicBezTo>
                  <a:pt x="8368" y="18245"/>
                  <a:pt x="8998" y="18108"/>
                  <a:pt x="9636" y="18108"/>
                </a:cubicBezTo>
                <a:close/>
                <a:moveTo>
                  <a:pt x="36430" y="23300"/>
                </a:moveTo>
                <a:cubicBezTo>
                  <a:pt x="38068" y="23300"/>
                  <a:pt x="39662" y="23919"/>
                  <a:pt x="40908" y="24983"/>
                </a:cubicBezTo>
                <a:cubicBezTo>
                  <a:pt x="41574" y="25551"/>
                  <a:pt x="41000" y="26470"/>
                  <a:pt x="40289" y="26572"/>
                </a:cubicBezTo>
                <a:cubicBezTo>
                  <a:pt x="40149" y="26591"/>
                  <a:pt x="40012" y="26601"/>
                  <a:pt x="39878" y="26601"/>
                </a:cubicBezTo>
                <a:cubicBezTo>
                  <a:pt x="38960" y="26601"/>
                  <a:pt x="38163" y="26176"/>
                  <a:pt x="37304" y="25834"/>
                </a:cubicBezTo>
                <a:cubicBezTo>
                  <a:pt x="36593" y="25550"/>
                  <a:pt x="35777" y="25461"/>
                  <a:pt x="35209" y="24902"/>
                </a:cubicBezTo>
                <a:cubicBezTo>
                  <a:pt x="34550" y="24253"/>
                  <a:pt x="35179" y="23309"/>
                  <a:pt x="35890" y="23309"/>
                </a:cubicBezTo>
                <a:cubicBezTo>
                  <a:pt x="35928" y="23309"/>
                  <a:pt x="35967" y="23312"/>
                  <a:pt x="36006" y="23318"/>
                </a:cubicBezTo>
                <a:lnTo>
                  <a:pt x="36007" y="23318"/>
                </a:lnTo>
                <a:cubicBezTo>
                  <a:pt x="36019" y="23318"/>
                  <a:pt x="36030" y="23313"/>
                  <a:pt x="36043" y="23312"/>
                </a:cubicBezTo>
                <a:cubicBezTo>
                  <a:pt x="36172" y="23304"/>
                  <a:pt x="36302" y="23300"/>
                  <a:pt x="36430" y="23300"/>
                </a:cubicBezTo>
                <a:close/>
                <a:moveTo>
                  <a:pt x="31046" y="27157"/>
                </a:moveTo>
                <a:cubicBezTo>
                  <a:pt x="32866" y="27157"/>
                  <a:pt x="35778" y="29436"/>
                  <a:pt x="36662" y="30327"/>
                </a:cubicBezTo>
                <a:cubicBezTo>
                  <a:pt x="37376" y="31045"/>
                  <a:pt x="38340" y="31971"/>
                  <a:pt x="38392" y="33055"/>
                </a:cubicBezTo>
                <a:cubicBezTo>
                  <a:pt x="38430" y="33852"/>
                  <a:pt x="37948" y="34529"/>
                  <a:pt x="37128" y="34569"/>
                </a:cubicBezTo>
                <a:cubicBezTo>
                  <a:pt x="37109" y="34569"/>
                  <a:pt x="37089" y="34570"/>
                  <a:pt x="37070" y="34570"/>
                </a:cubicBezTo>
                <a:cubicBezTo>
                  <a:pt x="36924" y="34570"/>
                  <a:pt x="36780" y="34551"/>
                  <a:pt x="36639" y="34513"/>
                </a:cubicBezTo>
                <a:cubicBezTo>
                  <a:pt x="36597" y="34516"/>
                  <a:pt x="36554" y="34518"/>
                  <a:pt x="36511" y="34518"/>
                </a:cubicBezTo>
                <a:cubicBezTo>
                  <a:pt x="34429" y="34518"/>
                  <a:pt x="30743" y="30498"/>
                  <a:pt x="29869" y="29490"/>
                </a:cubicBezTo>
                <a:cubicBezTo>
                  <a:pt x="29650" y="29356"/>
                  <a:pt x="29508" y="29115"/>
                  <a:pt x="29544" y="28761"/>
                </a:cubicBezTo>
                <a:cubicBezTo>
                  <a:pt x="29544" y="28753"/>
                  <a:pt x="29545" y="28745"/>
                  <a:pt x="29547" y="28737"/>
                </a:cubicBezTo>
                <a:cubicBezTo>
                  <a:pt x="29545" y="28605"/>
                  <a:pt x="29568" y="28473"/>
                  <a:pt x="29614" y="28350"/>
                </a:cubicBezTo>
                <a:cubicBezTo>
                  <a:pt x="29818" y="27487"/>
                  <a:pt x="30353" y="27157"/>
                  <a:pt x="31046" y="27157"/>
                </a:cubicBezTo>
                <a:close/>
                <a:moveTo>
                  <a:pt x="22870" y="31108"/>
                </a:moveTo>
                <a:cubicBezTo>
                  <a:pt x="24912" y="31108"/>
                  <a:pt x="26409" y="35344"/>
                  <a:pt x="27000" y="38012"/>
                </a:cubicBezTo>
                <a:cubicBezTo>
                  <a:pt x="27546" y="39519"/>
                  <a:pt x="28211" y="41994"/>
                  <a:pt x="26520" y="42955"/>
                </a:cubicBezTo>
                <a:cubicBezTo>
                  <a:pt x="26180" y="43149"/>
                  <a:pt x="25856" y="43234"/>
                  <a:pt x="25549" y="43234"/>
                </a:cubicBezTo>
                <a:cubicBezTo>
                  <a:pt x="24022" y="43234"/>
                  <a:pt x="22935" y="41128"/>
                  <a:pt x="22415" y="39892"/>
                </a:cubicBezTo>
                <a:cubicBezTo>
                  <a:pt x="21336" y="37334"/>
                  <a:pt x="20988" y="34670"/>
                  <a:pt x="21512" y="31925"/>
                </a:cubicBezTo>
                <a:cubicBezTo>
                  <a:pt x="21580" y="31570"/>
                  <a:pt x="21839" y="31368"/>
                  <a:pt x="22144" y="31284"/>
                </a:cubicBezTo>
                <a:cubicBezTo>
                  <a:pt x="22393" y="31164"/>
                  <a:pt x="22635" y="31108"/>
                  <a:pt x="22870" y="31108"/>
                </a:cubicBezTo>
                <a:close/>
                <a:moveTo>
                  <a:pt x="23032" y="1"/>
                </a:moveTo>
                <a:cubicBezTo>
                  <a:pt x="20824" y="1"/>
                  <a:pt x="18609" y="397"/>
                  <a:pt x="16514" y="1109"/>
                </a:cubicBezTo>
                <a:cubicBezTo>
                  <a:pt x="8397" y="3870"/>
                  <a:pt x="0" y="12418"/>
                  <a:pt x="2130" y="21670"/>
                </a:cubicBezTo>
                <a:cubicBezTo>
                  <a:pt x="2615" y="23783"/>
                  <a:pt x="3654" y="25801"/>
                  <a:pt x="5163" y="27365"/>
                </a:cubicBezTo>
                <a:cubicBezTo>
                  <a:pt x="5875" y="28105"/>
                  <a:pt x="6693" y="28744"/>
                  <a:pt x="7596" y="29234"/>
                </a:cubicBezTo>
                <a:cubicBezTo>
                  <a:pt x="8024" y="29466"/>
                  <a:pt x="8470" y="29665"/>
                  <a:pt x="8930" y="29826"/>
                </a:cubicBezTo>
                <a:cubicBezTo>
                  <a:pt x="9412" y="29996"/>
                  <a:pt x="11760" y="30442"/>
                  <a:pt x="11561" y="31446"/>
                </a:cubicBezTo>
                <a:cubicBezTo>
                  <a:pt x="10097" y="31714"/>
                  <a:pt x="8614" y="31860"/>
                  <a:pt x="7119" y="31860"/>
                </a:cubicBezTo>
                <a:cubicBezTo>
                  <a:pt x="6599" y="31860"/>
                  <a:pt x="6077" y="31842"/>
                  <a:pt x="5554" y="31806"/>
                </a:cubicBezTo>
                <a:cubicBezTo>
                  <a:pt x="5078" y="31773"/>
                  <a:pt x="3581" y="31319"/>
                  <a:pt x="2464" y="31319"/>
                </a:cubicBezTo>
                <a:cubicBezTo>
                  <a:pt x="1527" y="31319"/>
                  <a:pt x="858" y="31639"/>
                  <a:pt x="1291" y="32798"/>
                </a:cubicBezTo>
                <a:cubicBezTo>
                  <a:pt x="1650" y="33759"/>
                  <a:pt x="2587" y="34043"/>
                  <a:pt x="3649" y="34043"/>
                </a:cubicBezTo>
                <a:cubicBezTo>
                  <a:pt x="4932" y="34043"/>
                  <a:pt x="6399" y="33628"/>
                  <a:pt x="7249" y="33490"/>
                </a:cubicBezTo>
                <a:cubicBezTo>
                  <a:pt x="8770" y="33243"/>
                  <a:pt x="10276" y="32937"/>
                  <a:pt x="11743" y="32504"/>
                </a:cubicBezTo>
                <a:lnTo>
                  <a:pt x="11743" y="32504"/>
                </a:lnTo>
                <a:cubicBezTo>
                  <a:pt x="11433" y="34569"/>
                  <a:pt x="10551" y="36367"/>
                  <a:pt x="11436" y="38450"/>
                </a:cubicBezTo>
                <a:cubicBezTo>
                  <a:pt x="12188" y="40220"/>
                  <a:pt x="13680" y="41584"/>
                  <a:pt x="15261" y="42623"/>
                </a:cubicBezTo>
                <a:cubicBezTo>
                  <a:pt x="18001" y="44422"/>
                  <a:pt x="21653" y="45526"/>
                  <a:pt x="25136" y="45526"/>
                </a:cubicBezTo>
                <a:cubicBezTo>
                  <a:pt x="26495" y="45526"/>
                  <a:pt x="27828" y="45357"/>
                  <a:pt x="29072" y="44997"/>
                </a:cubicBezTo>
                <a:cubicBezTo>
                  <a:pt x="33445" y="43731"/>
                  <a:pt x="36745" y="39933"/>
                  <a:pt x="39535" y="36546"/>
                </a:cubicBezTo>
                <a:cubicBezTo>
                  <a:pt x="42657" y="32756"/>
                  <a:pt x="44622" y="28681"/>
                  <a:pt x="44877" y="23735"/>
                </a:cubicBezTo>
                <a:cubicBezTo>
                  <a:pt x="45182" y="17864"/>
                  <a:pt x="43781" y="11916"/>
                  <a:pt x="45573" y="6177"/>
                </a:cubicBezTo>
                <a:cubicBezTo>
                  <a:pt x="45639" y="5967"/>
                  <a:pt x="45456" y="5812"/>
                  <a:pt x="45270" y="5812"/>
                </a:cubicBezTo>
                <a:cubicBezTo>
                  <a:pt x="45220" y="5812"/>
                  <a:pt x="45170" y="5823"/>
                  <a:pt x="45125" y="5846"/>
                </a:cubicBezTo>
                <a:cubicBezTo>
                  <a:pt x="43981" y="6445"/>
                  <a:pt x="42855" y="6694"/>
                  <a:pt x="41746" y="6694"/>
                </a:cubicBezTo>
                <a:cubicBezTo>
                  <a:pt x="37260" y="6694"/>
                  <a:pt x="33045" y="2619"/>
                  <a:pt x="29021" y="1076"/>
                </a:cubicBezTo>
                <a:cubicBezTo>
                  <a:pt x="27097" y="338"/>
                  <a:pt x="25068" y="1"/>
                  <a:pt x="23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4" name="Google Shape;3824;p53"/>
          <p:cNvSpPr/>
          <p:nvPr/>
        </p:nvSpPr>
        <p:spPr>
          <a:xfrm>
            <a:off x="481390" y="4294310"/>
            <a:ext cx="141266" cy="104204"/>
          </a:xfrm>
          <a:custGeom>
            <a:avLst/>
            <a:gdLst/>
            <a:ahLst/>
            <a:cxnLst/>
            <a:rect l="l" t="t" r="r" b="b"/>
            <a:pathLst>
              <a:path w="4349" h="3208" extrusionOk="0">
                <a:moveTo>
                  <a:pt x="1833" y="426"/>
                </a:moveTo>
                <a:cubicBezTo>
                  <a:pt x="2714" y="426"/>
                  <a:pt x="3802" y="1069"/>
                  <a:pt x="3953" y="1826"/>
                </a:cubicBezTo>
                <a:cubicBezTo>
                  <a:pt x="3910" y="1844"/>
                  <a:pt x="3876" y="1877"/>
                  <a:pt x="3856" y="1918"/>
                </a:cubicBezTo>
                <a:cubicBezTo>
                  <a:pt x="3596" y="2477"/>
                  <a:pt x="3119" y="2782"/>
                  <a:pt x="2542" y="2782"/>
                </a:cubicBezTo>
                <a:cubicBezTo>
                  <a:pt x="2424" y="2782"/>
                  <a:pt x="2303" y="2769"/>
                  <a:pt x="2178" y="2743"/>
                </a:cubicBezTo>
                <a:cubicBezTo>
                  <a:pt x="1489" y="2602"/>
                  <a:pt x="527" y="2027"/>
                  <a:pt x="722" y="1219"/>
                </a:cubicBezTo>
                <a:cubicBezTo>
                  <a:pt x="858" y="654"/>
                  <a:pt x="1309" y="426"/>
                  <a:pt x="1833" y="426"/>
                </a:cubicBezTo>
                <a:close/>
                <a:moveTo>
                  <a:pt x="1900" y="1"/>
                </a:moveTo>
                <a:cubicBezTo>
                  <a:pt x="1101" y="1"/>
                  <a:pt x="370" y="358"/>
                  <a:pt x="219" y="1196"/>
                </a:cubicBezTo>
                <a:cubicBezTo>
                  <a:pt x="0" y="2413"/>
                  <a:pt x="1281" y="3208"/>
                  <a:pt x="2476" y="3208"/>
                </a:cubicBezTo>
                <a:cubicBezTo>
                  <a:pt x="3258" y="3208"/>
                  <a:pt x="4003" y="2867"/>
                  <a:pt x="4266" y="2080"/>
                </a:cubicBezTo>
                <a:cubicBezTo>
                  <a:pt x="4227" y="2014"/>
                  <a:pt x="4220" y="1935"/>
                  <a:pt x="4246" y="1864"/>
                </a:cubicBezTo>
                <a:cubicBezTo>
                  <a:pt x="4349" y="745"/>
                  <a:pt x="3053" y="1"/>
                  <a:pt x="1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5" name="Google Shape;3825;p53"/>
          <p:cNvSpPr/>
          <p:nvPr/>
        </p:nvSpPr>
        <p:spPr>
          <a:xfrm>
            <a:off x="-38715" y="3933563"/>
            <a:ext cx="226955" cy="271391"/>
          </a:xfrm>
          <a:custGeom>
            <a:avLst/>
            <a:gdLst/>
            <a:ahLst/>
            <a:cxnLst/>
            <a:rect l="l" t="t" r="r" b="b"/>
            <a:pathLst>
              <a:path w="6987" h="8355" extrusionOk="0">
                <a:moveTo>
                  <a:pt x="1734" y="627"/>
                </a:moveTo>
                <a:cubicBezTo>
                  <a:pt x="2972" y="627"/>
                  <a:pt x="3841" y="3010"/>
                  <a:pt x="4139" y="3968"/>
                </a:cubicBezTo>
                <a:cubicBezTo>
                  <a:pt x="4479" y="5061"/>
                  <a:pt x="5503" y="7727"/>
                  <a:pt x="3605" y="7727"/>
                </a:cubicBezTo>
                <a:cubicBezTo>
                  <a:pt x="3445" y="7727"/>
                  <a:pt x="3264" y="7708"/>
                  <a:pt x="3060" y="7668"/>
                </a:cubicBezTo>
                <a:cubicBezTo>
                  <a:pt x="3028" y="7636"/>
                  <a:pt x="2990" y="7615"/>
                  <a:pt x="2947" y="7606"/>
                </a:cubicBezTo>
                <a:cubicBezTo>
                  <a:pt x="1816" y="7367"/>
                  <a:pt x="1438" y="5503"/>
                  <a:pt x="1150" y="4592"/>
                </a:cubicBezTo>
                <a:lnTo>
                  <a:pt x="1149" y="4592"/>
                </a:lnTo>
                <a:cubicBezTo>
                  <a:pt x="779" y="3415"/>
                  <a:pt x="445" y="2151"/>
                  <a:pt x="934" y="955"/>
                </a:cubicBezTo>
                <a:cubicBezTo>
                  <a:pt x="1214" y="725"/>
                  <a:pt x="1482" y="627"/>
                  <a:pt x="1734" y="627"/>
                </a:cubicBezTo>
                <a:close/>
                <a:moveTo>
                  <a:pt x="1718" y="1"/>
                </a:moveTo>
                <a:cubicBezTo>
                  <a:pt x="1265" y="1"/>
                  <a:pt x="830" y="300"/>
                  <a:pt x="455" y="1012"/>
                </a:cubicBezTo>
                <a:cubicBezTo>
                  <a:pt x="412" y="1094"/>
                  <a:pt x="456" y="1177"/>
                  <a:pt x="522" y="1211"/>
                </a:cubicBezTo>
                <a:cubicBezTo>
                  <a:pt x="1" y="2474"/>
                  <a:pt x="395" y="3868"/>
                  <a:pt x="825" y="5156"/>
                </a:cubicBezTo>
                <a:cubicBezTo>
                  <a:pt x="1179" y="6216"/>
                  <a:pt x="1577" y="7818"/>
                  <a:pt x="2828" y="8086"/>
                </a:cubicBezTo>
                <a:cubicBezTo>
                  <a:pt x="2844" y="8090"/>
                  <a:pt x="2861" y="8092"/>
                  <a:pt x="2877" y="8092"/>
                </a:cubicBezTo>
                <a:cubicBezTo>
                  <a:pt x="2907" y="8092"/>
                  <a:pt x="2936" y="8086"/>
                  <a:pt x="2964" y="8075"/>
                </a:cubicBezTo>
                <a:cubicBezTo>
                  <a:pt x="3392" y="8267"/>
                  <a:pt x="3753" y="8355"/>
                  <a:pt x="4053" y="8355"/>
                </a:cubicBezTo>
                <a:cubicBezTo>
                  <a:pt x="6987" y="8355"/>
                  <a:pt x="4108" y="1"/>
                  <a:pt x="17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6" name="Google Shape;3826;p53"/>
          <p:cNvSpPr/>
          <p:nvPr/>
        </p:nvSpPr>
        <p:spPr>
          <a:xfrm rot="-1204253">
            <a:off x="-666340" y="3750941"/>
            <a:ext cx="1482219" cy="1502066"/>
          </a:xfrm>
          <a:custGeom>
            <a:avLst/>
            <a:gdLst/>
            <a:ahLst/>
            <a:cxnLst/>
            <a:rect l="l" t="t" r="r" b="b"/>
            <a:pathLst>
              <a:path w="45631" h="46242" extrusionOk="0">
                <a:moveTo>
                  <a:pt x="44980" y="6571"/>
                </a:moveTo>
                <a:lnTo>
                  <a:pt x="44980" y="6571"/>
                </a:lnTo>
                <a:cubicBezTo>
                  <a:pt x="44857" y="6802"/>
                  <a:pt x="44748" y="7041"/>
                  <a:pt x="44653" y="7286"/>
                </a:cubicBezTo>
                <a:cubicBezTo>
                  <a:pt x="44623" y="7286"/>
                  <a:pt x="44596" y="7298"/>
                  <a:pt x="44576" y="7318"/>
                </a:cubicBezTo>
                <a:cubicBezTo>
                  <a:pt x="43703" y="8117"/>
                  <a:pt x="42832" y="8921"/>
                  <a:pt x="41963" y="9731"/>
                </a:cubicBezTo>
                <a:cubicBezTo>
                  <a:pt x="42198" y="8887"/>
                  <a:pt x="42239" y="7993"/>
                  <a:pt x="42001" y="7146"/>
                </a:cubicBezTo>
                <a:cubicBezTo>
                  <a:pt x="43020" y="7129"/>
                  <a:pt x="44027" y="6934"/>
                  <a:pt x="44980" y="6571"/>
                </a:cubicBezTo>
                <a:close/>
                <a:moveTo>
                  <a:pt x="31810" y="7129"/>
                </a:moveTo>
                <a:cubicBezTo>
                  <a:pt x="32547" y="7265"/>
                  <a:pt x="32816" y="8201"/>
                  <a:pt x="32825" y="8900"/>
                </a:cubicBezTo>
                <a:cubicBezTo>
                  <a:pt x="32833" y="9442"/>
                  <a:pt x="32510" y="10952"/>
                  <a:pt x="31714" y="10952"/>
                </a:cubicBezTo>
                <a:cubicBezTo>
                  <a:pt x="31611" y="10952"/>
                  <a:pt x="31501" y="10927"/>
                  <a:pt x="31382" y="10871"/>
                </a:cubicBezTo>
                <a:cubicBezTo>
                  <a:pt x="30928" y="9906"/>
                  <a:pt x="30428" y="7344"/>
                  <a:pt x="31810" y="7129"/>
                </a:cubicBezTo>
                <a:close/>
                <a:moveTo>
                  <a:pt x="44459" y="7861"/>
                </a:moveTo>
                <a:lnTo>
                  <a:pt x="44459" y="7861"/>
                </a:lnTo>
                <a:cubicBezTo>
                  <a:pt x="44070" y="9202"/>
                  <a:pt x="44026" y="10665"/>
                  <a:pt x="44003" y="12077"/>
                </a:cubicBezTo>
                <a:cubicBezTo>
                  <a:pt x="43990" y="12056"/>
                  <a:pt x="43970" y="12042"/>
                  <a:pt x="43947" y="12035"/>
                </a:cubicBezTo>
                <a:cubicBezTo>
                  <a:pt x="43475" y="11913"/>
                  <a:pt x="42976" y="11847"/>
                  <a:pt x="42476" y="11847"/>
                </a:cubicBezTo>
                <a:cubicBezTo>
                  <a:pt x="41760" y="11847"/>
                  <a:pt x="41044" y="11982"/>
                  <a:pt x="40401" y="12277"/>
                </a:cubicBezTo>
                <a:cubicBezTo>
                  <a:pt x="41783" y="10797"/>
                  <a:pt x="43135" y="9317"/>
                  <a:pt x="44459" y="7861"/>
                </a:cubicBezTo>
                <a:close/>
                <a:moveTo>
                  <a:pt x="37142" y="6070"/>
                </a:moveTo>
                <a:cubicBezTo>
                  <a:pt x="38648" y="6710"/>
                  <a:pt x="40196" y="7139"/>
                  <a:pt x="41796" y="7147"/>
                </a:cubicBezTo>
                <a:cubicBezTo>
                  <a:pt x="41871" y="7344"/>
                  <a:pt x="41961" y="8368"/>
                  <a:pt x="41958" y="8454"/>
                </a:cubicBezTo>
                <a:cubicBezTo>
                  <a:pt x="41940" y="8967"/>
                  <a:pt x="41839" y="9449"/>
                  <a:pt x="41677" y="9931"/>
                </a:cubicBezTo>
                <a:cubicBezTo>
                  <a:pt x="41670" y="9952"/>
                  <a:pt x="41670" y="9974"/>
                  <a:pt x="41677" y="9995"/>
                </a:cubicBezTo>
                <a:cubicBezTo>
                  <a:pt x="39964" y="11584"/>
                  <a:pt x="38246" y="13178"/>
                  <a:pt x="36510" y="14755"/>
                </a:cubicBezTo>
                <a:cubicBezTo>
                  <a:pt x="37442" y="12013"/>
                  <a:pt x="37952" y="8898"/>
                  <a:pt x="37142" y="6070"/>
                </a:cubicBezTo>
                <a:close/>
                <a:moveTo>
                  <a:pt x="36230" y="5656"/>
                </a:moveTo>
                <a:lnTo>
                  <a:pt x="36230" y="5656"/>
                </a:lnTo>
                <a:cubicBezTo>
                  <a:pt x="36492" y="5783"/>
                  <a:pt x="36757" y="5902"/>
                  <a:pt x="37022" y="6017"/>
                </a:cubicBezTo>
                <a:cubicBezTo>
                  <a:pt x="37690" y="8986"/>
                  <a:pt x="37212" y="11979"/>
                  <a:pt x="36231" y="14831"/>
                </a:cubicBezTo>
                <a:cubicBezTo>
                  <a:pt x="36209" y="14881"/>
                  <a:pt x="36234" y="14938"/>
                  <a:pt x="36284" y="14958"/>
                </a:cubicBezTo>
                <a:cubicBezTo>
                  <a:pt x="35755" y="15437"/>
                  <a:pt x="35228" y="15918"/>
                  <a:pt x="34695" y="16392"/>
                </a:cubicBezTo>
                <a:cubicBezTo>
                  <a:pt x="35520" y="14831"/>
                  <a:pt x="36038" y="13124"/>
                  <a:pt x="36278" y="11372"/>
                </a:cubicBezTo>
                <a:cubicBezTo>
                  <a:pt x="36542" y="9443"/>
                  <a:pt x="36270" y="7579"/>
                  <a:pt x="36230" y="5656"/>
                </a:cubicBezTo>
                <a:close/>
                <a:moveTo>
                  <a:pt x="31839" y="3217"/>
                </a:moveTo>
                <a:lnTo>
                  <a:pt x="31839" y="3217"/>
                </a:lnTo>
                <a:cubicBezTo>
                  <a:pt x="33192" y="4004"/>
                  <a:pt x="34565" y="4835"/>
                  <a:pt x="35972" y="5530"/>
                </a:cubicBezTo>
                <a:cubicBezTo>
                  <a:pt x="35986" y="7382"/>
                  <a:pt x="36274" y="9168"/>
                  <a:pt x="36060" y="11026"/>
                </a:cubicBezTo>
                <a:cubicBezTo>
                  <a:pt x="35833" y="13009"/>
                  <a:pt x="35209" y="14823"/>
                  <a:pt x="34411" y="16642"/>
                </a:cubicBezTo>
                <a:cubicBezTo>
                  <a:pt x="33718" y="17256"/>
                  <a:pt x="33018" y="17865"/>
                  <a:pt x="32315" y="18469"/>
                </a:cubicBezTo>
                <a:cubicBezTo>
                  <a:pt x="32835" y="16063"/>
                  <a:pt x="32859" y="13580"/>
                  <a:pt x="32309" y="11175"/>
                </a:cubicBezTo>
                <a:cubicBezTo>
                  <a:pt x="32862" y="10735"/>
                  <a:pt x="33218" y="9749"/>
                  <a:pt x="33256" y="9156"/>
                </a:cubicBezTo>
                <a:cubicBezTo>
                  <a:pt x="33298" y="8520"/>
                  <a:pt x="33030" y="7430"/>
                  <a:pt x="32470" y="6965"/>
                </a:cubicBezTo>
                <a:cubicBezTo>
                  <a:pt x="32425" y="5693"/>
                  <a:pt x="32213" y="4433"/>
                  <a:pt x="31839" y="3217"/>
                </a:cubicBezTo>
                <a:close/>
                <a:moveTo>
                  <a:pt x="14233" y="11724"/>
                </a:moveTo>
                <a:cubicBezTo>
                  <a:pt x="16660" y="11724"/>
                  <a:pt x="20977" y="17448"/>
                  <a:pt x="19602" y="18933"/>
                </a:cubicBezTo>
                <a:cubicBezTo>
                  <a:pt x="19599" y="18932"/>
                  <a:pt x="19596" y="18932"/>
                  <a:pt x="19593" y="18932"/>
                </a:cubicBezTo>
                <a:cubicBezTo>
                  <a:pt x="19584" y="18932"/>
                  <a:pt x="19575" y="18934"/>
                  <a:pt x="19566" y="18936"/>
                </a:cubicBezTo>
                <a:cubicBezTo>
                  <a:pt x="19409" y="18977"/>
                  <a:pt x="19253" y="18996"/>
                  <a:pt x="19098" y="18996"/>
                </a:cubicBezTo>
                <a:cubicBezTo>
                  <a:pt x="18758" y="18996"/>
                  <a:pt x="18426" y="18904"/>
                  <a:pt x="18105" y="18751"/>
                </a:cubicBezTo>
                <a:cubicBezTo>
                  <a:pt x="18081" y="18729"/>
                  <a:pt x="18053" y="18709"/>
                  <a:pt x="18029" y="18685"/>
                </a:cubicBezTo>
                <a:cubicBezTo>
                  <a:pt x="18002" y="18657"/>
                  <a:pt x="17965" y="18641"/>
                  <a:pt x="17927" y="18641"/>
                </a:cubicBezTo>
                <a:cubicBezTo>
                  <a:pt x="17918" y="18641"/>
                  <a:pt x="17910" y="18641"/>
                  <a:pt x="17901" y="18643"/>
                </a:cubicBezTo>
                <a:lnTo>
                  <a:pt x="17901" y="18643"/>
                </a:lnTo>
                <a:cubicBezTo>
                  <a:pt x="16905" y="18080"/>
                  <a:pt x="16029" y="16968"/>
                  <a:pt x="15381" y="16255"/>
                </a:cubicBezTo>
                <a:cubicBezTo>
                  <a:pt x="14763" y="15574"/>
                  <a:pt x="13065" y="13673"/>
                  <a:pt x="13133" y="12307"/>
                </a:cubicBezTo>
                <a:cubicBezTo>
                  <a:pt x="13164" y="12296"/>
                  <a:pt x="13193" y="12274"/>
                  <a:pt x="13213" y="12246"/>
                </a:cubicBezTo>
                <a:cubicBezTo>
                  <a:pt x="13477" y="11883"/>
                  <a:pt x="13829" y="11724"/>
                  <a:pt x="14233" y="11724"/>
                </a:cubicBezTo>
                <a:close/>
                <a:moveTo>
                  <a:pt x="26993" y="1025"/>
                </a:moveTo>
                <a:lnTo>
                  <a:pt x="26993" y="1025"/>
                </a:lnTo>
                <a:cubicBezTo>
                  <a:pt x="27995" y="1283"/>
                  <a:pt x="28968" y="1641"/>
                  <a:pt x="29892" y="2127"/>
                </a:cubicBezTo>
                <a:cubicBezTo>
                  <a:pt x="30481" y="2436"/>
                  <a:pt x="31074" y="2773"/>
                  <a:pt x="31670" y="3118"/>
                </a:cubicBezTo>
                <a:cubicBezTo>
                  <a:pt x="31985" y="4345"/>
                  <a:pt x="32186" y="5567"/>
                  <a:pt x="32265" y="6831"/>
                </a:cubicBezTo>
                <a:cubicBezTo>
                  <a:pt x="32151" y="6775"/>
                  <a:pt x="32028" y="6744"/>
                  <a:pt x="31895" y="6744"/>
                </a:cubicBezTo>
                <a:cubicBezTo>
                  <a:pt x="31713" y="6744"/>
                  <a:pt x="31514" y="6802"/>
                  <a:pt x="31296" y="6938"/>
                </a:cubicBezTo>
                <a:cubicBezTo>
                  <a:pt x="31276" y="6950"/>
                  <a:pt x="31260" y="6970"/>
                  <a:pt x="31253" y="6991"/>
                </a:cubicBezTo>
                <a:cubicBezTo>
                  <a:pt x="30217" y="7534"/>
                  <a:pt x="30429" y="9995"/>
                  <a:pt x="31017" y="11010"/>
                </a:cubicBezTo>
                <a:cubicBezTo>
                  <a:pt x="31015" y="11061"/>
                  <a:pt x="31038" y="11106"/>
                  <a:pt x="31077" y="11137"/>
                </a:cubicBezTo>
                <a:cubicBezTo>
                  <a:pt x="31090" y="11145"/>
                  <a:pt x="31100" y="11151"/>
                  <a:pt x="31111" y="11159"/>
                </a:cubicBezTo>
                <a:cubicBezTo>
                  <a:pt x="31133" y="11188"/>
                  <a:pt x="31154" y="11215"/>
                  <a:pt x="31176" y="11241"/>
                </a:cubicBezTo>
                <a:cubicBezTo>
                  <a:pt x="31203" y="11276"/>
                  <a:pt x="31245" y="11295"/>
                  <a:pt x="31289" y="11295"/>
                </a:cubicBezTo>
                <a:cubicBezTo>
                  <a:pt x="31298" y="11295"/>
                  <a:pt x="31307" y="11294"/>
                  <a:pt x="31316" y="11293"/>
                </a:cubicBezTo>
                <a:cubicBezTo>
                  <a:pt x="31459" y="11366"/>
                  <a:pt x="31596" y="11399"/>
                  <a:pt x="31728" y="11399"/>
                </a:cubicBezTo>
                <a:cubicBezTo>
                  <a:pt x="31895" y="11399"/>
                  <a:pt x="32052" y="11346"/>
                  <a:pt x="32197" y="11254"/>
                </a:cubicBezTo>
                <a:lnTo>
                  <a:pt x="32197" y="11254"/>
                </a:lnTo>
                <a:cubicBezTo>
                  <a:pt x="32584" y="13686"/>
                  <a:pt x="32568" y="16027"/>
                  <a:pt x="32066" y="18446"/>
                </a:cubicBezTo>
                <a:cubicBezTo>
                  <a:pt x="32047" y="18527"/>
                  <a:pt x="32106" y="18582"/>
                  <a:pt x="32169" y="18595"/>
                </a:cubicBezTo>
                <a:cubicBezTo>
                  <a:pt x="31194" y="19429"/>
                  <a:pt x="30209" y="20248"/>
                  <a:pt x="29211" y="21054"/>
                </a:cubicBezTo>
                <a:cubicBezTo>
                  <a:pt x="31868" y="14447"/>
                  <a:pt x="25926" y="7812"/>
                  <a:pt x="26995" y="1053"/>
                </a:cubicBezTo>
                <a:cubicBezTo>
                  <a:pt x="26995" y="1043"/>
                  <a:pt x="26995" y="1035"/>
                  <a:pt x="26993" y="1025"/>
                </a:cubicBezTo>
                <a:close/>
                <a:moveTo>
                  <a:pt x="42524" y="12092"/>
                </a:moveTo>
                <a:cubicBezTo>
                  <a:pt x="42969" y="12092"/>
                  <a:pt x="43422" y="12138"/>
                  <a:pt x="43897" y="12241"/>
                </a:cubicBezTo>
                <a:cubicBezTo>
                  <a:pt x="43904" y="12243"/>
                  <a:pt x="43911" y="12244"/>
                  <a:pt x="43918" y="12244"/>
                </a:cubicBezTo>
                <a:cubicBezTo>
                  <a:pt x="43952" y="12244"/>
                  <a:pt x="43984" y="12225"/>
                  <a:pt x="44000" y="12195"/>
                </a:cubicBezTo>
                <a:lnTo>
                  <a:pt x="44000" y="12195"/>
                </a:lnTo>
                <a:cubicBezTo>
                  <a:pt x="43994" y="12585"/>
                  <a:pt x="43989" y="12972"/>
                  <a:pt x="43976" y="13350"/>
                </a:cubicBezTo>
                <a:cubicBezTo>
                  <a:pt x="43888" y="16175"/>
                  <a:pt x="44000" y="18983"/>
                  <a:pt x="44059" y="21804"/>
                </a:cubicBezTo>
                <a:cubicBezTo>
                  <a:pt x="41751" y="20162"/>
                  <a:pt x="38938" y="19690"/>
                  <a:pt x="36132" y="19690"/>
                </a:cubicBezTo>
                <a:cubicBezTo>
                  <a:pt x="35036" y="19690"/>
                  <a:pt x="33941" y="19762"/>
                  <a:pt x="32878" y="19864"/>
                </a:cubicBezTo>
                <a:cubicBezTo>
                  <a:pt x="35014" y="17875"/>
                  <a:pt x="37073" y="15796"/>
                  <a:pt x="39064" y="13699"/>
                </a:cubicBezTo>
                <a:cubicBezTo>
                  <a:pt x="40031" y="13327"/>
                  <a:pt x="40979" y="13138"/>
                  <a:pt x="41951" y="13138"/>
                </a:cubicBezTo>
                <a:cubicBezTo>
                  <a:pt x="42557" y="13138"/>
                  <a:pt x="43172" y="13211"/>
                  <a:pt x="43807" y="13359"/>
                </a:cubicBezTo>
                <a:cubicBezTo>
                  <a:pt x="43815" y="13361"/>
                  <a:pt x="43824" y="13362"/>
                  <a:pt x="43832" y="13362"/>
                </a:cubicBezTo>
                <a:cubicBezTo>
                  <a:pt x="43935" y="13362"/>
                  <a:pt x="43966" y="13200"/>
                  <a:pt x="43854" y="13168"/>
                </a:cubicBezTo>
                <a:cubicBezTo>
                  <a:pt x="43249" y="12997"/>
                  <a:pt x="42627" y="12912"/>
                  <a:pt x="42006" y="12912"/>
                </a:cubicBezTo>
                <a:cubicBezTo>
                  <a:pt x="41067" y="12912"/>
                  <a:pt x="40132" y="13107"/>
                  <a:pt x="39260" y="13491"/>
                </a:cubicBezTo>
                <a:cubicBezTo>
                  <a:pt x="39591" y="13141"/>
                  <a:pt x="39919" y="12792"/>
                  <a:pt x="40246" y="12442"/>
                </a:cubicBezTo>
                <a:cubicBezTo>
                  <a:pt x="41030" y="12226"/>
                  <a:pt x="41766" y="12092"/>
                  <a:pt x="42524" y="12092"/>
                </a:cubicBezTo>
                <a:close/>
                <a:moveTo>
                  <a:pt x="22991" y="535"/>
                </a:moveTo>
                <a:cubicBezTo>
                  <a:pt x="24262" y="535"/>
                  <a:pt x="25522" y="669"/>
                  <a:pt x="26741" y="960"/>
                </a:cubicBezTo>
                <a:cubicBezTo>
                  <a:pt x="26735" y="969"/>
                  <a:pt x="26732" y="977"/>
                  <a:pt x="26729" y="987"/>
                </a:cubicBezTo>
                <a:cubicBezTo>
                  <a:pt x="25605" y="7993"/>
                  <a:pt x="31469" y="14350"/>
                  <a:pt x="28920" y="21289"/>
                </a:cubicBezTo>
                <a:cubicBezTo>
                  <a:pt x="27634" y="22314"/>
                  <a:pt x="26324" y="23305"/>
                  <a:pt x="24991" y="24262"/>
                </a:cubicBezTo>
                <a:cubicBezTo>
                  <a:pt x="25479" y="20760"/>
                  <a:pt x="24285" y="17350"/>
                  <a:pt x="22611" y="14302"/>
                </a:cubicBezTo>
                <a:cubicBezTo>
                  <a:pt x="21547" y="12363"/>
                  <a:pt x="20281" y="10546"/>
                  <a:pt x="19084" y="8689"/>
                </a:cubicBezTo>
                <a:cubicBezTo>
                  <a:pt x="17752" y="6627"/>
                  <a:pt x="16129" y="4340"/>
                  <a:pt x="15824" y="1850"/>
                </a:cubicBezTo>
                <a:cubicBezTo>
                  <a:pt x="18114" y="1022"/>
                  <a:pt x="20573" y="535"/>
                  <a:pt x="22991" y="535"/>
                </a:cubicBezTo>
                <a:close/>
                <a:moveTo>
                  <a:pt x="35150" y="19991"/>
                </a:moveTo>
                <a:cubicBezTo>
                  <a:pt x="38228" y="19991"/>
                  <a:pt x="41174" y="20254"/>
                  <a:pt x="43953" y="22012"/>
                </a:cubicBezTo>
                <a:cubicBezTo>
                  <a:pt x="43969" y="22024"/>
                  <a:pt x="43989" y="22030"/>
                  <a:pt x="44009" y="22030"/>
                </a:cubicBezTo>
                <a:cubicBezTo>
                  <a:pt x="44027" y="22030"/>
                  <a:pt x="44046" y="22025"/>
                  <a:pt x="44063" y="22014"/>
                </a:cubicBezTo>
                <a:cubicBezTo>
                  <a:pt x="44065" y="22100"/>
                  <a:pt x="44067" y="22186"/>
                  <a:pt x="44069" y="22273"/>
                </a:cubicBezTo>
                <a:lnTo>
                  <a:pt x="44069" y="22272"/>
                </a:lnTo>
                <a:lnTo>
                  <a:pt x="44069" y="22272"/>
                </a:lnTo>
                <a:cubicBezTo>
                  <a:pt x="44082" y="23044"/>
                  <a:pt x="44057" y="23816"/>
                  <a:pt x="43993" y="24586"/>
                </a:cubicBezTo>
                <a:cubicBezTo>
                  <a:pt x="41376" y="22149"/>
                  <a:pt x="37887" y="20726"/>
                  <a:pt x="34338" y="20726"/>
                </a:cubicBezTo>
                <a:cubicBezTo>
                  <a:pt x="33433" y="20726"/>
                  <a:pt x="32524" y="20818"/>
                  <a:pt x="31624" y="21011"/>
                </a:cubicBezTo>
                <a:cubicBezTo>
                  <a:pt x="31987" y="20684"/>
                  <a:pt x="32346" y="20354"/>
                  <a:pt x="32705" y="20023"/>
                </a:cubicBezTo>
                <a:cubicBezTo>
                  <a:pt x="33528" y="20009"/>
                  <a:pt x="34344" y="19991"/>
                  <a:pt x="35150" y="19991"/>
                </a:cubicBezTo>
                <a:close/>
                <a:moveTo>
                  <a:pt x="15576" y="1945"/>
                </a:moveTo>
                <a:cubicBezTo>
                  <a:pt x="16009" y="5684"/>
                  <a:pt x="19043" y="9065"/>
                  <a:pt x="20986" y="12138"/>
                </a:cubicBezTo>
                <a:cubicBezTo>
                  <a:pt x="23341" y="15862"/>
                  <a:pt x="25213" y="19887"/>
                  <a:pt x="24824" y="24385"/>
                </a:cubicBezTo>
                <a:cubicBezTo>
                  <a:pt x="24771" y="24422"/>
                  <a:pt x="24719" y="24461"/>
                  <a:pt x="24666" y="24498"/>
                </a:cubicBezTo>
                <a:cubicBezTo>
                  <a:pt x="24338" y="24732"/>
                  <a:pt x="24003" y="24954"/>
                  <a:pt x="23669" y="25176"/>
                </a:cubicBezTo>
                <a:cubicBezTo>
                  <a:pt x="25496" y="16354"/>
                  <a:pt x="16117" y="10456"/>
                  <a:pt x="14877" y="2224"/>
                </a:cubicBezTo>
                <a:cubicBezTo>
                  <a:pt x="15109" y="2129"/>
                  <a:pt x="15339" y="2032"/>
                  <a:pt x="15576" y="1945"/>
                </a:cubicBezTo>
                <a:close/>
                <a:moveTo>
                  <a:pt x="14748" y="2277"/>
                </a:moveTo>
                <a:cubicBezTo>
                  <a:pt x="15447" y="10671"/>
                  <a:pt x="25324" y="16189"/>
                  <a:pt x="23419" y="25116"/>
                </a:cubicBezTo>
                <a:cubicBezTo>
                  <a:pt x="23402" y="25203"/>
                  <a:pt x="23464" y="25259"/>
                  <a:pt x="23533" y="25271"/>
                </a:cubicBezTo>
                <a:cubicBezTo>
                  <a:pt x="22949" y="25652"/>
                  <a:pt x="22358" y="26019"/>
                  <a:pt x="21759" y="26374"/>
                </a:cubicBezTo>
                <a:cubicBezTo>
                  <a:pt x="21944" y="25134"/>
                  <a:pt x="21474" y="23671"/>
                  <a:pt x="21130" y="22531"/>
                </a:cubicBezTo>
                <a:cubicBezTo>
                  <a:pt x="20796" y="21429"/>
                  <a:pt x="20377" y="20399"/>
                  <a:pt x="19571" y="19558"/>
                </a:cubicBezTo>
                <a:cubicBezTo>
                  <a:pt x="19564" y="19550"/>
                  <a:pt x="19554" y="19548"/>
                  <a:pt x="19545" y="19546"/>
                </a:cubicBezTo>
                <a:cubicBezTo>
                  <a:pt x="21740" y="19082"/>
                  <a:pt x="19576" y="15616"/>
                  <a:pt x="18880" y="14727"/>
                </a:cubicBezTo>
                <a:cubicBezTo>
                  <a:pt x="18350" y="14052"/>
                  <a:pt x="16585" y="11988"/>
                  <a:pt x="15063" y="11320"/>
                </a:cubicBezTo>
                <a:cubicBezTo>
                  <a:pt x="14764" y="11087"/>
                  <a:pt x="14354" y="10873"/>
                  <a:pt x="13960" y="10873"/>
                </a:cubicBezTo>
                <a:cubicBezTo>
                  <a:pt x="13882" y="10873"/>
                  <a:pt x="13805" y="10882"/>
                  <a:pt x="13729" y="10900"/>
                </a:cubicBezTo>
                <a:cubicBezTo>
                  <a:pt x="13610" y="10929"/>
                  <a:pt x="13497" y="10980"/>
                  <a:pt x="13396" y="11052"/>
                </a:cubicBezTo>
                <a:cubicBezTo>
                  <a:pt x="13385" y="11050"/>
                  <a:pt x="13373" y="11049"/>
                  <a:pt x="13362" y="11049"/>
                </a:cubicBezTo>
                <a:cubicBezTo>
                  <a:pt x="13322" y="11049"/>
                  <a:pt x="13284" y="11062"/>
                  <a:pt x="13252" y="11086"/>
                </a:cubicBezTo>
                <a:cubicBezTo>
                  <a:pt x="13116" y="11184"/>
                  <a:pt x="12995" y="11301"/>
                  <a:pt x="12895" y="11435"/>
                </a:cubicBezTo>
                <a:cubicBezTo>
                  <a:pt x="11144" y="9636"/>
                  <a:pt x="10244" y="7524"/>
                  <a:pt x="9857" y="5058"/>
                </a:cubicBezTo>
                <a:cubicBezTo>
                  <a:pt x="10416" y="4638"/>
                  <a:pt x="10995" y="4244"/>
                  <a:pt x="11594" y="3876"/>
                </a:cubicBezTo>
                <a:cubicBezTo>
                  <a:pt x="12603" y="3264"/>
                  <a:pt x="13657" y="2730"/>
                  <a:pt x="14748" y="2277"/>
                </a:cubicBezTo>
                <a:close/>
                <a:moveTo>
                  <a:pt x="35480" y="23859"/>
                </a:moveTo>
                <a:cubicBezTo>
                  <a:pt x="36576" y="24074"/>
                  <a:pt x="41646" y="25154"/>
                  <a:pt x="40148" y="26778"/>
                </a:cubicBezTo>
                <a:lnTo>
                  <a:pt x="40148" y="26777"/>
                </a:lnTo>
                <a:cubicBezTo>
                  <a:pt x="40126" y="26802"/>
                  <a:pt x="40111" y="26834"/>
                  <a:pt x="40108" y="26867"/>
                </a:cubicBezTo>
                <a:cubicBezTo>
                  <a:pt x="39970" y="26905"/>
                  <a:pt x="39828" y="26923"/>
                  <a:pt x="39685" y="26923"/>
                </a:cubicBezTo>
                <a:cubicBezTo>
                  <a:pt x="38779" y="26923"/>
                  <a:pt x="37800" y="26232"/>
                  <a:pt x="37061" y="25872"/>
                </a:cubicBezTo>
                <a:cubicBezTo>
                  <a:pt x="36285" y="25494"/>
                  <a:pt x="35527" y="25106"/>
                  <a:pt x="34778" y="24684"/>
                </a:cubicBezTo>
                <a:cubicBezTo>
                  <a:pt x="34840" y="24481"/>
                  <a:pt x="34894" y="24299"/>
                  <a:pt x="35056" y="24136"/>
                </a:cubicBezTo>
                <a:cubicBezTo>
                  <a:pt x="35178" y="24017"/>
                  <a:pt x="35323" y="23924"/>
                  <a:pt x="35480" y="23859"/>
                </a:cubicBezTo>
                <a:close/>
                <a:moveTo>
                  <a:pt x="9758" y="5136"/>
                </a:moveTo>
                <a:cubicBezTo>
                  <a:pt x="9830" y="7579"/>
                  <a:pt x="11028" y="9956"/>
                  <a:pt x="12759" y="11651"/>
                </a:cubicBezTo>
                <a:cubicBezTo>
                  <a:pt x="12068" y="13001"/>
                  <a:pt x="13673" y="15091"/>
                  <a:pt x="14501" y="16084"/>
                </a:cubicBezTo>
                <a:cubicBezTo>
                  <a:pt x="15372" y="17129"/>
                  <a:pt x="16820" y="19096"/>
                  <a:pt x="18374" y="19379"/>
                </a:cubicBezTo>
                <a:cubicBezTo>
                  <a:pt x="18606" y="19511"/>
                  <a:pt x="18865" y="19590"/>
                  <a:pt x="19118" y="19590"/>
                </a:cubicBezTo>
                <a:cubicBezTo>
                  <a:pt x="19150" y="19590"/>
                  <a:pt x="19182" y="19589"/>
                  <a:pt x="19214" y="19586"/>
                </a:cubicBezTo>
                <a:cubicBezTo>
                  <a:pt x="19223" y="19588"/>
                  <a:pt x="19230" y="19589"/>
                  <a:pt x="19238" y="19591"/>
                </a:cubicBezTo>
                <a:cubicBezTo>
                  <a:pt x="19321" y="19583"/>
                  <a:pt x="19403" y="19573"/>
                  <a:pt x="19483" y="19559"/>
                </a:cubicBezTo>
                <a:lnTo>
                  <a:pt x="19483" y="19559"/>
                </a:lnTo>
                <a:cubicBezTo>
                  <a:pt x="19460" y="19583"/>
                  <a:pt x="19459" y="19622"/>
                  <a:pt x="19482" y="19649"/>
                </a:cubicBezTo>
                <a:cubicBezTo>
                  <a:pt x="20377" y="20744"/>
                  <a:pt x="20807" y="22054"/>
                  <a:pt x="21153" y="23408"/>
                </a:cubicBezTo>
                <a:cubicBezTo>
                  <a:pt x="21329" y="24097"/>
                  <a:pt x="21469" y="24796"/>
                  <a:pt x="21529" y="25507"/>
                </a:cubicBezTo>
                <a:cubicBezTo>
                  <a:pt x="21557" y="25832"/>
                  <a:pt x="21519" y="26170"/>
                  <a:pt x="21550" y="26497"/>
                </a:cubicBezTo>
                <a:cubicBezTo>
                  <a:pt x="20939" y="26855"/>
                  <a:pt x="20323" y="27201"/>
                  <a:pt x="19700" y="27536"/>
                </a:cubicBezTo>
                <a:cubicBezTo>
                  <a:pt x="19556" y="23945"/>
                  <a:pt x="17517" y="20819"/>
                  <a:pt x="14942" y="18426"/>
                </a:cubicBezTo>
                <a:cubicBezTo>
                  <a:pt x="13481" y="17067"/>
                  <a:pt x="11822" y="15984"/>
                  <a:pt x="10210" y="14822"/>
                </a:cubicBezTo>
                <a:cubicBezTo>
                  <a:pt x="9308" y="14171"/>
                  <a:pt x="8414" y="13505"/>
                  <a:pt x="7609" y="12737"/>
                </a:cubicBezTo>
                <a:cubicBezTo>
                  <a:pt x="7321" y="12461"/>
                  <a:pt x="5001" y="10109"/>
                  <a:pt x="5414" y="9712"/>
                </a:cubicBezTo>
                <a:cubicBezTo>
                  <a:pt x="5467" y="9659"/>
                  <a:pt x="5450" y="9585"/>
                  <a:pt x="5404" y="9539"/>
                </a:cubicBezTo>
                <a:cubicBezTo>
                  <a:pt x="6643" y="7875"/>
                  <a:pt x="8109" y="6394"/>
                  <a:pt x="9758" y="5136"/>
                </a:cubicBezTo>
                <a:close/>
                <a:moveTo>
                  <a:pt x="33887" y="20993"/>
                </a:moveTo>
                <a:cubicBezTo>
                  <a:pt x="37595" y="20993"/>
                  <a:pt x="41089" y="22250"/>
                  <a:pt x="43930" y="24852"/>
                </a:cubicBezTo>
                <a:cubicBezTo>
                  <a:pt x="43938" y="24861"/>
                  <a:pt x="43950" y="24868"/>
                  <a:pt x="43963" y="24872"/>
                </a:cubicBezTo>
                <a:cubicBezTo>
                  <a:pt x="43840" y="26140"/>
                  <a:pt x="43607" y="27397"/>
                  <a:pt x="43269" y="28626"/>
                </a:cubicBezTo>
                <a:cubicBezTo>
                  <a:pt x="43153" y="28447"/>
                  <a:pt x="43036" y="28195"/>
                  <a:pt x="42966" y="28102"/>
                </a:cubicBezTo>
                <a:cubicBezTo>
                  <a:pt x="42774" y="27844"/>
                  <a:pt x="42563" y="27600"/>
                  <a:pt x="42337" y="27371"/>
                </a:cubicBezTo>
                <a:cubicBezTo>
                  <a:pt x="41895" y="26928"/>
                  <a:pt x="41386" y="26543"/>
                  <a:pt x="40829" y="26256"/>
                </a:cubicBezTo>
                <a:cubicBezTo>
                  <a:pt x="40842" y="25773"/>
                  <a:pt x="40495" y="25271"/>
                  <a:pt x="40057" y="24935"/>
                </a:cubicBezTo>
                <a:cubicBezTo>
                  <a:pt x="38995" y="24120"/>
                  <a:pt x="37472" y="23597"/>
                  <a:pt x="36082" y="23597"/>
                </a:cubicBezTo>
                <a:cubicBezTo>
                  <a:pt x="35859" y="23597"/>
                  <a:pt x="35639" y="23611"/>
                  <a:pt x="35426" y="23638"/>
                </a:cubicBezTo>
                <a:cubicBezTo>
                  <a:pt x="33559" y="22849"/>
                  <a:pt x="31429" y="22942"/>
                  <a:pt x="29439" y="22909"/>
                </a:cubicBezTo>
                <a:cubicBezTo>
                  <a:pt x="30121" y="22336"/>
                  <a:pt x="30795" y="21751"/>
                  <a:pt x="31461" y="21157"/>
                </a:cubicBezTo>
                <a:cubicBezTo>
                  <a:pt x="31468" y="21161"/>
                  <a:pt x="31475" y="21164"/>
                  <a:pt x="31483" y="21164"/>
                </a:cubicBezTo>
                <a:cubicBezTo>
                  <a:pt x="31485" y="21164"/>
                  <a:pt x="31486" y="21164"/>
                  <a:pt x="31488" y="21164"/>
                </a:cubicBezTo>
                <a:cubicBezTo>
                  <a:pt x="32295" y="21050"/>
                  <a:pt x="33096" y="20993"/>
                  <a:pt x="33887" y="20993"/>
                </a:cubicBezTo>
                <a:close/>
                <a:moveTo>
                  <a:pt x="5087" y="9987"/>
                </a:moveTo>
                <a:cubicBezTo>
                  <a:pt x="5273" y="11452"/>
                  <a:pt x="9920" y="14949"/>
                  <a:pt x="10559" y="15399"/>
                </a:cubicBezTo>
                <a:cubicBezTo>
                  <a:pt x="14960" y="18503"/>
                  <a:pt x="18896" y="21975"/>
                  <a:pt x="19569" y="27603"/>
                </a:cubicBezTo>
                <a:cubicBezTo>
                  <a:pt x="17936" y="28476"/>
                  <a:pt x="16266" y="29280"/>
                  <a:pt x="14583" y="30061"/>
                </a:cubicBezTo>
                <a:cubicBezTo>
                  <a:pt x="14699" y="27583"/>
                  <a:pt x="11913" y="25152"/>
                  <a:pt x="9982" y="24001"/>
                </a:cubicBezTo>
                <a:cubicBezTo>
                  <a:pt x="7324" y="22419"/>
                  <a:pt x="2822" y="21760"/>
                  <a:pt x="1485" y="18610"/>
                </a:cubicBezTo>
                <a:cubicBezTo>
                  <a:pt x="1468" y="18569"/>
                  <a:pt x="1430" y="18540"/>
                  <a:pt x="1386" y="18533"/>
                </a:cubicBezTo>
                <a:cubicBezTo>
                  <a:pt x="1711" y="15692"/>
                  <a:pt x="3223" y="12751"/>
                  <a:pt x="4737" y="10483"/>
                </a:cubicBezTo>
                <a:cubicBezTo>
                  <a:pt x="4849" y="10315"/>
                  <a:pt x="4970" y="10152"/>
                  <a:pt x="5087" y="9987"/>
                </a:cubicBezTo>
                <a:close/>
                <a:moveTo>
                  <a:pt x="1352" y="18941"/>
                </a:moveTo>
                <a:cubicBezTo>
                  <a:pt x="2193" y="20910"/>
                  <a:pt x="4763" y="21929"/>
                  <a:pt x="6572" y="22699"/>
                </a:cubicBezTo>
                <a:cubicBezTo>
                  <a:pt x="7837" y="23236"/>
                  <a:pt x="9134" y="23745"/>
                  <a:pt x="10287" y="24503"/>
                </a:cubicBezTo>
                <a:cubicBezTo>
                  <a:pt x="12062" y="25670"/>
                  <a:pt x="14293" y="27841"/>
                  <a:pt x="14438" y="30066"/>
                </a:cubicBezTo>
                <a:cubicBezTo>
                  <a:pt x="14440" y="30085"/>
                  <a:pt x="14448" y="30104"/>
                  <a:pt x="14462" y="30117"/>
                </a:cubicBezTo>
                <a:cubicBezTo>
                  <a:pt x="14342" y="30172"/>
                  <a:pt x="14223" y="30228"/>
                  <a:pt x="14103" y="30284"/>
                </a:cubicBezTo>
                <a:cubicBezTo>
                  <a:pt x="13944" y="30357"/>
                  <a:pt x="13790" y="30428"/>
                  <a:pt x="13634" y="30496"/>
                </a:cubicBezTo>
                <a:cubicBezTo>
                  <a:pt x="12916" y="28783"/>
                  <a:pt x="11627" y="27609"/>
                  <a:pt x="9877" y="26947"/>
                </a:cubicBezTo>
                <a:cubicBezTo>
                  <a:pt x="8697" y="26499"/>
                  <a:pt x="7431" y="26325"/>
                  <a:pt x="6241" y="25905"/>
                </a:cubicBezTo>
                <a:cubicBezTo>
                  <a:pt x="4597" y="25325"/>
                  <a:pt x="3210" y="24375"/>
                  <a:pt x="1982" y="23141"/>
                </a:cubicBezTo>
                <a:cubicBezTo>
                  <a:pt x="1979" y="23138"/>
                  <a:pt x="1976" y="23138"/>
                  <a:pt x="1973" y="23136"/>
                </a:cubicBezTo>
                <a:cubicBezTo>
                  <a:pt x="1579" y="21965"/>
                  <a:pt x="1344" y="20793"/>
                  <a:pt x="1323" y="19814"/>
                </a:cubicBezTo>
                <a:cubicBezTo>
                  <a:pt x="1317" y="19526"/>
                  <a:pt x="1330" y="19234"/>
                  <a:pt x="1352" y="18941"/>
                </a:cubicBezTo>
                <a:close/>
                <a:moveTo>
                  <a:pt x="2177" y="23706"/>
                </a:moveTo>
                <a:lnTo>
                  <a:pt x="2177" y="23706"/>
                </a:lnTo>
                <a:cubicBezTo>
                  <a:pt x="3498" y="24941"/>
                  <a:pt x="5021" y="25827"/>
                  <a:pt x="6775" y="26354"/>
                </a:cubicBezTo>
                <a:cubicBezTo>
                  <a:pt x="9651" y="27216"/>
                  <a:pt x="12061" y="27691"/>
                  <a:pt x="13492" y="30562"/>
                </a:cubicBezTo>
                <a:cubicBezTo>
                  <a:pt x="12826" y="30862"/>
                  <a:pt x="12184" y="31131"/>
                  <a:pt x="11535" y="31356"/>
                </a:cubicBezTo>
                <a:cubicBezTo>
                  <a:pt x="9959" y="29210"/>
                  <a:pt x="6999" y="29678"/>
                  <a:pt x="5017" y="28073"/>
                </a:cubicBezTo>
                <a:lnTo>
                  <a:pt x="5017" y="28075"/>
                </a:lnTo>
                <a:cubicBezTo>
                  <a:pt x="3852" y="27130"/>
                  <a:pt x="2845" y="25455"/>
                  <a:pt x="2177" y="23706"/>
                </a:cubicBezTo>
                <a:close/>
                <a:moveTo>
                  <a:pt x="29343" y="22989"/>
                </a:moveTo>
                <a:cubicBezTo>
                  <a:pt x="29352" y="23004"/>
                  <a:pt x="29366" y="23012"/>
                  <a:pt x="29383" y="23015"/>
                </a:cubicBezTo>
                <a:cubicBezTo>
                  <a:pt x="31335" y="23220"/>
                  <a:pt x="33235" y="23190"/>
                  <a:pt x="35123" y="23749"/>
                </a:cubicBezTo>
                <a:cubicBezTo>
                  <a:pt x="34772" y="23914"/>
                  <a:pt x="34486" y="24250"/>
                  <a:pt x="34471" y="24630"/>
                </a:cubicBezTo>
                <a:cubicBezTo>
                  <a:pt x="34358" y="24696"/>
                  <a:pt x="34297" y="24854"/>
                  <a:pt x="34420" y="24952"/>
                </a:cubicBezTo>
                <a:cubicBezTo>
                  <a:pt x="35566" y="25868"/>
                  <a:pt x="37141" y="26547"/>
                  <a:pt x="38498" y="27090"/>
                </a:cubicBezTo>
                <a:cubicBezTo>
                  <a:pt x="38851" y="27231"/>
                  <a:pt x="39180" y="27323"/>
                  <a:pt x="39498" y="27323"/>
                </a:cubicBezTo>
                <a:cubicBezTo>
                  <a:pt x="39774" y="27323"/>
                  <a:pt x="40041" y="27254"/>
                  <a:pt x="40306" y="27086"/>
                </a:cubicBezTo>
                <a:cubicBezTo>
                  <a:pt x="40329" y="27082"/>
                  <a:pt x="40352" y="27072"/>
                  <a:pt x="40371" y="27057"/>
                </a:cubicBezTo>
                <a:cubicBezTo>
                  <a:pt x="40411" y="27027"/>
                  <a:pt x="40448" y="26996"/>
                  <a:pt x="40484" y="26963"/>
                </a:cubicBezTo>
                <a:lnTo>
                  <a:pt x="40490" y="26958"/>
                </a:lnTo>
                <a:cubicBezTo>
                  <a:pt x="40490" y="26958"/>
                  <a:pt x="40490" y="26957"/>
                  <a:pt x="40491" y="26957"/>
                </a:cubicBezTo>
                <a:cubicBezTo>
                  <a:pt x="40679" y="26787"/>
                  <a:pt x="40779" y="26596"/>
                  <a:pt x="40815" y="26398"/>
                </a:cubicBezTo>
                <a:cubicBezTo>
                  <a:pt x="41454" y="26828"/>
                  <a:pt x="42038" y="27294"/>
                  <a:pt x="42533" y="27897"/>
                </a:cubicBezTo>
                <a:cubicBezTo>
                  <a:pt x="42775" y="28192"/>
                  <a:pt x="42951" y="28522"/>
                  <a:pt x="43175" y="28828"/>
                </a:cubicBezTo>
                <a:cubicBezTo>
                  <a:pt x="43188" y="28846"/>
                  <a:pt x="43195" y="28859"/>
                  <a:pt x="43203" y="28873"/>
                </a:cubicBezTo>
                <a:cubicBezTo>
                  <a:pt x="42806" y="30266"/>
                  <a:pt x="42278" y="31618"/>
                  <a:pt x="41624" y="32912"/>
                </a:cubicBezTo>
                <a:cubicBezTo>
                  <a:pt x="38435" y="28341"/>
                  <a:pt x="33718" y="24401"/>
                  <a:pt x="27946" y="24401"/>
                </a:cubicBezTo>
                <a:cubicBezTo>
                  <a:pt x="27835" y="24401"/>
                  <a:pt x="27723" y="24402"/>
                  <a:pt x="27611" y="24405"/>
                </a:cubicBezTo>
                <a:cubicBezTo>
                  <a:pt x="28194" y="23944"/>
                  <a:pt x="28770" y="23469"/>
                  <a:pt x="29343" y="22989"/>
                </a:cubicBezTo>
                <a:close/>
                <a:moveTo>
                  <a:pt x="42696" y="9459"/>
                </a:moveTo>
                <a:cubicBezTo>
                  <a:pt x="31386" y="21009"/>
                  <a:pt x="19253" y="33503"/>
                  <a:pt x="2054" y="34196"/>
                </a:cubicBezTo>
                <a:cubicBezTo>
                  <a:pt x="1998" y="34199"/>
                  <a:pt x="1943" y="34218"/>
                  <a:pt x="1900" y="34252"/>
                </a:cubicBezTo>
                <a:cubicBezTo>
                  <a:pt x="1492" y="33811"/>
                  <a:pt x="1253" y="33280"/>
                  <a:pt x="1195" y="32700"/>
                </a:cubicBezTo>
                <a:cubicBezTo>
                  <a:pt x="1205" y="32700"/>
                  <a:pt x="1213" y="32706"/>
                  <a:pt x="1223" y="32706"/>
                </a:cubicBezTo>
                <a:cubicBezTo>
                  <a:pt x="1341" y="32705"/>
                  <a:pt x="1460" y="32704"/>
                  <a:pt x="1579" y="32704"/>
                </a:cubicBezTo>
                <a:cubicBezTo>
                  <a:pt x="2938" y="32704"/>
                  <a:pt x="4326" y="32763"/>
                  <a:pt x="5709" y="32763"/>
                </a:cubicBezTo>
                <a:cubicBezTo>
                  <a:pt x="8147" y="32763"/>
                  <a:pt x="10570" y="32582"/>
                  <a:pt x="12793" y="31585"/>
                </a:cubicBezTo>
                <a:cubicBezTo>
                  <a:pt x="16818" y="29781"/>
                  <a:pt x="20816" y="27873"/>
                  <a:pt x="24428" y="25321"/>
                </a:cubicBezTo>
                <a:cubicBezTo>
                  <a:pt x="27904" y="22862"/>
                  <a:pt x="31068" y="19966"/>
                  <a:pt x="34251" y="17147"/>
                </a:cubicBezTo>
                <a:cubicBezTo>
                  <a:pt x="37098" y="14626"/>
                  <a:pt x="39942" y="12087"/>
                  <a:pt x="42696" y="9459"/>
                </a:cubicBezTo>
                <a:close/>
                <a:moveTo>
                  <a:pt x="31298" y="27835"/>
                </a:moveTo>
                <a:cubicBezTo>
                  <a:pt x="32666" y="27835"/>
                  <a:pt x="34210" y="28995"/>
                  <a:pt x="35050" y="29869"/>
                </a:cubicBezTo>
                <a:cubicBezTo>
                  <a:pt x="35502" y="30337"/>
                  <a:pt x="38820" y="33964"/>
                  <a:pt x="36837" y="34606"/>
                </a:cubicBezTo>
                <a:cubicBezTo>
                  <a:pt x="36139" y="34473"/>
                  <a:pt x="35461" y="34250"/>
                  <a:pt x="34820" y="33945"/>
                </a:cubicBezTo>
                <a:cubicBezTo>
                  <a:pt x="34752" y="33885"/>
                  <a:pt x="34685" y="33823"/>
                  <a:pt x="34618" y="33759"/>
                </a:cubicBezTo>
                <a:cubicBezTo>
                  <a:pt x="34599" y="33742"/>
                  <a:pt x="34579" y="33734"/>
                  <a:pt x="34559" y="33734"/>
                </a:cubicBezTo>
                <a:cubicBezTo>
                  <a:pt x="34528" y="33734"/>
                  <a:pt x="34499" y="33753"/>
                  <a:pt x="34481" y="33779"/>
                </a:cubicBezTo>
                <a:cubicBezTo>
                  <a:pt x="33721" y="33376"/>
                  <a:pt x="33021" y="32858"/>
                  <a:pt x="32369" y="32234"/>
                </a:cubicBezTo>
                <a:cubicBezTo>
                  <a:pt x="31458" y="31365"/>
                  <a:pt x="29814" y="29948"/>
                  <a:pt x="29693" y="28602"/>
                </a:cubicBezTo>
                <a:cubicBezTo>
                  <a:pt x="30148" y="28052"/>
                  <a:pt x="30706" y="27835"/>
                  <a:pt x="31298" y="27835"/>
                </a:cubicBezTo>
                <a:close/>
                <a:moveTo>
                  <a:pt x="27384" y="24584"/>
                </a:moveTo>
                <a:cubicBezTo>
                  <a:pt x="33424" y="24634"/>
                  <a:pt x="38134" y="28383"/>
                  <a:pt x="41493" y="33163"/>
                </a:cubicBezTo>
                <a:cubicBezTo>
                  <a:pt x="40892" y="34315"/>
                  <a:pt x="40203" y="35417"/>
                  <a:pt x="39431" y="36461"/>
                </a:cubicBezTo>
                <a:cubicBezTo>
                  <a:pt x="39097" y="35706"/>
                  <a:pt x="38502" y="34958"/>
                  <a:pt x="37854" y="34473"/>
                </a:cubicBezTo>
                <a:cubicBezTo>
                  <a:pt x="38432" y="33199"/>
                  <a:pt x="36275" y="30440"/>
                  <a:pt x="35602" y="29710"/>
                </a:cubicBezTo>
                <a:cubicBezTo>
                  <a:pt x="34720" y="28754"/>
                  <a:pt x="32732" y="27343"/>
                  <a:pt x="31154" y="27343"/>
                </a:cubicBezTo>
                <a:cubicBezTo>
                  <a:pt x="30894" y="27343"/>
                  <a:pt x="30646" y="27381"/>
                  <a:pt x="30415" y="27466"/>
                </a:cubicBezTo>
                <a:cubicBezTo>
                  <a:pt x="30362" y="27455"/>
                  <a:pt x="30309" y="27449"/>
                  <a:pt x="30255" y="27449"/>
                </a:cubicBezTo>
                <a:cubicBezTo>
                  <a:pt x="30225" y="27449"/>
                  <a:pt x="30195" y="27451"/>
                  <a:pt x="30166" y="27454"/>
                </a:cubicBezTo>
                <a:cubicBezTo>
                  <a:pt x="28799" y="26526"/>
                  <a:pt x="27211" y="26046"/>
                  <a:pt x="25569" y="25963"/>
                </a:cubicBezTo>
                <a:cubicBezTo>
                  <a:pt x="26179" y="25516"/>
                  <a:pt x="26785" y="25056"/>
                  <a:pt x="27384" y="24584"/>
                </a:cubicBezTo>
                <a:close/>
                <a:moveTo>
                  <a:pt x="16977" y="31140"/>
                </a:moveTo>
                <a:cubicBezTo>
                  <a:pt x="16969" y="31163"/>
                  <a:pt x="16970" y="31188"/>
                  <a:pt x="16981" y="31211"/>
                </a:cubicBezTo>
                <a:cubicBezTo>
                  <a:pt x="18675" y="34809"/>
                  <a:pt x="16499" y="38922"/>
                  <a:pt x="14037" y="41587"/>
                </a:cubicBezTo>
                <a:cubicBezTo>
                  <a:pt x="11476" y="39488"/>
                  <a:pt x="9992" y="36651"/>
                  <a:pt x="11654" y="33214"/>
                </a:cubicBezTo>
                <a:cubicBezTo>
                  <a:pt x="13080" y="32779"/>
                  <a:pt x="14470" y="32252"/>
                  <a:pt x="15831" y="31657"/>
                </a:cubicBezTo>
                <a:lnTo>
                  <a:pt x="15831" y="31657"/>
                </a:lnTo>
                <a:cubicBezTo>
                  <a:pt x="15831" y="31660"/>
                  <a:pt x="15827" y="31661"/>
                  <a:pt x="15827" y="31666"/>
                </a:cubicBezTo>
                <a:cubicBezTo>
                  <a:pt x="15559" y="34772"/>
                  <a:pt x="15196" y="37999"/>
                  <a:pt x="13149" y="40489"/>
                </a:cubicBezTo>
                <a:cubicBezTo>
                  <a:pt x="13078" y="40575"/>
                  <a:pt x="13155" y="40689"/>
                  <a:pt x="13238" y="40689"/>
                </a:cubicBezTo>
                <a:cubicBezTo>
                  <a:pt x="13265" y="40689"/>
                  <a:pt x="13291" y="40678"/>
                  <a:pt x="13315" y="40651"/>
                </a:cubicBezTo>
                <a:cubicBezTo>
                  <a:pt x="15415" y="38208"/>
                  <a:pt x="15874" y="34785"/>
                  <a:pt x="15976" y="31661"/>
                </a:cubicBezTo>
                <a:cubicBezTo>
                  <a:pt x="15977" y="31638"/>
                  <a:pt x="15966" y="31617"/>
                  <a:pt x="15946" y="31605"/>
                </a:cubicBezTo>
                <a:cubicBezTo>
                  <a:pt x="16291" y="31453"/>
                  <a:pt x="16635" y="31300"/>
                  <a:pt x="16977" y="31140"/>
                </a:cubicBezTo>
                <a:close/>
                <a:moveTo>
                  <a:pt x="25357" y="26115"/>
                </a:moveTo>
                <a:cubicBezTo>
                  <a:pt x="26990" y="26236"/>
                  <a:pt x="28439" y="26734"/>
                  <a:pt x="29839" y="27545"/>
                </a:cubicBezTo>
                <a:cubicBezTo>
                  <a:pt x="29591" y="27662"/>
                  <a:pt x="29389" y="27880"/>
                  <a:pt x="29322" y="28146"/>
                </a:cubicBezTo>
                <a:cubicBezTo>
                  <a:pt x="29231" y="28186"/>
                  <a:pt x="29173" y="28272"/>
                  <a:pt x="29165" y="28370"/>
                </a:cubicBezTo>
                <a:cubicBezTo>
                  <a:pt x="29036" y="29930"/>
                  <a:pt x="30812" y="31423"/>
                  <a:pt x="31795" y="32393"/>
                </a:cubicBezTo>
                <a:cubicBezTo>
                  <a:pt x="32781" y="33368"/>
                  <a:pt x="33852" y="34154"/>
                  <a:pt x="35095" y="34556"/>
                </a:cubicBezTo>
                <a:cubicBezTo>
                  <a:pt x="35459" y="34825"/>
                  <a:pt x="35899" y="35000"/>
                  <a:pt x="36343" y="35076"/>
                </a:cubicBezTo>
                <a:cubicBezTo>
                  <a:pt x="36381" y="35109"/>
                  <a:pt x="36430" y="35128"/>
                  <a:pt x="36482" y="35128"/>
                </a:cubicBezTo>
                <a:cubicBezTo>
                  <a:pt x="36486" y="35128"/>
                  <a:pt x="36489" y="35128"/>
                  <a:pt x="36493" y="35127"/>
                </a:cubicBezTo>
                <a:cubicBezTo>
                  <a:pt x="36558" y="35126"/>
                  <a:pt x="36615" y="35119"/>
                  <a:pt x="36675" y="35115"/>
                </a:cubicBezTo>
                <a:cubicBezTo>
                  <a:pt x="36714" y="35116"/>
                  <a:pt x="36754" y="35123"/>
                  <a:pt x="36793" y="35123"/>
                </a:cubicBezTo>
                <a:cubicBezTo>
                  <a:pt x="36813" y="35123"/>
                  <a:pt x="36833" y="35113"/>
                  <a:pt x="36844" y="35097"/>
                </a:cubicBezTo>
                <a:cubicBezTo>
                  <a:pt x="37333" y="35029"/>
                  <a:pt x="37632" y="34842"/>
                  <a:pt x="37796" y="34581"/>
                </a:cubicBezTo>
                <a:cubicBezTo>
                  <a:pt x="38094" y="34922"/>
                  <a:pt x="38400" y="35252"/>
                  <a:pt x="38661" y="35626"/>
                </a:cubicBezTo>
                <a:cubicBezTo>
                  <a:pt x="38893" y="35958"/>
                  <a:pt x="39075" y="36315"/>
                  <a:pt x="39273" y="36666"/>
                </a:cubicBezTo>
                <a:cubicBezTo>
                  <a:pt x="38852" y="37225"/>
                  <a:pt x="38405" y="37770"/>
                  <a:pt x="37933" y="38303"/>
                </a:cubicBezTo>
                <a:cubicBezTo>
                  <a:pt x="36807" y="39568"/>
                  <a:pt x="35545" y="40810"/>
                  <a:pt x="34172" y="41905"/>
                </a:cubicBezTo>
                <a:cubicBezTo>
                  <a:pt x="33577" y="38637"/>
                  <a:pt x="32286" y="35539"/>
                  <a:pt x="30322" y="32852"/>
                </a:cubicBezTo>
                <a:cubicBezTo>
                  <a:pt x="28707" y="30648"/>
                  <a:pt x="26433" y="28076"/>
                  <a:pt x="23709" y="27277"/>
                </a:cubicBezTo>
                <a:cubicBezTo>
                  <a:pt x="24265" y="26900"/>
                  <a:pt x="24811" y="26510"/>
                  <a:pt x="25355" y="26115"/>
                </a:cubicBezTo>
                <a:close/>
                <a:moveTo>
                  <a:pt x="22477" y="32093"/>
                </a:moveTo>
                <a:cubicBezTo>
                  <a:pt x="22744" y="32093"/>
                  <a:pt x="23043" y="32159"/>
                  <a:pt x="23398" y="32164"/>
                </a:cubicBezTo>
                <a:lnTo>
                  <a:pt x="24038" y="32833"/>
                </a:lnTo>
                <a:cubicBezTo>
                  <a:pt x="24242" y="33117"/>
                  <a:pt x="24402" y="33451"/>
                  <a:pt x="24563" y="33759"/>
                </a:cubicBezTo>
                <a:cubicBezTo>
                  <a:pt x="25043" y="34677"/>
                  <a:pt x="25447" y="35635"/>
                  <a:pt x="25771" y="36619"/>
                </a:cubicBezTo>
                <a:cubicBezTo>
                  <a:pt x="26206" y="37940"/>
                  <a:pt x="27803" y="42970"/>
                  <a:pt x="25135" y="43050"/>
                </a:cubicBezTo>
                <a:cubicBezTo>
                  <a:pt x="25102" y="43023"/>
                  <a:pt x="25064" y="43004"/>
                  <a:pt x="25023" y="42995"/>
                </a:cubicBezTo>
                <a:cubicBezTo>
                  <a:pt x="22670" y="42490"/>
                  <a:pt x="21687" y="38912"/>
                  <a:pt x="21241" y="36835"/>
                </a:cubicBezTo>
                <a:cubicBezTo>
                  <a:pt x="20975" y="35597"/>
                  <a:pt x="20853" y="34094"/>
                  <a:pt x="21425" y="32921"/>
                </a:cubicBezTo>
                <a:cubicBezTo>
                  <a:pt x="21759" y="32235"/>
                  <a:pt x="22084" y="32093"/>
                  <a:pt x="22477" y="32093"/>
                </a:cubicBezTo>
                <a:close/>
                <a:moveTo>
                  <a:pt x="23564" y="27373"/>
                </a:moveTo>
                <a:cubicBezTo>
                  <a:pt x="26540" y="28426"/>
                  <a:pt x="29025" y="31273"/>
                  <a:pt x="30711" y="33836"/>
                </a:cubicBezTo>
                <a:cubicBezTo>
                  <a:pt x="32346" y="36322"/>
                  <a:pt x="33411" y="39092"/>
                  <a:pt x="33945" y="42012"/>
                </a:cubicBezTo>
                <a:cubicBezTo>
                  <a:pt x="33948" y="42032"/>
                  <a:pt x="33957" y="42050"/>
                  <a:pt x="33971" y="42065"/>
                </a:cubicBezTo>
                <a:cubicBezTo>
                  <a:pt x="33173" y="42687"/>
                  <a:pt x="32339" y="43258"/>
                  <a:pt x="31472" y="43753"/>
                </a:cubicBezTo>
                <a:cubicBezTo>
                  <a:pt x="31343" y="37394"/>
                  <a:pt x="27747" y="31160"/>
                  <a:pt x="21793" y="28559"/>
                </a:cubicBezTo>
                <a:cubicBezTo>
                  <a:pt x="21784" y="28555"/>
                  <a:pt x="21775" y="28553"/>
                  <a:pt x="21767" y="28553"/>
                </a:cubicBezTo>
                <a:cubicBezTo>
                  <a:pt x="21713" y="28553"/>
                  <a:pt x="21680" y="28627"/>
                  <a:pt x="21737" y="28659"/>
                </a:cubicBezTo>
                <a:cubicBezTo>
                  <a:pt x="27450" y="31913"/>
                  <a:pt x="31127" y="37198"/>
                  <a:pt x="31227" y="43887"/>
                </a:cubicBezTo>
                <a:cubicBezTo>
                  <a:pt x="29706" y="44723"/>
                  <a:pt x="28086" y="45324"/>
                  <a:pt x="26388" y="45559"/>
                </a:cubicBezTo>
                <a:cubicBezTo>
                  <a:pt x="26334" y="44838"/>
                  <a:pt x="26155" y="44109"/>
                  <a:pt x="25791" y="43485"/>
                </a:cubicBezTo>
                <a:cubicBezTo>
                  <a:pt x="28221" y="42941"/>
                  <a:pt x="26800" y="37989"/>
                  <a:pt x="26295" y="36464"/>
                </a:cubicBezTo>
                <a:cubicBezTo>
                  <a:pt x="25904" y="35283"/>
                  <a:pt x="24394" y="31137"/>
                  <a:pt x="22572" y="31137"/>
                </a:cubicBezTo>
                <a:cubicBezTo>
                  <a:pt x="22191" y="31137"/>
                  <a:pt x="21795" y="31319"/>
                  <a:pt x="21393" y="31749"/>
                </a:cubicBezTo>
                <a:cubicBezTo>
                  <a:pt x="21378" y="31766"/>
                  <a:pt x="21366" y="31789"/>
                  <a:pt x="21360" y="31812"/>
                </a:cubicBezTo>
                <a:cubicBezTo>
                  <a:pt x="20972" y="31014"/>
                  <a:pt x="20310" y="30304"/>
                  <a:pt x="19541" y="29866"/>
                </a:cubicBezTo>
                <a:cubicBezTo>
                  <a:pt x="19530" y="29859"/>
                  <a:pt x="19518" y="29857"/>
                  <a:pt x="19507" y="29857"/>
                </a:cubicBezTo>
                <a:cubicBezTo>
                  <a:pt x="19502" y="29857"/>
                  <a:pt x="19496" y="29857"/>
                  <a:pt x="19491" y="29859"/>
                </a:cubicBezTo>
                <a:lnTo>
                  <a:pt x="19491" y="29859"/>
                </a:lnTo>
                <a:cubicBezTo>
                  <a:pt x="20881" y="29098"/>
                  <a:pt x="22238" y="28266"/>
                  <a:pt x="23564" y="27373"/>
                </a:cubicBezTo>
                <a:close/>
                <a:moveTo>
                  <a:pt x="19454" y="29879"/>
                </a:moveTo>
                <a:cubicBezTo>
                  <a:pt x="19422" y="29907"/>
                  <a:pt x="19411" y="29957"/>
                  <a:pt x="19452" y="29986"/>
                </a:cubicBezTo>
                <a:cubicBezTo>
                  <a:pt x="20197" y="30544"/>
                  <a:pt x="20750" y="31171"/>
                  <a:pt x="21211" y="31979"/>
                </a:cubicBezTo>
                <a:cubicBezTo>
                  <a:pt x="21211" y="31982"/>
                  <a:pt x="21214" y="31984"/>
                  <a:pt x="21216" y="31985"/>
                </a:cubicBezTo>
                <a:cubicBezTo>
                  <a:pt x="20362" y="32951"/>
                  <a:pt x="20386" y="34921"/>
                  <a:pt x="20521" y="36046"/>
                </a:cubicBezTo>
                <a:cubicBezTo>
                  <a:pt x="20820" y="38535"/>
                  <a:pt x="22020" y="42947"/>
                  <a:pt x="24895" y="43514"/>
                </a:cubicBezTo>
                <a:cubicBezTo>
                  <a:pt x="24906" y="43516"/>
                  <a:pt x="24917" y="43516"/>
                  <a:pt x="24928" y="43516"/>
                </a:cubicBezTo>
                <a:cubicBezTo>
                  <a:pt x="24939" y="43516"/>
                  <a:pt x="24951" y="43516"/>
                  <a:pt x="24961" y="43514"/>
                </a:cubicBezTo>
                <a:cubicBezTo>
                  <a:pt x="25072" y="43529"/>
                  <a:pt x="25184" y="43536"/>
                  <a:pt x="25296" y="43536"/>
                </a:cubicBezTo>
                <a:cubicBezTo>
                  <a:pt x="25405" y="43536"/>
                  <a:pt x="25514" y="43529"/>
                  <a:pt x="25622" y="43516"/>
                </a:cubicBezTo>
                <a:lnTo>
                  <a:pt x="25622" y="43516"/>
                </a:lnTo>
                <a:cubicBezTo>
                  <a:pt x="25622" y="43520"/>
                  <a:pt x="25619" y="43523"/>
                  <a:pt x="25622" y="43527"/>
                </a:cubicBezTo>
                <a:cubicBezTo>
                  <a:pt x="25898" y="44209"/>
                  <a:pt x="26096" y="44871"/>
                  <a:pt x="26153" y="45592"/>
                </a:cubicBezTo>
                <a:cubicBezTo>
                  <a:pt x="25708" y="45645"/>
                  <a:pt x="25261" y="45672"/>
                  <a:pt x="24813" y="45672"/>
                </a:cubicBezTo>
                <a:cubicBezTo>
                  <a:pt x="24145" y="45672"/>
                  <a:pt x="23476" y="45612"/>
                  <a:pt x="22816" y="45493"/>
                </a:cubicBezTo>
                <a:cubicBezTo>
                  <a:pt x="20247" y="45029"/>
                  <a:pt x="16762" y="43732"/>
                  <a:pt x="14235" y="41740"/>
                </a:cubicBezTo>
                <a:cubicBezTo>
                  <a:pt x="16734" y="39092"/>
                  <a:pt x="19085" y="34683"/>
                  <a:pt x="17136" y="31117"/>
                </a:cubicBezTo>
                <a:cubicBezTo>
                  <a:pt x="17129" y="31101"/>
                  <a:pt x="17116" y="31088"/>
                  <a:pt x="17100" y="31081"/>
                </a:cubicBezTo>
                <a:cubicBezTo>
                  <a:pt x="17895" y="30703"/>
                  <a:pt x="18679" y="30302"/>
                  <a:pt x="19454" y="29879"/>
                </a:cubicBezTo>
                <a:close/>
                <a:moveTo>
                  <a:pt x="23217" y="0"/>
                </a:moveTo>
                <a:cubicBezTo>
                  <a:pt x="20710" y="0"/>
                  <a:pt x="18171" y="504"/>
                  <a:pt x="15898" y="1281"/>
                </a:cubicBezTo>
                <a:cubicBezTo>
                  <a:pt x="11539" y="2777"/>
                  <a:pt x="7735" y="5557"/>
                  <a:pt x="4988" y="9257"/>
                </a:cubicBezTo>
                <a:cubicBezTo>
                  <a:pt x="2571" y="12515"/>
                  <a:pt x="0" y="17480"/>
                  <a:pt x="1092" y="21651"/>
                </a:cubicBezTo>
                <a:cubicBezTo>
                  <a:pt x="1652" y="23788"/>
                  <a:pt x="2608" y="26327"/>
                  <a:pt x="4153" y="27953"/>
                </a:cubicBezTo>
                <a:cubicBezTo>
                  <a:pt x="6020" y="29919"/>
                  <a:pt x="9379" y="29465"/>
                  <a:pt x="11028" y="31521"/>
                </a:cubicBezTo>
                <a:cubicBezTo>
                  <a:pt x="10106" y="31802"/>
                  <a:pt x="9155" y="31981"/>
                  <a:pt x="8080" y="31999"/>
                </a:cubicBezTo>
                <a:cubicBezTo>
                  <a:pt x="5789" y="32038"/>
                  <a:pt x="3498" y="32041"/>
                  <a:pt x="1207" y="32064"/>
                </a:cubicBezTo>
                <a:cubicBezTo>
                  <a:pt x="1160" y="32064"/>
                  <a:pt x="1112" y="32074"/>
                  <a:pt x="1069" y="32095"/>
                </a:cubicBezTo>
                <a:cubicBezTo>
                  <a:pt x="1041" y="32084"/>
                  <a:pt x="1010" y="32078"/>
                  <a:pt x="978" y="32078"/>
                </a:cubicBezTo>
                <a:cubicBezTo>
                  <a:pt x="892" y="32078"/>
                  <a:pt x="806" y="32125"/>
                  <a:pt x="787" y="32226"/>
                </a:cubicBezTo>
                <a:cubicBezTo>
                  <a:pt x="625" y="33103"/>
                  <a:pt x="887" y="34005"/>
                  <a:pt x="1528" y="34639"/>
                </a:cubicBezTo>
                <a:cubicBezTo>
                  <a:pt x="1583" y="34693"/>
                  <a:pt x="1643" y="34716"/>
                  <a:pt x="1701" y="34716"/>
                </a:cubicBezTo>
                <a:cubicBezTo>
                  <a:pt x="1756" y="34716"/>
                  <a:pt x="1808" y="34696"/>
                  <a:pt x="1853" y="34663"/>
                </a:cubicBezTo>
                <a:cubicBezTo>
                  <a:pt x="1902" y="34727"/>
                  <a:pt x="1976" y="34762"/>
                  <a:pt x="2056" y="34762"/>
                </a:cubicBezTo>
                <a:cubicBezTo>
                  <a:pt x="2060" y="34762"/>
                  <a:pt x="2065" y="34762"/>
                  <a:pt x="2069" y="34762"/>
                </a:cubicBezTo>
                <a:cubicBezTo>
                  <a:pt x="5176" y="34700"/>
                  <a:pt x="8136" y="34216"/>
                  <a:pt x="10972" y="33408"/>
                </a:cubicBezTo>
                <a:lnTo>
                  <a:pt x="10972" y="33408"/>
                </a:lnTo>
                <a:cubicBezTo>
                  <a:pt x="7744" y="40872"/>
                  <a:pt x="18382" y="46241"/>
                  <a:pt x="25374" y="46241"/>
                </a:cubicBezTo>
                <a:cubicBezTo>
                  <a:pt x="26339" y="46241"/>
                  <a:pt x="27235" y="46139"/>
                  <a:pt x="28015" y="45926"/>
                </a:cubicBezTo>
                <a:cubicBezTo>
                  <a:pt x="32302" y="44754"/>
                  <a:pt x="36134" y="41425"/>
                  <a:pt x="38936" y="38091"/>
                </a:cubicBezTo>
                <a:cubicBezTo>
                  <a:pt x="41872" y="34597"/>
                  <a:pt x="44006" y="30396"/>
                  <a:pt x="44560" y="25831"/>
                </a:cubicBezTo>
                <a:cubicBezTo>
                  <a:pt x="44919" y="22879"/>
                  <a:pt x="44556" y="19874"/>
                  <a:pt x="44527" y="16913"/>
                </a:cubicBezTo>
                <a:cubicBezTo>
                  <a:pt x="44510" y="15286"/>
                  <a:pt x="44535" y="13660"/>
                  <a:pt x="44599" y="12034"/>
                </a:cubicBezTo>
                <a:cubicBezTo>
                  <a:pt x="44672" y="10146"/>
                  <a:pt x="44612" y="8120"/>
                  <a:pt x="45568" y="6429"/>
                </a:cubicBezTo>
                <a:cubicBezTo>
                  <a:pt x="45631" y="6318"/>
                  <a:pt x="45588" y="6216"/>
                  <a:pt x="45512" y="6157"/>
                </a:cubicBezTo>
                <a:cubicBezTo>
                  <a:pt x="45501" y="6047"/>
                  <a:pt x="45429" y="5947"/>
                  <a:pt x="45312" y="5947"/>
                </a:cubicBezTo>
                <a:cubicBezTo>
                  <a:pt x="45285" y="5947"/>
                  <a:pt x="45256" y="5952"/>
                  <a:pt x="45225" y="5964"/>
                </a:cubicBezTo>
                <a:cubicBezTo>
                  <a:pt x="44070" y="6385"/>
                  <a:pt x="42973" y="6566"/>
                  <a:pt x="41918" y="6566"/>
                </a:cubicBezTo>
                <a:cubicBezTo>
                  <a:pt x="37358" y="6566"/>
                  <a:pt x="33595" y="3184"/>
                  <a:pt x="29387" y="1247"/>
                </a:cubicBezTo>
                <a:cubicBezTo>
                  <a:pt x="27477" y="368"/>
                  <a:pt x="25359" y="0"/>
                  <a:pt x="23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827;p53"/>
          <p:cNvSpPr/>
          <p:nvPr/>
        </p:nvSpPr>
        <p:spPr>
          <a:xfrm>
            <a:off x="-542969" y="4344982"/>
            <a:ext cx="362667" cy="214222"/>
          </a:xfrm>
          <a:custGeom>
            <a:avLst/>
            <a:gdLst/>
            <a:ahLst/>
            <a:cxnLst/>
            <a:rect l="l" t="t" r="r" b="b"/>
            <a:pathLst>
              <a:path w="11165" h="6595" extrusionOk="0">
                <a:moveTo>
                  <a:pt x="3286" y="609"/>
                </a:moveTo>
                <a:cubicBezTo>
                  <a:pt x="6349" y="609"/>
                  <a:pt x="10634" y="3569"/>
                  <a:pt x="9047" y="5870"/>
                </a:cubicBezTo>
                <a:cubicBezTo>
                  <a:pt x="8747" y="6024"/>
                  <a:pt x="8377" y="6087"/>
                  <a:pt x="7976" y="6087"/>
                </a:cubicBezTo>
                <a:cubicBezTo>
                  <a:pt x="6794" y="6087"/>
                  <a:pt x="5337" y="5548"/>
                  <a:pt x="4582" y="5230"/>
                </a:cubicBezTo>
                <a:lnTo>
                  <a:pt x="4583" y="5230"/>
                </a:lnTo>
                <a:cubicBezTo>
                  <a:pt x="3372" y="4720"/>
                  <a:pt x="861" y="3164"/>
                  <a:pt x="1078" y="1471"/>
                </a:cubicBezTo>
                <a:cubicBezTo>
                  <a:pt x="1588" y="865"/>
                  <a:pt x="2384" y="609"/>
                  <a:pt x="3286" y="609"/>
                </a:cubicBezTo>
                <a:close/>
                <a:moveTo>
                  <a:pt x="3099" y="0"/>
                </a:moveTo>
                <a:cubicBezTo>
                  <a:pt x="2767" y="0"/>
                  <a:pt x="2448" y="42"/>
                  <a:pt x="2150" y="137"/>
                </a:cubicBezTo>
                <a:cubicBezTo>
                  <a:pt x="2133" y="137"/>
                  <a:pt x="2117" y="136"/>
                  <a:pt x="2100" y="136"/>
                </a:cubicBezTo>
                <a:cubicBezTo>
                  <a:pt x="1842" y="136"/>
                  <a:pt x="1573" y="227"/>
                  <a:pt x="1361" y="344"/>
                </a:cubicBezTo>
                <a:cubicBezTo>
                  <a:pt x="1117" y="478"/>
                  <a:pt x="918" y="682"/>
                  <a:pt x="789" y="930"/>
                </a:cubicBezTo>
                <a:cubicBezTo>
                  <a:pt x="696" y="950"/>
                  <a:pt x="620" y="1019"/>
                  <a:pt x="593" y="1110"/>
                </a:cubicBezTo>
                <a:cubicBezTo>
                  <a:pt x="1" y="2942"/>
                  <a:pt x="2381" y="4796"/>
                  <a:pt x="3787" y="5495"/>
                </a:cubicBezTo>
                <a:cubicBezTo>
                  <a:pt x="4654" y="5926"/>
                  <a:pt x="6343" y="6594"/>
                  <a:pt x="7736" y="6594"/>
                </a:cubicBezTo>
                <a:cubicBezTo>
                  <a:pt x="8242" y="6594"/>
                  <a:pt x="8709" y="6506"/>
                  <a:pt x="9082" y="6286"/>
                </a:cubicBezTo>
                <a:cubicBezTo>
                  <a:pt x="9105" y="6296"/>
                  <a:pt x="9130" y="6302"/>
                  <a:pt x="9156" y="6302"/>
                </a:cubicBezTo>
                <a:cubicBezTo>
                  <a:pt x="9203" y="6302"/>
                  <a:pt x="9252" y="6283"/>
                  <a:pt x="9299" y="6237"/>
                </a:cubicBezTo>
                <a:cubicBezTo>
                  <a:pt x="11164" y="4407"/>
                  <a:pt x="8965" y="2301"/>
                  <a:pt x="7311" y="1396"/>
                </a:cubicBezTo>
                <a:cubicBezTo>
                  <a:pt x="6207" y="790"/>
                  <a:pt x="4539" y="0"/>
                  <a:pt x="30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8" name="Google Shape;3828;p53"/>
          <p:cNvSpPr/>
          <p:nvPr/>
        </p:nvSpPr>
        <p:spPr>
          <a:xfrm>
            <a:off x="-542964" y="-1447539"/>
            <a:ext cx="3136555" cy="434700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9" name="Google Shape;3829;p53"/>
          <p:cNvSpPr/>
          <p:nvPr/>
        </p:nvSpPr>
        <p:spPr>
          <a:xfrm rot="7274266">
            <a:off x="7914920" y="3738204"/>
            <a:ext cx="1832640" cy="1736319"/>
          </a:xfrm>
          <a:custGeom>
            <a:avLst/>
            <a:gdLst/>
            <a:ahLst/>
            <a:cxnLst/>
            <a:rect l="l" t="t" r="r" b="b"/>
            <a:pathLst>
              <a:path w="48788" h="46228" extrusionOk="0">
                <a:moveTo>
                  <a:pt x="30136" y="0"/>
                </a:moveTo>
                <a:cubicBezTo>
                  <a:pt x="30058" y="0"/>
                  <a:pt x="29984" y="40"/>
                  <a:pt x="29942" y="136"/>
                </a:cubicBezTo>
                <a:cubicBezTo>
                  <a:pt x="28296" y="3874"/>
                  <a:pt x="28051" y="8343"/>
                  <a:pt x="31076" y="11392"/>
                </a:cubicBezTo>
                <a:cubicBezTo>
                  <a:pt x="30071" y="12069"/>
                  <a:pt x="29084" y="12764"/>
                  <a:pt x="28118" y="13476"/>
                </a:cubicBezTo>
                <a:cubicBezTo>
                  <a:pt x="28128" y="10953"/>
                  <a:pt x="27629" y="8313"/>
                  <a:pt x="25979" y="6321"/>
                </a:cubicBezTo>
                <a:cubicBezTo>
                  <a:pt x="24034" y="3979"/>
                  <a:pt x="20893" y="3183"/>
                  <a:pt x="18644" y="1209"/>
                </a:cubicBezTo>
                <a:cubicBezTo>
                  <a:pt x="18591" y="1163"/>
                  <a:pt x="18523" y="1141"/>
                  <a:pt x="18455" y="1141"/>
                </a:cubicBezTo>
                <a:cubicBezTo>
                  <a:pt x="18316" y="1141"/>
                  <a:pt x="18179" y="1233"/>
                  <a:pt x="18191" y="1398"/>
                </a:cubicBezTo>
                <a:cubicBezTo>
                  <a:pt x="18566" y="6799"/>
                  <a:pt x="22179" y="12288"/>
                  <a:pt x="27508" y="13932"/>
                </a:cubicBezTo>
                <a:cubicBezTo>
                  <a:pt x="26983" y="14326"/>
                  <a:pt x="26464" y="14722"/>
                  <a:pt x="25954" y="15125"/>
                </a:cubicBezTo>
                <a:cubicBezTo>
                  <a:pt x="25456" y="15519"/>
                  <a:pt x="24963" y="15919"/>
                  <a:pt x="24476" y="16326"/>
                </a:cubicBezTo>
                <a:cubicBezTo>
                  <a:pt x="23733" y="14234"/>
                  <a:pt x="22603" y="12324"/>
                  <a:pt x="21052" y="10719"/>
                </a:cubicBezTo>
                <a:cubicBezTo>
                  <a:pt x="19134" y="8733"/>
                  <a:pt x="16513" y="7817"/>
                  <a:pt x="14541" y="5943"/>
                </a:cubicBezTo>
                <a:cubicBezTo>
                  <a:pt x="14484" y="5888"/>
                  <a:pt x="14419" y="5865"/>
                  <a:pt x="14357" y="5865"/>
                </a:cubicBezTo>
                <a:cubicBezTo>
                  <a:pt x="14198" y="5865"/>
                  <a:pt x="14055" y="6022"/>
                  <a:pt x="14089" y="6208"/>
                </a:cubicBezTo>
                <a:cubicBezTo>
                  <a:pt x="14586" y="8889"/>
                  <a:pt x="14725" y="11646"/>
                  <a:pt x="16881" y="13546"/>
                </a:cubicBezTo>
                <a:cubicBezTo>
                  <a:pt x="18751" y="15194"/>
                  <a:pt x="21084" y="16445"/>
                  <a:pt x="23487" y="17167"/>
                </a:cubicBezTo>
                <a:cubicBezTo>
                  <a:pt x="22501" y="18017"/>
                  <a:pt x="21538" y="18892"/>
                  <a:pt x="20595" y="19793"/>
                </a:cubicBezTo>
                <a:cubicBezTo>
                  <a:pt x="20859" y="17509"/>
                  <a:pt x="18298" y="15822"/>
                  <a:pt x="16694" y="14575"/>
                </a:cubicBezTo>
                <a:cubicBezTo>
                  <a:pt x="14332" y="12741"/>
                  <a:pt x="11395" y="12178"/>
                  <a:pt x="8999" y="10461"/>
                </a:cubicBezTo>
                <a:cubicBezTo>
                  <a:pt x="8964" y="10436"/>
                  <a:pt x="8922" y="10424"/>
                  <a:pt x="8879" y="10424"/>
                </a:cubicBezTo>
                <a:cubicBezTo>
                  <a:pt x="8742" y="10424"/>
                  <a:pt x="8595" y="10541"/>
                  <a:pt x="8612" y="10685"/>
                </a:cubicBezTo>
                <a:cubicBezTo>
                  <a:pt x="8939" y="13341"/>
                  <a:pt x="10452" y="15506"/>
                  <a:pt x="12558" y="17105"/>
                </a:cubicBezTo>
                <a:cubicBezTo>
                  <a:pt x="14367" y="18478"/>
                  <a:pt x="17350" y="20368"/>
                  <a:pt x="19896" y="20473"/>
                </a:cubicBezTo>
                <a:cubicBezTo>
                  <a:pt x="18872" y="21480"/>
                  <a:pt x="17879" y="22519"/>
                  <a:pt x="16914" y="23586"/>
                </a:cubicBezTo>
                <a:cubicBezTo>
                  <a:pt x="14098" y="19907"/>
                  <a:pt x="9768" y="17758"/>
                  <a:pt x="5172" y="17758"/>
                </a:cubicBezTo>
                <a:cubicBezTo>
                  <a:pt x="4770" y="17758"/>
                  <a:pt x="4366" y="17774"/>
                  <a:pt x="3961" y="17808"/>
                </a:cubicBezTo>
                <a:cubicBezTo>
                  <a:pt x="3749" y="17825"/>
                  <a:pt x="3637" y="18022"/>
                  <a:pt x="3730" y="18214"/>
                </a:cubicBezTo>
                <a:cubicBezTo>
                  <a:pt x="6030" y="22960"/>
                  <a:pt x="11372" y="24191"/>
                  <a:pt x="16234" y="24350"/>
                </a:cubicBezTo>
                <a:cubicBezTo>
                  <a:pt x="15423" y="25259"/>
                  <a:pt x="14632" y="26186"/>
                  <a:pt x="13875" y="27138"/>
                </a:cubicBezTo>
                <a:cubicBezTo>
                  <a:pt x="12712" y="24574"/>
                  <a:pt x="10144" y="23943"/>
                  <a:pt x="7433" y="23943"/>
                </a:cubicBezTo>
                <a:cubicBezTo>
                  <a:pt x="5396" y="23943"/>
                  <a:pt x="3278" y="24300"/>
                  <a:pt x="1617" y="24460"/>
                </a:cubicBezTo>
                <a:cubicBezTo>
                  <a:pt x="1392" y="24482"/>
                  <a:pt x="1244" y="24750"/>
                  <a:pt x="1425" y="24928"/>
                </a:cubicBezTo>
                <a:cubicBezTo>
                  <a:pt x="3766" y="27230"/>
                  <a:pt x="6872" y="28512"/>
                  <a:pt x="10056" y="28512"/>
                </a:cubicBezTo>
                <a:cubicBezTo>
                  <a:pt x="11078" y="28512"/>
                  <a:pt x="12107" y="28380"/>
                  <a:pt x="13121" y="28107"/>
                </a:cubicBezTo>
                <a:lnTo>
                  <a:pt x="13121" y="28107"/>
                </a:lnTo>
                <a:cubicBezTo>
                  <a:pt x="12624" y="28758"/>
                  <a:pt x="12136" y="29415"/>
                  <a:pt x="11667" y="30086"/>
                </a:cubicBezTo>
                <a:cubicBezTo>
                  <a:pt x="10274" y="29200"/>
                  <a:pt x="8728" y="28876"/>
                  <a:pt x="7144" y="28876"/>
                </a:cubicBezTo>
                <a:cubicBezTo>
                  <a:pt x="4890" y="28876"/>
                  <a:pt x="2558" y="29532"/>
                  <a:pt x="473" y="30162"/>
                </a:cubicBezTo>
                <a:cubicBezTo>
                  <a:pt x="210" y="30241"/>
                  <a:pt x="218" y="30608"/>
                  <a:pt x="475" y="30688"/>
                </a:cubicBezTo>
                <a:cubicBezTo>
                  <a:pt x="1409" y="30984"/>
                  <a:pt x="2091" y="31633"/>
                  <a:pt x="2978" y="32007"/>
                </a:cubicBezTo>
                <a:cubicBezTo>
                  <a:pt x="3575" y="32259"/>
                  <a:pt x="4159" y="32329"/>
                  <a:pt x="4773" y="32329"/>
                </a:cubicBezTo>
                <a:cubicBezTo>
                  <a:pt x="4988" y="32329"/>
                  <a:pt x="5206" y="32321"/>
                  <a:pt x="5430" y="32308"/>
                </a:cubicBezTo>
                <a:cubicBezTo>
                  <a:pt x="7333" y="32204"/>
                  <a:pt x="9184" y="31782"/>
                  <a:pt x="10962" y="31116"/>
                </a:cubicBezTo>
                <a:lnTo>
                  <a:pt x="10962" y="31116"/>
                </a:lnTo>
                <a:cubicBezTo>
                  <a:pt x="10634" y="31605"/>
                  <a:pt x="10310" y="32098"/>
                  <a:pt x="9996" y="32596"/>
                </a:cubicBezTo>
                <a:cubicBezTo>
                  <a:pt x="9986" y="32591"/>
                  <a:pt x="9973" y="32583"/>
                  <a:pt x="9962" y="32579"/>
                </a:cubicBezTo>
                <a:cubicBezTo>
                  <a:pt x="9387" y="32420"/>
                  <a:pt x="8829" y="32349"/>
                  <a:pt x="8285" y="32349"/>
                </a:cubicBezTo>
                <a:cubicBezTo>
                  <a:pt x="5285" y="32349"/>
                  <a:pt x="2722" y="34510"/>
                  <a:pt x="190" y="36041"/>
                </a:cubicBezTo>
                <a:cubicBezTo>
                  <a:pt x="0" y="36156"/>
                  <a:pt x="19" y="36490"/>
                  <a:pt x="255" y="36537"/>
                </a:cubicBezTo>
                <a:cubicBezTo>
                  <a:pt x="805" y="36648"/>
                  <a:pt x="1346" y="36699"/>
                  <a:pt x="1880" y="36699"/>
                </a:cubicBezTo>
                <a:cubicBezTo>
                  <a:pt x="4592" y="36699"/>
                  <a:pt x="7089" y="35368"/>
                  <a:pt x="9290" y="33750"/>
                </a:cubicBezTo>
                <a:lnTo>
                  <a:pt x="9290" y="33750"/>
                </a:lnTo>
                <a:cubicBezTo>
                  <a:pt x="9284" y="33767"/>
                  <a:pt x="9274" y="33781"/>
                  <a:pt x="9265" y="33796"/>
                </a:cubicBezTo>
                <a:cubicBezTo>
                  <a:pt x="9245" y="33827"/>
                  <a:pt x="9244" y="33866"/>
                  <a:pt x="9261" y="33899"/>
                </a:cubicBezTo>
                <a:cubicBezTo>
                  <a:pt x="6501" y="37266"/>
                  <a:pt x="4152" y="41598"/>
                  <a:pt x="5331" y="46040"/>
                </a:cubicBezTo>
                <a:cubicBezTo>
                  <a:pt x="5358" y="46143"/>
                  <a:pt x="5471" y="46227"/>
                  <a:pt x="5581" y="46227"/>
                </a:cubicBezTo>
                <a:cubicBezTo>
                  <a:pt x="5622" y="46227"/>
                  <a:pt x="5662" y="46216"/>
                  <a:pt x="5698" y="46189"/>
                </a:cubicBezTo>
                <a:cubicBezTo>
                  <a:pt x="7129" y="45098"/>
                  <a:pt x="8221" y="43661"/>
                  <a:pt x="8695" y="41903"/>
                </a:cubicBezTo>
                <a:cubicBezTo>
                  <a:pt x="9359" y="39440"/>
                  <a:pt x="8443" y="36828"/>
                  <a:pt x="9568" y="34462"/>
                </a:cubicBezTo>
                <a:cubicBezTo>
                  <a:pt x="9612" y="34373"/>
                  <a:pt x="9599" y="34267"/>
                  <a:pt x="9538" y="34191"/>
                </a:cubicBezTo>
                <a:cubicBezTo>
                  <a:pt x="9700" y="33945"/>
                  <a:pt x="9866" y="33701"/>
                  <a:pt x="10029" y="33455"/>
                </a:cubicBezTo>
                <a:lnTo>
                  <a:pt x="10029" y="33455"/>
                </a:lnTo>
                <a:cubicBezTo>
                  <a:pt x="9394" y="36921"/>
                  <a:pt x="10498" y="40595"/>
                  <a:pt x="12393" y="43496"/>
                </a:cubicBezTo>
                <a:cubicBezTo>
                  <a:pt x="12442" y="43570"/>
                  <a:pt x="12527" y="43612"/>
                  <a:pt x="12610" y="43612"/>
                </a:cubicBezTo>
                <a:cubicBezTo>
                  <a:pt x="12688" y="43612"/>
                  <a:pt x="12764" y="43575"/>
                  <a:pt x="12806" y="43495"/>
                </a:cubicBezTo>
                <a:cubicBezTo>
                  <a:pt x="14785" y="39765"/>
                  <a:pt x="13779" y="35468"/>
                  <a:pt x="10346" y="33013"/>
                </a:cubicBezTo>
                <a:cubicBezTo>
                  <a:pt x="10346" y="33013"/>
                  <a:pt x="10344" y="33013"/>
                  <a:pt x="10343" y="33012"/>
                </a:cubicBezTo>
                <a:lnTo>
                  <a:pt x="10344" y="32983"/>
                </a:lnTo>
                <a:cubicBezTo>
                  <a:pt x="10760" y="32370"/>
                  <a:pt x="11184" y="31764"/>
                  <a:pt x="11615" y="31165"/>
                </a:cubicBezTo>
                <a:cubicBezTo>
                  <a:pt x="11631" y="31176"/>
                  <a:pt x="11648" y="31185"/>
                  <a:pt x="11666" y="31194"/>
                </a:cubicBezTo>
                <a:cubicBezTo>
                  <a:pt x="11749" y="31222"/>
                  <a:pt x="11832" y="31254"/>
                  <a:pt x="11915" y="31282"/>
                </a:cubicBezTo>
                <a:cubicBezTo>
                  <a:pt x="12551" y="33102"/>
                  <a:pt x="13677" y="34827"/>
                  <a:pt x="14712" y="36409"/>
                </a:cubicBezTo>
                <a:cubicBezTo>
                  <a:pt x="15675" y="37881"/>
                  <a:pt x="16692" y="39274"/>
                  <a:pt x="18334" y="40019"/>
                </a:cubicBezTo>
                <a:cubicBezTo>
                  <a:pt x="18375" y="40037"/>
                  <a:pt x="18420" y="40047"/>
                  <a:pt x="18465" y="40047"/>
                </a:cubicBezTo>
                <a:cubicBezTo>
                  <a:pt x="18576" y="40047"/>
                  <a:pt x="18684" y="39988"/>
                  <a:pt x="18711" y="39864"/>
                </a:cubicBezTo>
                <a:cubicBezTo>
                  <a:pt x="19730" y="35223"/>
                  <a:pt x="15906" y="32075"/>
                  <a:pt x="11961" y="30682"/>
                </a:cubicBezTo>
                <a:cubicBezTo>
                  <a:pt x="12585" y="29822"/>
                  <a:pt x="13226" y="28975"/>
                  <a:pt x="13879" y="28142"/>
                </a:cubicBezTo>
                <a:cubicBezTo>
                  <a:pt x="13887" y="28142"/>
                  <a:pt x="13894" y="28142"/>
                  <a:pt x="13901" y="28142"/>
                </a:cubicBezTo>
                <a:cubicBezTo>
                  <a:pt x="13965" y="28142"/>
                  <a:pt x="14027" y="28120"/>
                  <a:pt x="14077" y="28080"/>
                </a:cubicBezTo>
                <a:cubicBezTo>
                  <a:pt x="14110" y="28121"/>
                  <a:pt x="14157" y="28152"/>
                  <a:pt x="14209" y="28164"/>
                </a:cubicBezTo>
                <a:cubicBezTo>
                  <a:pt x="14283" y="28184"/>
                  <a:pt x="14359" y="28207"/>
                  <a:pt x="14434" y="28229"/>
                </a:cubicBezTo>
                <a:cubicBezTo>
                  <a:pt x="16370" y="31856"/>
                  <a:pt x="18247" y="36060"/>
                  <a:pt x="22513" y="37250"/>
                </a:cubicBezTo>
                <a:cubicBezTo>
                  <a:pt x="22533" y="37256"/>
                  <a:pt x="22554" y="37258"/>
                  <a:pt x="22575" y="37258"/>
                </a:cubicBezTo>
                <a:cubicBezTo>
                  <a:pt x="22711" y="37258"/>
                  <a:pt x="22848" y="37146"/>
                  <a:pt x="22839" y="37000"/>
                </a:cubicBezTo>
                <a:cubicBezTo>
                  <a:pt x="22692" y="34723"/>
                  <a:pt x="22394" y="32611"/>
                  <a:pt x="20683" y="30954"/>
                </a:cubicBezTo>
                <a:cubicBezTo>
                  <a:pt x="18975" y="29304"/>
                  <a:pt x="16731" y="28242"/>
                  <a:pt x="14450" y="27659"/>
                </a:cubicBezTo>
                <a:lnTo>
                  <a:pt x="14368" y="27537"/>
                </a:lnTo>
                <a:cubicBezTo>
                  <a:pt x="15233" y="26456"/>
                  <a:pt x="16128" y="25400"/>
                  <a:pt x="17049" y="24370"/>
                </a:cubicBezTo>
                <a:lnTo>
                  <a:pt x="17145" y="24372"/>
                </a:lnTo>
                <a:cubicBezTo>
                  <a:pt x="18794" y="28665"/>
                  <a:pt x="21786" y="32923"/>
                  <a:pt x="26390" y="34243"/>
                </a:cubicBezTo>
                <a:cubicBezTo>
                  <a:pt x="26415" y="34250"/>
                  <a:pt x="26439" y="34253"/>
                  <a:pt x="26462" y="34253"/>
                </a:cubicBezTo>
                <a:cubicBezTo>
                  <a:pt x="26643" y="34253"/>
                  <a:pt x="26751" y="34041"/>
                  <a:pt x="26671" y="33876"/>
                </a:cubicBezTo>
                <a:cubicBezTo>
                  <a:pt x="25641" y="31747"/>
                  <a:pt x="24832" y="29754"/>
                  <a:pt x="23109" y="28073"/>
                </a:cubicBezTo>
                <a:cubicBezTo>
                  <a:pt x="21481" y="26489"/>
                  <a:pt x="19529" y="25293"/>
                  <a:pt x="17598" y="24119"/>
                </a:cubicBezTo>
                <a:cubicBezTo>
                  <a:pt x="17559" y="24094"/>
                  <a:pt x="17514" y="24081"/>
                  <a:pt x="17469" y="24081"/>
                </a:cubicBezTo>
                <a:cubicBezTo>
                  <a:pt x="17425" y="24081"/>
                  <a:pt x="17382" y="24093"/>
                  <a:pt x="17344" y="24117"/>
                </a:cubicBezTo>
                <a:cubicBezTo>
                  <a:pt x="17336" y="24098"/>
                  <a:pt x="17327" y="24081"/>
                  <a:pt x="17320" y="24062"/>
                </a:cubicBezTo>
                <a:cubicBezTo>
                  <a:pt x="17420" y="23949"/>
                  <a:pt x="17518" y="23833"/>
                  <a:pt x="17619" y="23721"/>
                </a:cubicBezTo>
                <a:cubicBezTo>
                  <a:pt x="18589" y="22702"/>
                  <a:pt x="19591" y="21721"/>
                  <a:pt x="20614" y="20764"/>
                </a:cubicBezTo>
                <a:cubicBezTo>
                  <a:pt x="20634" y="20772"/>
                  <a:pt x="20653" y="20781"/>
                  <a:pt x="20671" y="20788"/>
                </a:cubicBezTo>
                <a:cubicBezTo>
                  <a:pt x="22567" y="25492"/>
                  <a:pt x="25494" y="30600"/>
                  <a:pt x="30564" y="32251"/>
                </a:cubicBezTo>
                <a:cubicBezTo>
                  <a:pt x="30588" y="32259"/>
                  <a:pt x="30611" y="32262"/>
                  <a:pt x="30634" y="32262"/>
                </a:cubicBezTo>
                <a:cubicBezTo>
                  <a:pt x="30770" y="32262"/>
                  <a:pt x="30884" y="32138"/>
                  <a:pt x="30888" y="32002"/>
                </a:cubicBezTo>
                <a:cubicBezTo>
                  <a:pt x="31050" y="26785"/>
                  <a:pt x="25636" y="22026"/>
                  <a:pt x="21037" y="20364"/>
                </a:cubicBezTo>
                <a:cubicBezTo>
                  <a:pt x="21050" y="20354"/>
                  <a:pt x="21065" y="20347"/>
                  <a:pt x="21073" y="20332"/>
                </a:cubicBezTo>
                <a:cubicBezTo>
                  <a:pt x="22270" y="19232"/>
                  <a:pt x="23504" y="18176"/>
                  <a:pt x="24775" y="17166"/>
                </a:cubicBezTo>
                <a:lnTo>
                  <a:pt x="24775" y="17166"/>
                </a:lnTo>
                <a:cubicBezTo>
                  <a:pt x="24754" y="17243"/>
                  <a:pt x="24775" y="17327"/>
                  <a:pt x="24831" y="17386"/>
                </a:cubicBezTo>
                <a:cubicBezTo>
                  <a:pt x="25615" y="23235"/>
                  <a:pt x="30007" y="28170"/>
                  <a:pt x="35477" y="30163"/>
                </a:cubicBezTo>
                <a:cubicBezTo>
                  <a:pt x="35506" y="30174"/>
                  <a:pt x="35533" y="30179"/>
                  <a:pt x="35559" y="30179"/>
                </a:cubicBezTo>
                <a:cubicBezTo>
                  <a:pt x="35723" y="30179"/>
                  <a:pt x="35836" y="29991"/>
                  <a:pt x="35804" y="29834"/>
                </a:cubicBezTo>
                <a:cubicBezTo>
                  <a:pt x="35262" y="27138"/>
                  <a:pt x="34168" y="24595"/>
                  <a:pt x="32432" y="22449"/>
                </a:cubicBezTo>
                <a:cubicBezTo>
                  <a:pt x="31606" y="21426"/>
                  <a:pt x="30647" y="20508"/>
                  <a:pt x="29572" y="19750"/>
                </a:cubicBezTo>
                <a:cubicBezTo>
                  <a:pt x="28170" y="18762"/>
                  <a:pt x="26543" y="18163"/>
                  <a:pt x="25249" y="17014"/>
                </a:cubicBezTo>
                <a:cubicBezTo>
                  <a:pt x="25199" y="16967"/>
                  <a:pt x="25132" y="16942"/>
                  <a:pt x="25063" y="16942"/>
                </a:cubicBezTo>
                <a:cubicBezTo>
                  <a:pt x="25059" y="16942"/>
                  <a:pt x="25055" y="16942"/>
                  <a:pt x="25052" y="16942"/>
                </a:cubicBezTo>
                <a:cubicBezTo>
                  <a:pt x="26360" y="15907"/>
                  <a:pt x="27703" y="14920"/>
                  <a:pt x="29081" y="13982"/>
                </a:cubicBezTo>
                <a:lnTo>
                  <a:pt x="29081" y="13982"/>
                </a:lnTo>
                <a:cubicBezTo>
                  <a:pt x="28736" y="14662"/>
                  <a:pt x="29426" y="15617"/>
                  <a:pt x="29746" y="16220"/>
                </a:cubicBezTo>
                <a:cubicBezTo>
                  <a:pt x="30500" y="17647"/>
                  <a:pt x="31471" y="18954"/>
                  <a:pt x="32594" y="20113"/>
                </a:cubicBezTo>
                <a:cubicBezTo>
                  <a:pt x="34858" y="22450"/>
                  <a:pt x="37727" y="24089"/>
                  <a:pt x="40864" y="24928"/>
                </a:cubicBezTo>
                <a:cubicBezTo>
                  <a:pt x="40885" y="24933"/>
                  <a:pt x="40906" y="24936"/>
                  <a:pt x="40926" y="24936"/>
                </a:cubicBezTo>
                <a:cubicBezTo>
                  <a:pt x="41137" y="24936"/>
                  <a:pt x="41299" y="24653"/>
                  <a:pt x="41114" y="24492"/>
                </a:cubicBezTo>
                <a:cubicBezTo>
                  <a:pt x="39952" y="23479"/>
                  <a:pt x="39439" y="22118"/>
                  <a:pt x="38760" y="20779"/>
                </a:cubicBezTo>
                <a:cubicBezTo>
                  <a:pt x="38161" y="19590"/>
                  <a:pt x="37353" y="18518"/>
                  <a:pt x="36371" y="17617"/>
                </a:cubicBezTo>
                <a:cubicBezTo>
                  <a:pt x="34434" y="15833"/>
                  <a:pt x="32026" y="14680"/>
                  <a:pt x="29643" y="13606"/>
                </a:cubicBezTo>
                <a:cubicBezTo>
                  <a:pt x="30209" y="13229"/>
                  <a:pt x="30779" y="12863"/>
                  <a:pt x="31356" y="12503"/>
                </a:cubicBezTo>
                <a:cubicBezTo>
                  <a:pt x="33698" y="15647"/>
                  <a:pt x="37332" y="17497"/>
                  <a:pt x="41247" y="17497"/>
                </a:cubicBezTo>
                <a:cubicBezTo>
                  <a:pt x="41467" y="17497"/>
                  <a:pt x="41689" y="17491"/>
                  <a:pt x="41911" y="17479"/>
                </a:cubicBezTo>
                <a:cubicBezTo>
                  <a:pt x="42125" y="17468"/>
                  <a:pt x="42248" y="17253"/>
                  <a:pt x="42147" y="17064"/>
                </a:cubicBezTo>
                <a:cubicBezTo>
                  <a:pt x="40396" y="13727"/>
                  <a:pt x="37039" y="11573"/>
                  <a:pt x="33357" y="11299"/>
                </a:cubicBezTo>
                <a:cubicBezTo>
                  <a:pt x="38081" y="8568"/>
                  <a:pt x="43158" y="6390"/>
                  <a:pt x="48545" y="4860"/>
                </a:cubicBezTo>
                <a:cubicBezTo>
                  <a:pt x="48787" y="4793"/>
                  <a:pt x="48767" y="4492"/>
                  <a:pt x="48606" y="4388"/>
                </a:cubicBezTo>
                <a:cubicBezTo>
                  <a:pt x="48510" y="4113"/>
                  <a:pt x="48399" y="3843"/>
                  <a:pt x="48275" y="3579"/>
                </a:cubicBezTo>
                <a:cubicBezTo>
                  <a:pt x="48249" y="3527"/>
                  <a:pt x="48183" y="3496"/>
                  <a:pt x="48127" y="3496"/>
                </a:cubicBezTo>
                <a:lnTo>
                  <a:pt x="48130" y="3460"/>
                </a:lnTo>
                <a:cubicBezTo>
                  <a:pt x="48119" y="3439"/>
                  <a:pt x="48098" y="3427"/>
                  <a:pt x="48075" y="3427"/>
                </a:cubicBezTo>
                <a:cubicBezTo>
                  <a:pt x="48073" y="3427"/>
                  <a:pt x="48071" y="3427"/>
                  <a:pt x="48068" y="3427"/>
                </a:cubicBezTo>
                <a:cubicBezTo>
                  <a:pt x="48030" y="3339"/>
                  <a:pt x="47953" y="3270"/>
                  <a:pt x="47843" y="3270"/>
                </a:cubicBezTo>
                <a:cubicBezTo>
                  <a:pt x="47815" y="3270"/>
                  <a:pt x="47785" y="3274"/>
                  <a:pt x="47753" y="3284"/>
                </a:cubicBezTo>
                <a:cubicBezTo>
                  <a:pt x="42335" y="4879"/>
                  <a:pt x="37085" y="7496"/>
                  <a:pt x="32249" y="10619"/>
                </a:cubicBezTo>
                <a:cubicBezTo>
                  <a:pt x="32752" y="9213"/>
                  <a:pt x="32930" y="7737"/>
                  <a:pt x="32700" y="6220"/>
                </a:cubicBezTo>
                <a:cubicBezTo>
                  <a:pt x="32375" y="4068"/>
                  <a:pt x="30608" y="2372"/>
                  <a:pt x="30432" y="266"/>
                </a:cubicBezTo>
                <a:cubicBezTo>
                  <a:pt x="30419" y="120"/>
                  <a:pt x="30271" y="0"/>
                  <a:pt x="301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53"/>
          <p:cNvSpPr/>
          <p:nvPr/>
        </p:nvSpPr>
        <p:spPr>
          <a:xfrm rot="7274266">
            <a:off x="7897918" y="3729407"/>
            <a:ext cx="1869940" cy="1758329"/>
          </a:xfrm>
          <a:custGeom>
            <a:avLst/>
            <a:gdLst/>
            <a:ahLst/>
            <a:cxnLst/>
            <a:rect l="l" t="t" r="r" b="b"/>
            <a:pathLst>
              <a:path w="49781" h="46814" extrusionOk="0">
                <a:moveTo>
                  <a:pt x="30425" y="1236"/>
                </a:moveTo>
                <a:lnTo>
                  <a:pt x="30425" y="1236"/>
                </a:lnTo>
                <a:cubicBezTo>
                  <a:pt x="30196" y="3950"/>
                  <a:pt x="30456" y="6670"/>
                  <a:pt x="31275" y="9246"/>
                </a:cubicBezTo>
                <a:cubicBezTo>
                  <a:pt x="30149" y="6766"/>
                  <a:pt x="29872" y="4046"/>
                  <a:pt x="30400" y="1306"/>
                </a:cubicBezTo>
                <a:cubicBezTo>
                  <a:pt x="30408" y="1283"/>
                  <a:pt x="30417" y="1259"/>
                  <a:pt x="30425" y="1236"/>
                </a:cubicBezTo>
                <a:close/>
                <a:moveTo>
                  <a:pt x="30609" y="1283"/>
                </a:moveTo>
                <a:cubicBezTo>
                  <a:pt x="30948" y="2478"/>
                  <a:pt x="31464" y="3533"/>
                  <a:pt x="32030" y="4696"/>
                </a:cubicBezTo>
                <a:cubicBezTo>
                  <a:pt x="32916" y="6518"/>
                  <a:pt x="33128" y="8358"/>
                  <a:pt x="32559" y="10233"/>
                </a:cubicBezTo>
                <a:cubicBezTo>
                  <a:pt x="32169" y="7247"/>
                  <a:pt x="31522" y="4291"/>
                  <a:pt x="30600" y="1425"/>
                </a:cubicBezTo>
                <a:cubicBezTo>
                  <a:pt x="30605" y="1378"/>
                  <a:pt x="30605" y="1331"/>
                  <a:pt x="30609" y="1283"/>
                </a:cubicBezTo>
                <a:close/>
                <a:moveTo>
                  <a:pt x="19295" y="2196"/>
                </a:moveTo>
                <a:cubicBezTo>
                  <a:pt x="21235" y="3540"/>
                  <a:pt x="23407" y="4575"/>
                  <a:pt x="25193" y="6121"/>
                </a:cubicBezTo>
                <a:cubicBezTo>
                  <a:pt x="26660" y="7393"/>
                  <a:pt x="27350" y="9104"/>
                  <a:pt x="27892" y="10891"/>
                </a:cubicBezTo>
                <a:cubicBezTo>
                  <a:pt x="25975" y="7452"/>
                  <a:pt x="22341" y="4815"/>
                  <a:pt x="19435" y="2404"/>
                </a:cubicBezTo>
                <a:cubicBezTo>
                  <a:pt x="19389" y="2334"/>
                  <a:pt x="19341" y="2266"/>
                  <a:pt x="19295" y="2196"/>
                </a:cubicBezTo>
                <a:close/>
                <a:moveTo>
                  <a:pt x="30579" y="1852"/>
                </a:moveTo>
                <a:lnTo>
                  <a:pt x="30579" y="1852"/>
                </a:lnTo>
                <a:cubicBezTo>
                  <a:pt x="31363" y="4790"/>
                  <a:pt x="31967" y="7728"/>
                  <a:pt x="32381" y="10746"/>
                </a:cubicBezTo>
                <a:cubicBezTo>
                  <a:pt x="32350" y="10832"/>
                  <a:pt x="32318" y="10917"/>
                  <a:pt x="32282" y="11004"/>
                </a:cubicBezTo>
                <a:cubicBezTo>
                  <a:pt x="32277" y="11016"/>
                  <a:pt x="32274" y="11028"/>
                  <a:pt x="32271" y="11043"/>
                </a:cubicBezTo>
                <a:cubicBezTo>
                  <a:pt x="32108" y="10793"/>
                  <a:pt x="31954" y="10543"/>
                  <a:pt x="31810" y="10288"/>
                </a:cubicBezTo>
                <a:cubicBezTo>
                  <a:pt x="30870" y="7552"/>
                  <a:pt x="30425" y="4754"/>
                  <a:pt x="30579" y="1852"/>
                </a:cubicBezTo>
                <a:close/>
                <a:moveTo>
                  <a:pt x="30097" y="2152"/>
                </a:moveTo>
                <a:lnTo>
                  <a:pt x="30097" y="2152"/>
                </a:lnTo>
                <a:cubicBezTo>
                  <a:pt x="29633" y="5052"/>
                  <a:pt x="30242" y="7991"/>
                  <a:pt x="31735" y="10528"/>
                </a:cubicBezTo>
                <a:cubicBezTo>
                  <a:pt x="31834" y="10775"/>
                  <a:pt x="31936" y="11020"/>
                  <a:pt x="32046" y="11262"/>
                </a:cubicBezTo>
                <a:cubicBezTo>
                  <a:pt x="31946" y="11326"/>
                  <a:pt x="31844" y="11389"/>
                  <a:pt x="31744" y="11454"/>
                </a:cubicBezTo>
                <a:cubicBezTo>
                  <a:pt x="29322" y="9140"/>
                  <a:pt x="29100" y="5290"/>
                  <a:pt x="30097" y="2152"/>
                </a:cubicBezTo>
                <a:close/>
                <a:moveTo>
                  <a:pt x="19705" y="2805"/>
                </a:moveTo>
                <a:lnTo>
                  <a:pt x="19705" y="2805"/>
                </a:lnTo>
                <a:cubicBezTo>
                  <a:pt x="22888" y="5662"/>
                  <a:pt x="26534" y="8359"/>
                  <a:pt x="28308" y="12327"/>
                </a:cubicBezTo>
                <a:cubicBezTo>
                  <a:pt x="28414" y="12703"/>
                  <a:pt x="28520" y="13080"/>
                  <a:pt x="28634" y="13454"/>
                </a:cubicBezTo>
                <a:cubicBezTo>
                  <a:pt x="28644" y="13486"/>
                  <a:pt x="28662" y="13517"/>
                  <a:pt x="28683" y="13545"/>
                </a:cubicBezTo>
                <a:cubicBezTo>
                  <a:pt x="28639" y="13576"/>
                  <a:pt x="28596" y="13608"/>
                  <a:pt x="28551" y="13639"/>
                </a:cubicBezTo>
                <a:cubicBezTo>
                  <a:pt x="28553" y="13606"/>
                  <a:pt x="28540" y="13576"/>
                  <a:pt x="28515" y="13553"/>
                </a:cubicBezTo>
                <a:cubicBezTo>
                  <a:pt x="25195" y="10270"/>
                  <a:pt x="22291" y="6675"/>
                  <a:pt x="19705" y="2805"/>
                </a:cubicBezTo>
                <a:close/>
                <a:moveTo>
                  <a:pt x="19000" y="1993"/>
                </a:moveTo>
                <a:lnTo>
                  <a:pt x="19000" y="1993"/>
                </a:lnTo>
                <a:cubicBezTo>
                  <a:pt x="21589" y="6291"/>
                  <a:pt x="24755" y="10223"/>
                  <a:pt x="28336" y="13734"/>
                </a:cubicBezTo>
                <a:lnTo>
                  <a:pt x="28335" y="13734"/>
                </a:lnTo>
                <a:cubicBezTo>
                  <a:pt x="28348" y="13745"/>
                  <a:pt x="28364" y="13755"/>
                  <a:pt x="28379" y="13762"/>
                </a:cubicBezTo>
                <a:lnTo>
                  <a:pt x="28233" y="13868"/>
                </a:lnTo>
                <a:cubicBezTo>
                  <a:pt x="23730" y="11177"/>
                  <a:pt x="20534" y="6998"/>
                  <a:pt x="19000" y="1993"/>
                </a:cubicBezTo>
                <a:close/>
                <a:moveTo>
                  <a:pt x="18998" y="2455"/>
                </a:moveTo>
                <a:lnTo>
                  <a:pt x="18998" y="2455"/>
                </a:lnTo>
                <a:cubicBezTo>
                  <a:pt x="20431" y="7304"/>
                  <a:pt x="23694" y="11421"/>
                  <a:pt x="28037" y="14009"/>
                </a:cubicBezTo>
                <a:lnTo>
                  <a:pt x="27990" y="14043"/>
                </a:lnTo>
                <a:cubicBezTo>
                  <a:pt x="27958" y="13997"/>
                  <a:pt x="27912" y="13963"/>
                  <a:pt x="27861" y="13944"/>
                </a:cubicBezTo>
                <a:cubicBezTo>
                  <a:pt x="25296" y="13055"/>
                  <a:pt x="23017" y="11473"/>
                  <a:pt x="21423" y="9253"/>
                </a:cubicBezTo>
                <a:lnTo>
                  <a:pt x="21421" y="9253"/>
                </a:lnTo>
                <a:cubicBezTo>
                  <a:pt x="19917" y="7160"/>
                  <a:pt x="19341" y="4913"/>
                  <a:pt x="18998" y="2455"/>
                </a:cubicBezTo>
                <a:close/>
                <a:moveTo>
                  <a:pt x="34409" y="11835"/>
                </a:moveTo>
                <a:cubicBezTo>
                  <a:pt x="37386" y="12361"/>
                  <a:pt x="39953" y="13914"/>
                  <a:pt x="41608" y="16349"/>
                </a:cubicBezTo>
                <a:cubicBezTo>
                  <a:pt x="39408" y="14165"/>
                  <a:pt x="36545" y="12775"/>
                  <a:pt x="33469" y="12397"/>
                </a:cubicBezTo>
                <a:cubicBezTo>
                  <a:pt x="33781" y="12208"/>
                  <a:pt x="34092" y="12019"/>
                  <a:pt x="34409" y="11835"/>
                </a:cubicBezTo>
                <a:close/>
                <a:moveTo>
                  <a:pt x="14886" y="6674"/>
                </a:moveTo>
                <a:lnTo>
                  <a:pt x="14886" y="6674"/>
                </a:lnTo>
                <a:cubicBezTo>
                  <a:pt x="16359" y="8111"/>
                  <a:pt x="18197" y="9105"/>
                  <a:pt x="19862" y="10298"/>
                </a:cubicBezTo>
                <a:cubicBezTo>
                  <a:pt x="22204" y="11977"/>
                  <a:pt x="23578" y="13973"/>
                  <a:pt x="24705" y="16587"/>
                </a:cubicBezTo>
                <a:cubicBezTo>
                  <a:pt x="24680" y="16607"/>
                  <a:pt x="24655" y="16628"/>
                  <a:pt x="24631" y="16648"/>
                </a:cubicBezTo>
                <a:cubicBezTo>
                  <a:pt x="24055" y="14710"/>
                  <a:pt x="22737" y="13265"/>
                  <a:pt x="21185" y="12001"/>
                </a:cubicBezTo>
                <a:cubicBezTo>
                  <a:pt x="19061" y="10272"/>
                  <a:pt x="16902" y="8677"/>
                  <a:pt x="14952" y="6738"/>
                </a:cubicBezTo>
                <a:cubicBezTo>
                  <a:pt x="14941" y="6726"/>
                  <a:pt x="14926" y="6720"/>
                  <a:pt x="14912" y="6720"/>
                </a:cubicBezTo>
                <a:cubicBezTo>
                  <a:pt x="14909" y="6720"/>
                  <a:pt x="14906" y="6721"/>
                  <a:pt x="14903" y="6721"/>
                </a:cubicBezTo>
                <a:lnTo>
                  <a:pt x="14894" y="6700"/>
                </a:lnTo>
                <a:cubicBezTo>
                  <a:pt x="14893" y="6695"/>
                  <a:pt x="14889" y="6695"/>
                  <a:pt x="14887" y="6692"/>
                </a:cubicBezTo>
                <a:cubicBezTo>
                  <a:pt x="14886" y="6688"/>
                  <a:pt x="14886" y="6680"/>
                  <a:pt x="14886" y="6674"/>
                </a:cubicBezTo>
                <a:close/>
                <a:moveTo>
                  <a:pt x="15510" y="7509"/>
                </a:moveTo>
                <a:lnTo>
                  <a:pt x="15510" y="7509"/>
                </a:lnTo>
                <a:cubicBezTo>
                  <a:pt x="16804" y="8835"/>
                  <a:pt x="18213" y="10010"/>
                  <a:pt x="19692" y="11139"/>
                </a:cubicBezTo>
                <a:cubicBezTo>
                  <a:pt x="21723" y="12689"/>
                  <a:pt x="23656" y="14270"/>
                  <a:pt x="24456" y="16793"/>
                </a:cubicBezTo>
                <a:cubicBezTo>
                  <a:pt x="24406" y="16836"/>
                  <a:pt x="24354" y="16877"/>
                  <a:pt x="24303" y="16920"/>
                </a:cubicBezTo>
                <a:cubicBezTo>
                  <a:pt x="24300" y="16898"/>
                  <a:pt x="24290" y="16876"/>
                  <a:pt x="24273" y="16860"/>
                </a:cubicBezTo>
                <a:cubicBezTo>
                  <a:pt x="21127" y="13917"/>
                  <a:pt x="18220" y="10845"/>
                  <a:pt x="15510" y="7509"/>
                </a:cubicBezTo>
                <a:close/>
                <a:moveTo>
                  <a:pt x="15078" y="7171"/>
                </a:moveTo>
                <a:lnTo>
                  <a:pt x="15078" y="7171"/>
                </a:lnTo>
                <a:cubicBezTo>
                  <a:pt x="17716" y="10748"/>
                  <a:pt x="20763" y="14106"/>
                  <a:pt x="24126" y="17008"/>
                </a:cubicBezTo>
                <a:cubicBezTo>
                  <a:pt x="24139" y="17019"/>
                  <a:pt x="24154" y="17026"/>
                  <a:pt x="24171" y="17031"/>
                </a:cubicBezTo>
                <a:lnTo>
                  <a:pt x="24169" y="17031"/>
                </a:lnTo>
                <a:lnTo>
                  <a:pt x="24129" y="17064"/>
                </a:lnTo>
                <a:cubicBezTo>
                  <a:pt x="20263" y="14476"/>
                  <a:pt x="16813" y="11561"/>
                  <a:pt x="15078" y="7171"/>
                </a:cubicBezTo>
                <a:close/>
                <a:moveTo>
                  <a:pt x="33255" y="12523"/>
                </a:moveTo>
                <a:cubicBezTo>
                  <a:pt x="36614" y="13027"/>
                  <a:pt x="39540" y="14528"/>
                  <a:pt x="41926" y="16978"/>
                </a:cubicBezTo>
                <a:cubicBezTo>
                  <a:pt x="41945" y="16999"/>
                  <a:pt x="41970" y="17009"/>
                  <a:pt x="41996" y="17009"/>
                </a:cubicBezTo>
                <a:cubicBezTo>
                  <a:pt x="42003" y="17009"/>
                  <a:pt x="42011" y="17008"/>
                  <a:pt x="42019" y="17006"/>
                </a:cubicBezTo>
                <a:lnTo>
                  <a:pt x="42020" y="17006"/>
                </a:lnTo>
                <a:cubicBezTo>
                  <a:pt x="42050" y="17058"/>
                  <a:pt x="42083" y="17108"/>
                  <a:pt x="42114" y="17161"/>
                </a:cubicBezTo>
                <a:cubicBezTo>
                  <a:pt x="39225" y="15440"/>
                  <a:pt x="36022" y="14331"/>
                  <a:pt x="33135" y="12595"/>
                </a:cubicBezTo>
                <a:cubicBezTo>
                  <a:pt x="33175" y="12570"/>
                  <a:pt x="33215" y="12547"/>
                  <a:pt x="33255" y="12523"/>
                </a:cubicBezTo>
                <a:close/>
                <a:moveTo>
                  <a:pt x="14923" y="7160"/>
                </a:moveTo>
                <a:lnTo>
                  <a:pt x="14923" y="7160"/>
                </a:lnTo>
                <a:cubicBezTo>
                  <a:pt x="16460" y="11602"/>
                  <a:pt x="20124" y="14689"/>
                  <a:pt x="23963" y="17204"/>
                </a:cubicBezTo>
                <a:cubicBezTo>
                  <a:pt x="23884" y="17267"/>
                  <a:pt x="23807" y="17332"/>
                  <a:pt x="23730" y="17398"/>
                </a:cubicBezTo>
                <a:cubicBezTo>
                  <a:pt x="21544" y="16367"/>
                  <a:pt x="19306" y="15311"/>
                  <a:pt x="17554" y="13609"/>
                </a:cubicBezTo>
                <a:lnTo>
                  <a:pt x="17552" y="13609"/>
                </a:lnTo>
                <a:cubicBezTo>
                  <a:pt x="15595" y="11708"/>
                  <a:pt x="15119" y="9651"/>
                  <a:pt x="14923" y="7160"/>
                </a:cubicBezTo>
                <a:close/>
                <a:moveTo>
                  <a:pt x="33026" y="12660"/>
                </a:moveTo>
                <a:cubicBezTo>
                  <a:pt x="35903" y="14615"/>
                  <a:pt x="39279" y="15642"/>
                  <a:pt x="42253" y="17432"/>
                </a:cubicBezTo>
                <a:cubicBezTo>
                  <a:pt x="42261" y="17451"/>
                  <a:pt x="42270" y="17468"/>
                  <a:pt x="42280" y="17486"/>
                </a:cubicBezTo>
                <a:cubicBezTo>
                  <a:pt x="38683" y="16945"/>
                  <a:pt x="35445" y="15329"/>
                  <a:pt x="32844" y="12769"/>
                </a:cubicBezTo>
                <a:cubicBezTo>
                  <a:pt x="32906" y="12734"/>
                  <a:pt x="32966" y="12698"/>
                  <a:pt x="33026" y="12660"/>
                </a:cubicBezTo>
                <a:close/>
                <a:moveTo>
                  <a:pt x="32698" y="12855"/>
                </a:moveTo>
                <a:cubicBezTo>
                  <a:pt x="32702" y="12865"/>
                  <a:pt x="32701" y="12875"/>
                  <a:pt x="32709" y="12884"/>
                </a:cubicBezTo>
                <a:cubicBezTo>
                  <a:pt x="35363" y="15500"/>
                  <a:pt x="38660" y="17112"/>
                  <a:pt x="42344" y="17614"/>
                </a:cubicBezTo>
                <a:cubicBezTo>
                  <a:pt x="42371" y="17667"/>
                  <a:pt x="42400" y="17719"/>
                  <a:pt x="42426" y="17772"/>
                </a:cubicBezTo>
                <a:cubicBezTo>
                  <a:pt x="40586" y="17343"/>
                  <a:pt x="38755" y="16991"/>
                  <a:pt x="37011" y="16226"/>
                </a:cubicBezTo>
                <a:cubicBezTo>
                  <a:pt x="35228" y="15442"/>
                  <a:pt x="33883" y="14307"/>
                  <a:pt x="32536" y="12953"/>
                </a:cubicBezTo>
                <a:cubicBezTo>
                  <a:pt x="32591" y="12920"/>
                  <a:pt x="32644" y="12888"/>
                  <a:pt x="32698" y="12855"/>
                </a:cubicBezTo>
                <a:close/>
                <a:moveTo>
                  <a:pt x="10355" y="11647"/>
                </a:moveTo>
                <a:lnTo>
                  <a:pt x="10355" y="11647"/>
                </a:lnTo>
                <a:cubicBezTo>
                  <a:pt x="14050" y="14033"/>
                  <a:pt x="18932" y="15012"/>
                  <a:pt x="20742" y="19422"/>
                </a:cubicBezTo>
                <a:lnTo>
                  <a:pt x="20741" y="19424"/>
                </a:lnTo>
                <a:cubicBezTo>
                  <a:pt x="19616" y="17816"/>
                  <a:pt x="18356" y="16412"/>
                  <a:pt x="16640" y="15376"/>
                </a:cubicBezTo>
                <a:cubicBezTo>
                  <a:pt x="14515" y="14093"/>
                  <a:pt x="12361" y="13087"/>
                  <a:pt x="10355" y="11647"/>
                </a:cubicBezTo>
                <a:close/>
                <a:moveTo>
                  <a:pt x="9760" y="11609"/>
                </a:moveTo>
                <a:lnTo>
                  <a:pt x="9760" y="11609"/>
                </a:lnTo>
                <a:cubicBezTo>
                  <a:pt x="11046" y="13317"/>
                  <a:pt x="12917" y="14711"/>
                  <a:pt x="14520" y="16064"/>
                </a:cubicBezTo>
                <a:cubicBezTo>
                  <a:pt x="16204" y="17482"/>
                  <a:pt x="17936" y="18833"/>
                  <a:pt x="19706" y="20139"/>
                </a:cubicBezTo>
                <a:lnTo>
                  <a:pt x="19706" y="20140"/>
                </a:lnTo>
                <a:cubicBezTo>
                  <a:pt x="15801" y="18389"/>
                  <a:pt x="11656" y="15528"/>
                  <a:pt x="9760" y="11609"/>
                </a:cubicBezTo>
                <a:close/>
                <a:moveTo>
                  <a:pt x="9746" y="11341"/>
                </a:moveTo>
                <a:lnTo>
                  <a:pt x="9746" y="11341"/>
                </a:lnTo>
                <a:cubicBezTo>
                  <a:pt x="11351" y="12739"/>
                  <a:pt x="13169" y="13741"/>
                  <a:pt x="15046" y="14732"/>
                </a:cubicBezTo>
                <a:cubicBezTo>
                  <a:pt x="17554" y="16058"/>
                  <a:pt x="19216" y="17690"/>
                  <a:pt x="20874" y="19938"/>
                </a:cubicBezTo>
                <a:cubicBezTo>
                  <a:pt x="20708" y="20093"/>
                  <a:pt x="20540" y="20248"/>
                  <a:pt x="20375" y="20404"/>
                </a:cubicBezTo>
                <a:cubicBezTo>
                  <a:pt x="18428" y="18965"/>
                  <a:pt x="16525" y="17471"/>
                  <a:pt x="14665" y="15919"/>
                </a:cubicBezTo>
                <a:cubicBezTo>
                  <a:pt x="13000" y="14523"/>
                  <a:pt x="11064" y="13100"/>
                  <a:pt x="9746" y="11341"/>
                </a:cubicBezTo>
                <a:close/>
                <a:moveTo>
                  <a:pt x="9545" y="11414"/>
                </a:moveTo>
                <a:lnTo>
                  <a:pt x="9545" y="11414"/>
                </a:lnTo>
                <a:cubicBezTo>
                  <a:pt x="11321" y="15647"/>
                  <a:pt x="16101" y="18937"/>
                  <a:pt x="20225" y="20544"/>
                </a:cubicBezTo>
                <a:cubicBezTo>
                  <a:pt x="20182" y="20583"/>
                  <a:pt x="20140" y="20622"/>
                  <a:pt x="20099" y="20662"/>
                </a:cubicBezTo>
                <a:cubicBezTo>
                  <a:pt x="20069" y="20624"/>
                  <a:pt x="20028" y="20597"/>
                  <a:pt x="19984" y="20581"/>
                </a:cubicBezTo>
                <a:cubicBezTo>
                  <a:pt x="15131" y="18885"/>
                  <a:pt x="10904" y="16594"/>
                  <a:pt x="9545" y="11414"/>
                </a:cubicBezTo>
                <a:close/>
                <a:moveTo>
                  <a:pt x="6872" y="18464"/>
                </a:moveTo>
                <a:cubicBezTo>
                  <a:pt x="8442" y="18464"/>
                  <a:pt x="9988" y="18753"/>
                  <a:pt x="11477" y="19394"/>
                </a:cubicBezTo>
                <a:lnTo>
                  <a:pt x="11475" y="19395"/>
                </a:lnTo>
                <a:cubicBezTo>
                  <a:pt x="13023" y="20061"/>
                  <a:pt x="14257" y="21066"/>
                  <a:pt x="15386" y="22216"/>
                </a:cubicBezTo>
                <a:cubicBezTo>
                  <a:pt x="12560" y="19862"/>
                  <a:pt x="8638" y="19098"/>
                  <a:pt x="5055" y="18588"/>
                </a:cubicBezTo>
                <a:cubicBezTo>
                  <a:pt x="5663" y="18507"/>
                  <a:pt x="6269" y="18464"/>
                  <a:pt x="6872" y="18464"/>
                </a:cubicBezTo>
                <a:close/>
                <a:moveTo>
                  <a:pt x="4984" y="18730"/>
                </a:moveTo>
                <a:lnTo>
                  <a:pt x="4984" y="18730"/>
                </a:lnTo>
                <a:cubicBezTo>
                  <a:pt x="9343" y="19475"/>
                  <a:pt x="13533" y="20369"/>
                  <a:pt x="16667" y="23757"/>
                </a:cubicBezTo>
                <a:cubicBezTo>
                  <a:pt x="16681" y="23775"/>
                  <a:pt x="16703" y="23785"/>
                  <a:pt x="16725" y="23785"/>
                </a:cubicBezTo>
                <a:cubicBezTo>
                  <a:pt x="16736" y="23785"/>
                  <a:pt x="16748" y="23782"/>
                  <a:pt x="16759" y="23777"/>
                </a:cubicBezTo>
                <a:cubicBezTo>
                  <a:pt x="16770" y="23841"/>
                  <a:pt x="16797" y="23901"/>
                  <a:pt x="16856" y="23944"/>
                </a:cubicBezTo>
                <a:cubicBezTo>
                  <a:pt x="16846" y="23956"/>
                  <a:pt x="16834" y="23966"/>
                  <a:pt x="16824" y="23977"/>
                </a:cubicBezTo>
                <a:cubicBezTo>
                  <a:pt x="16817" y="23970"/>
                  <a:pt x="16809" y="23965"/>
                  <a:pt x="16800" y="23960"/>
                </a:cubicBezTo>
                <a:cubicBezTo>
                  <a:pt x="12910" y="22109"/>
                  <a:pt x="8976" y="20348"/>
                  <a:pt x="4984" y="18730"/>
                </a:cubicBezTo>
                <a:close/>
                <a:moveTo>
                  <a:pt x="30238" y="14870"/>
                </a:moveTo>
                <a:lnTo>
                  <a:pt x="30238" y="14870"/>
                </a:lnTo>
                <a:cubicBezTo>
                  <a:pt x="31325" y="15598"/>
                  <a:pt x="32443" y="16304"/>
                  <a:pt x="33493" y="17082"/>
                </a:cubicBezTo>
                <a:lnTo>
                  <a:pt x="33495" y="17082"/>
                </a:lnTo>
                <a:cubicBezTo>
                  <a:pt x="34730" y="17999"/>
                  <a:pt x="35462" y="19200"/>
                  <a:pt x="36299" y="20454"/>
                </a:cubicBezTo>
                <a:cubicBezTo>
                  <a:pt x="36894" y="21348"/>
                  <a:pt x="37567" y="22186"/>
                  <a:pt x="38311" y="22960"/>
                </a:cubicBezTo>
                <a:cubicBezTo>
                  <a:pt x="38626" y="23290"/>
                  <a:pt x="38964" y="23675"/>
                  <a:pt x="39329" y="23995"/>
                </a:cubicBezTo>
                <a:cubicBezTo>
                  <a:pt x="39186" y="23922"/>
                  <a:pt x="39063" y="23857"/>
                  <a:pt x="38993" y="23813"/>
                </a:cubicBezTo>
                <a:cubicBezTo>
                  <a:pt x="38541" y="23528"/>
                  <a:pt x="38099" y="23228"/>
                  <a:pt x="37667" y="22916"/>
                </a:cubicBezTo>
                <a:cubicBezTo>
                  <a:pt x="36520" y="22086"/>
                  <a:pt x="35439" y="21170"/>
                  <a:pt x="34433" y="20173"/>
                </a:cubicBezTo>
                <a:cubicBezTo>
                  <a:pt x="32823" y="18580"/>
                  <a:pt x="31440" y="16784"/>
                  <a:pt x="30238" y="14870"/>
                </a:cubicBezTo>
                <a:close/>
                <a:moveTo>
                  <a:pt x="4625" y="18716"/>
                </a:moveTo>
                <a:lnTo>
                  <a:pt x="4625" y="18716"/>
                </a:lnTo>
                <a:cubicBezTo>
                  <a:pt x="7482" y="21351"/>
                  <a:pt x="11020" y="23201"/>
                  <a:pt x="14801" y="24066"/>
                </a:cubicBezTo>
                <a:cubicBezTo>
                  <a:pt x="10726" y="23664"/>
                  <a:pt x="7140" y="22135"/>
                  <a:pt x="4625" y="18716"/>
                </a:cubicBezTo>
                <a:close/>
                <a:moveTo>
                  <a:pt x="30262" y="14423"/>
                </a:moveTo>
                <a:cubicBezTo>
                  <a:pt x="30278" y="14439"/>
                  <a:pt x="30295" y="14452"/>
                  <a:pt x="30315" y="14463"/>
                </a:cubicBezTo>
                <a:cubicBezTo>
                  <a:pt x="32856" y="15660"/>
                  <a:pt x="36535" y="16710"/>
                  <a:pt x="37971" y="19300"/>
                </a:cubicBezTo>
                <a:cubicBezTo>
                  <a:pt x="38890" y="20958"/>
                  <a:pt x="39311" y="22583"/>
                  <a:pt x="40203" y="24088"/>
                </a:cubicBezTo>
                <a:cubicBezTo>
                  <a:pt x="39384" y="23040"/>
                  <a:pt x="38940" y="21811"/>
                  <a:pt x="38220" y="20692"/>
                </a:cubicBezTo>
                <a:cubicBezTo>
                  <a:pt x="37614" y="19749"/>
                  <a:pt x="36856" y="18918"/>
                  <a:pt x="36012" y="18184"/>
                </a:cubicBezTo>
                <a:cubicBezTo>
                  <a:pt x="34430" y="16809"/>
                  <a:pt x="32586" y="15774"/>
                  <a:pt x="30708" y="14859"/>
                </a:cubicBezTo>
                <a:cubicBezTo>
                  <a:pt x="30521" y="14738"/>
                  <a:pt x="30334" y="14618"/>
                  <a:pt x="30153" y="14496"/>
                </a:cubicBezTo>
                <a:cubicBezTo>
                  <a:pt x="30189" y="14472"/>
                  <a:pt x="30225" y="14447"/>
                  <a:pt x="30262" y="14423"/>
                </a:cubicBezTo>
                <a:close/>
                <a:moveTo>
                  <a:pt x="32271" y="15864"/>
                </a:moveTo>
                <a:lnTo>
                  <a:pt x="32271" y="15864"/>
                </a:lnTo>
                <a:cubicBezTo>
                  <a:pt x="33687" y="16670"/>
                  <a:pt x="35051" y="17557"/>
                  <a:pt x="36239" y="18681"/>
                </a:cubicBezTo>
                <a:cubicBezTo>
                  <a:pt x="37904" y="20261"/>
                  <a:pt x="38557" y="22360"/>
                  <a:pt x="39898" y="24104"/>
                </a:cubicBezTo>
                <a:cubicBezTo>
                  <a:pt x="38051" y="22441"/>
                  <a:pt x="36839" y="20485"/>
                  <a:pt x="35296" y="18468"/>
                </a:cubicBezTo>
                <a:cubicBezTo>
                  <a:pt x="34496" y="17422"/>
                  <a:pt x="33403" y="16610"/>
                  <a:pt x="32271" y="15864"/>
                </a:cubicBezTo>
                <a:close/>
                <a:moveTo>
                  <a:pt x="4874" y="18798"/>
                </a:moveTo>
                <a:lnTo>
                  <a:pt x="4874" y="18798"/>
                </a:lnTo>
                <a:cubicBezTo>
                  <a:pt x="8832" y="20534"/>
                  <a:pt x="12779" y="22287"/>
                  <a:pt x="16694" y="24116"/>
                </a:cubicBezTo>
                <a:lnTo>
                  <a:pt x="16608" y="24207"/>
                </a:lnTo>
                <a:cubicBezTo>
                  <a:pt x="16555" y="24198"/>
                  <a:pt x="16502" y="24190"/>
                  <a:pt x="16449" y="24179"/>
                </a:cubicBezTo>
                <a:cubicBezTo>
                  <a:pt x="16435" y="24175"/>
                  <a:pt x="16420" y="24171"/>
                  <a:pt x="16405" y="24169"/>
                </a:cubicBezTo>
                <a:lnTo>
                  <a:pt x="16390" y="24169"/>
                </a:lnTo>
                <a:cubicBezTo>
                  <a:pt x="12080" y="23401"/>
                  <a:pt x="8241" y="21610"/>
                  <a:pt x="4874" y="18798"/>
                </a:cubicBezTo>
                <a:close/>
                <a:moveTo>
                  <a:pt x="29914" y="14655"/>
                </a:moveTo>
                <a:cubicBezTo>
                  <a:pt x="29940" y="14672"/>
                  <a:pt x="29965" y="14688"/>
                  <a:pt x="29990" y="14705"/>
                </a:cubicBezTo>
                <a:cubicBezTo>
                  <a:pt x="32444" y="18998"/>
                  <a:pt x="36054" y="22456"/>
                  <a:pt x="40363" y="24867"/>
                </a:cubicBezTo>
                <a:cubicBezTo>
                  <a:pt x="38243" y="24086"/>
                  <a:pt x="36348" y="22868"/>
                  <a:pt x="34594" y="21415"/>
                </a:cubicBezTo>
                <a:cubicBezTo>
                  <a:pt x="32373" y="19576"/>
                  <a:pt x="30355" y="17674"/>
                  <a:pt x="29812" y="14722"/>
                </a:cubicBezTo>
                <a:cubicBezTo>
                  <a:pt x="29847" y="14699"/>
                  <a:pt x="29881" y="14678"/>
                  <a:pt x="29914" y="14655"/>
                </a:cubicBezTo>
                <a:close/>
                <a:moveTo>
                  <a:pt x="25197" y="18158"/>
                </a:moveTo>
                <a:cubicBezTo>
                  <a:pt x="25147" y="20806"/>
                  <a:pt x="26312" y="23081"/>
                  <a:pt x="28040" y="25002"/>
                </a:cubicBezTo>
                <a:lnTo>
                  <a:pt x="28040" y="25002"/>
                </a:lnTo>
                <a:cubicBezTo>
                  <a:pt x="26428" y="23367"/>
                  <a:pt x="24205" y="21358"/>
                  <a:pt x="22007" y="20925"/>
                </a:cubicBezTo>
                <a:cubicBezTo>
                  <a:pt x="23036" y="19974"/>
                  <a:pt x="24099" y="19053"/>
                  <a:pt x="25197" y="18158"/>
                </a:cubicBezTo>
                <a:close/>
                <a:moveTo>
                  <a:pt x="5008" y="25067"/>
                </a:moveTo>
                <a:cubicBezTo>
                  <a:pt x="7937" y="25067"/>
                  <a:pt x="10753" y="25746"/>
                  <a:pt x="13365" y="27227"/>
                </a:cubicBezTo>
                <a:cubicBezTo>
                  <a:pt x="9928" y="26409"/>
                  <a:pt x="6470" y="25711"/>
                  <a:pt x="2978" y="25172"/>
                </a:cubicBezTo>
                <a:cubicBezTo>
                  <a:pt x="3660" y="25103"/>
                  <a:pt x="4337" y="25067"/>
                  <a:pt x="5008" y="25067"/>
                </a:cubicBezTo>
                <a:close/>
                <a:moveTo>
                  <a:pt x="6770" y="24412"/>
                </a:moveTo>
                <a:cubicBezTo>
                  <a:pt x="9470" y="24412"/>
                  <a:pt x="12137" y="25180"/>
                  <a:pt x="13930" y="27260"/>
                </a:cubicBezTo>
                <a:cubicBezTo>
                  <a:pt x="13916" y="27277"/>
                  <a:pt x="13901" y="27297"/>
                  <a:pt x="13887" y="27315"/>
                </a:cubicBezTo>
                <a:cubicBezTo>
                  <a:pt x="11279" y="25751"/>
                  <a:pt x="8292" y="24863"/>
                  <a:pt x="5272" y="24863"/>
                </a:cubicBezTo>
                <a:cubicBezTo>
                  <a:pt x="4371" y="24863"/>
                  <a:pt x="3468" y="24942"/>
                  <a:pt x="2570" y="25105"/>
                </a:cubicBezTo>
                <a:cubicBezTo>
                  <a:pt x="2488" y="25092"/>
                  <a:pt x="2407" y="25078"/>
                  <a:pt x="2324" y="25065"/>
                </a:cubicBezTo>
                <a:lnTo>
                  <a:pt x="2302" y="25052"/>
                </a:lnTo>
                <a:cubicBezTo>
                  <a:pt x="3700" y="24659"/>
                  <a:pt x="5240" y="24412"/>
                  <a:pt x="6770" y="24412"/>
                </a:cubicBezTo>
                <a:close/>
                <a:moveTo>
                  <a:pt x="2689" y="25205"/>
                </a:moveTo>
                <a:cubicBezTo>
                  <a:pt x="6349" y="25853"/>
                  <a:pt x="9992" y="26580"/>
                  <a:pt x="13605" y="27449"/>
                </a:cubicBezTo>
                <a:cubicBezTo>
                  <a:pt x="13610" y="27451"/>
                  <a:pt x="13616" y="27451"/>
                  <a:pt x="13621" y="27451"/>
                </a:cubicBezTo>
                <a:cubicBezTo>
                  <a:pt x="13646" y="27451"/>
                  <a:pt x="13669" y="27439"/>
                  <a:pt x="13684" y="27416"/>
                </a:cubicBezTo>
                <a:lnTo>
                  <a:pt x="13767" y="27467"/>
                </a:lnTo>
                <a:cubicBezTo>
                  <a:pt x="13675" y="27581"/>
                  <a:pt x="13585" y="27697"/>
                  <a:pt x="13493" y="27812"/>
                </a:cubicBezTo>
                <a:cubicBezTo>
                  <a:pt x="13044" y="27843"/>
                  <a:pt x="12598" y="27858"/>
                  <a:pt x="12154" y="27858"/>
                </a:cubicBezTo>
                <a:cubicBezTo>
                  <a:pt x="8763" y="27858"/>
                  <a:pt x="5529" y="26957"/>
                  <a:pt x="2583" y="25218"/>
                </a:cubicBezTo>
                <a:lnTo>
                  <a:pt x="2689" y="25205"/>
                </a:lnTo>
                <a:close/>
                <a:moveTo>
                  <a:pt x="25836" y="17643"/>
                </a:moveTo>
                <a:cubicBezTo>
                  <a:pt x="28187" y="18944"/>
                  <a:pt x="30493" y="20339"/>
                  <a:pt x="32298" y="22371"/>
                </a:cubicBezTo>
                <a:lnTo>
                  <a:pt x="32300" y="22371"/>
                </a:lnTo>
                <a:cubicBezTo>
                  <a:pt x="33750" y="24000"/>
                  <a:pt x="34566" y="25926"/>
                  <a:pt x="35259" y="27926"/>
                </a:cubicBezTo>
                <a:cubicBezTo>
                  <a:pt x="32929" y="23843"/>
                  <a:pt x="29712" y="20318"/>
                  <a:pt x="25807" y="17673"/>
                </a:cubicBezTo>
                <a:cubicBezTo>
                  <a:pt x="25806" y="17672"/>
                  <a:pt x="25805" y="17671"/>
                  <a:pt x="25804" y="17671"/>
                </a:cubicBezTo>
                <a:cubicBezTo>
                  <a:pt x="25804" y="17671"/>
                  <a:pt x="25803" y="17672"/>
                  <a:pt x="25802" y="17672"/>
                </a:cubicBezTo>
                <a:cubicBezTo>
                  <a:pt x="25801" y="17672"/>
                  <a:pt x="25801" y="17672"/>
                  <a:pt x="25800" y="17671"/>
                </a:cubicBezTo>
                <a:lnTo>
                  <a:pt x="25836" y="17643"/>
                </a:lnTo>
                <a:close/>
                <a:moveTo>
                  <a:pt x="2679" y="25410"/>
                </a:moveTo>
                <a:lnTo>
                  <a:pt x="2679" y="25410"/>
                </a:lnTo>
                <a:cubicBezTo>
                  <a:pt x="5532" y="27156"/>
                  <a:pt x="8758" y="28051"/>
                  <a:pt x="12082" y="28051"/>
                </a:cubicBezTo>
                <a:cubicBezTo>
                  <a:pt x="12500" y="28051"/>
                  <a:pt x="12918" y="28036"/>
                  <a:pt x="13338" y="28008"/>
                </a:cubicBezTo>
                <a:lnTo>
                  <a:pt x="13338" y="28008"/>
                </a:lnTo>
                <a:cubicBezTo>
                  <a:pt x="13267" y="28100"/>
                  <a:pt x="13191" y="28190"/>
                  <a:pt x="13119" y="28283"/>
                </a:cubicBezTo>
                <a:cubicBezTo>
                  <a:pt x="12399" y="28405"/>
                  <a:pt x="11694" y="28463"/>
                  <a:pt x="11002" y="28463"/>
                </a:cubicBezTo>
                <a:cubicBezTo>
                  <a:pt x="7938" y="28463"/>
                  <a:pt x="5151" y="27316"/>
                  <a:pt x="2679" y="25410"/>
                </a:cubicBezTo>
                <a:close/>
                <a:moveTo>
                  <a:pt x="25670" y="17776"/>
                </a:moveTo>
                <a:cubicBezTo>
                  <a:pt x="28113" y="22343"/>
                  <a:pt x="31782" y="26051"/>
                  <a:pt x="35458" y="29645"/>
                </a:cubicBezTo>
                <a:cubicBezTo>
                  <a:pt x="30948" y="26928"/>
                  <a:pt x="27502" y="22863"/>
                  <a:pt x="25635" y="17913"/>
                </a:cubicBezTo>
                <a:cubicBezTo>
                  <a:pt x="25625" y="17886"/>
                  <a:pt x="25605" y="17863"/>
                  <a:pt x="25579" y="17850"/>
                </a:cubicBezTo>
                <a:lnTo>
                  <a:pt x="25579" y="17848"/>
                </a:lnTo>
                <a:lnTo>
                  <a:pt x="25581" y="17848"/>
                </a:lnTo>
                <a:cubicBezTo>
                  <a:pt x="25611" y="17825"/>
                  <a:pt x="25640" y="17800"/>
                  <a:pt x="25670" y="17776"/>
                </a:cubicBezTo>
                <a:close/>
                <a:moveTo>
                  <a:pt x="25938" y="17969"/>
                </a:moveTo>
                <a:lnTo>
                  <a:pt x="25938" y="17969"/>
                </a:lnTo>
                <a:cubicBezTo>
                  <a:pt x="30039" y="20994"/>
                  <a:pt x="33336" y="24778"/>
                  <a:pt x="35716" y="29292"/>
                </a:cubicBezTo>
                <a:lnTo>
                  <a:pt x="35850" y="29705"/>
                </a:lnTo>
                <a:cubicBezTo>
                  <a:pt x="32171" y="26091"/>
                  <a:pt x="28620" y="22401"/>
                  <a:pt x="25938" y="17969"/>
                </a:cubicBezTo>
                <a:close/>
                <a:moveTo>
                  <a:pt x="25763" y="18851"/>
                </a:moveTo>
                <a:cubicBezTo>
                  <a:pt x="27716" y="23466"/>
                  <a:pt x="31107" y="27307"/>
                  <a:pt x="35485" y="29762"/>
                </a:cubicBezTo>
                <a:cubicBezTo>
                  <a:pt x="33201" y="28606"/>
                  <a:pt x="30989" y="27276"/>
                  <a:pt x="29187" y="25439"/>
                </a:cubicBezTo>
                <a:cubicBezTo>
                  <a:pt x="27306" y="23525"/>
                  <a:pt x="26287" y="21362"/>
                  <a:pt x="25763" y="18851"/>
                </a:cubicBezTo>
                <a:close/>
                <a:moveTo>
                  <a:pt x="6545" y="29980"/>
                </a:moveTo>
                <a:cubicBezTo>
                  <a:pt x="8087" y="29980"/>
                  <a:pt x="9630" y="30175"/>
                  <a:pt x="11197" y="30584"/>
                </a:cubicBezTo>
                <a:cubicBezTo>
                  <a:pt x="8961" y="30567"/>
                  <a:pt x="6722" y="30534"/>
                  <a:pt x="4485" y="30534"/>
                </a:cubicBezTo>
                <a:cubicBezTo>
                  <a:pt x="3618" y="30534"/>
                  <a:pt x="2751" y="30539"/>
                  <a:pt x="1885" y="30552"/>
                </a:cubicBezTo>
                <a:cubicBezTo>
                  <a:pt x="3453" y="30176"/>
                  <a:pt x="4999" y="29980"/>
                  <a:pt x="6545" y="29980"/>
                </a:cubicBezTo>
                <a:close/>
                <a:moveTo>
                  <a:pt x="6518" y="29746"/>
                </a:moveTo>
                <a:cubicBezTo>
                  <a:pt x="8196" y="29746"/>
                  <a:pt x="9892" y="29989"/>
                  <a:pt x="11636" y="30392"/>
                </a:cubicBezTo>
                <a:lnTo>
                  <a:pt x="11635" y="30392"/>
                </a:lnTo>
                <a:cubicBezTo>
                  <a:pt x="11594" y="30457"/>
                  <a:pt x="11556" y="30523"/>
                  <a:pt x="11516" y="30587"/>
                </a:cubicBezTo>
                <a:lnTo>
                  <a:pt x="11487" y="30587"/>
                </a:lnTo>
                <a:cubicBezTo>
                  <a:pt x="11517" y="30536"/>
                  <a:pt x="11507" y="30458"/>
                  <a:pt x="11434" y="30438"/>
                </a:cubicBezTo>
                <a:cubicBezTo>
                  <a:pt x="9857" y="30008"/>
                  <a:pt x="8240" y="29783"/>
                  <a:pt x="6625" y="29783"/>
                </a:cubicBezTo>
                <a:cubicBezTo>
                  <a:pt x="4919" y="29783"/>
                  <a:pt x="3216" y="30033"/>
                  <a:pt x="1567" y="30554"/>
                </a:cubicBezTo>
                <a:lnTo>
                  <a:pt x="1497" y="30554"/>
                </a:lnTo>
                <a:cubicBezTo>
                  <a:pt x="3175" y="29989"/>
                  <a:pt x="4838" y="29746"/>
                  <a:pt x="6518" y="29746"/>
                </a:cubicBezTo>
                <a:close/>
                <a:moveTo>
                  <a:pt x="21864" y="21054"/>
                </a:moveTo>
                <a:cubicBezTo>
                  <a:pt x="23903" y="22032"/>
                  <a:pt x="25913" y="23708"/>
                  <a:pt x="27504" y="25268"/>
                </a:cubicBezTo>
                <a:cubicBezTo>
                  <a:pt x="28406" y="26155"/>
                  <a:pt x="29289" y="27113"/>
                  <a:pt x="29933" y="28207"/>
                </a:cubicBezTo>
                <a:lnTo>
                  <a:pt x="29934" y="28207"/>
                </a:lnTo>
                <a:cubicBezTo>
                  <a:pt x="30513" y="29195"/>
                  <a:pt x="30679" y="30106"/>
                  <a:pt x="30795" y="31090"/>
                </a:cubicBezTo>
                <a:cubicBezTo>
                  <a:pt x="28995" y="26955"/>
                  <a:pt x="25902" y="23515"/>
                  <a:pt x="21980" y="21286"/>
                </a:cubicBezTo>
                <a:cubicBezTo>
                  <a:pt x="21937" y="21243"/>
                  <a:pt x="21897" y="21199"/>
                  <a:pt x="21854" y="21158"/>
                </a:cubicBezTo>
                <a:cubicBezTo>
                  <a:pt x="21841" y="21144"/>
                  <a:pt x="21828" y="21139"/>
                  <a:pt x="21814" y="21139"/>
                </a:cubicBezTo>
                <a:cubicBezTo>
                  <a:pt x="21796" y="21139"/>
                  <a:pt x="21780" y="21149"/>
                  <a:pt x="21768" y="21163"/>
                </a:cubicBezTo>
                <a:cubicBezTo>
                  <a:pt x="21762" y="21162"/>
                  <a:pt x="21758" y="21158"/>
                  <a:pt x="21752" y="21156"/>
                </a:cubicBezTo>
                <a:cubicBezTo>
                  <a:pt x="21789" y="21122"/>
                  <a:pt x="21827" y="21089"/>
                  <a:pt x="21864" y="21054"/>
                </a:cubicBezTo>
                <a:close/>
                <a:moveTo>
                  <a:pt x="22310" y="21629"/>
                </a:moveTo>
                <a:lnTo>
                  <a:pt x="22310" y="21629"/>
                </a:lnTo>
                <a:cubicBezTo>
                  <a:pt x="23228" y="22092"/>
                  <a:pt x="26570" y="25104"/>
                  <a:pt x="26931" y="25503"/>
                </a:cubicBezTo>
                <a:cubicBezTo>
                  <a:pt x="28454" y="27180"/>
                  <a:pt x="29639" y="29076"/>
                  <a:pt x="30552" y="31135"/>
                </a:cubicBezTo>
                <a:cubicBezTo>
                  <a:pt x="27974" y="27822"/>
                  <a:pt x="25223" y="24649"/>
                  <a:pt x="22310" y="21629"/>
                </a:cubicBezTo>
                <a:close/>
                <a:moveTo>
                  <a:pt x="1356" y="30653"/>
                </a:moveTo>
                <a:cubicBezTo>
                  <a:pt x="1384" y="30653"/>
                  <a:pt x="1409" y="30653"/>
                  <a:pt x="1437" y="30655"/>
                </a:cubicBezTo>
                <a:lnTo>
                  <a:pt x="1435" y="30655"/>
                </a:lnTo>
                <a:cubicBezTo>
                  <a:pt x="1439" y="30658"/>
                  <a:pt x="1445" y="30658"/>
                  <a:pt x="1451" y="30658"/>
                </a:cubicBezTo>
                <a:lnTo>
                  <a:pt x="1457" y="30656"/>
                </a:lnTo>
                <a:cubicBezTo>
                  <a:pt x="4684" y="30768"/>
                  <a:pt x="7918" y="30764"/>
                  <a:pt x="11146" y="30791"/>
                </a:cubicBezTo>
                <a:cubicBezTo>
                  <a:pt x="9594" y="31287"/>
                  <a:pt x="8038" y="31530"/>
                  <a:pt x="6485" y="31530"/>
                </a:cubicBezTo>
                <a:cubicBezTo>
                  <a:pt x="4768" y="31530"/>
                  <a:pt x="3055" y="31233"/>
                  <a:pt x="1356" y="30653"/>
                </a:cubicBezTo>
                <a:close/>
                <a:moveTo>
                  <a:pt x="22080" y="21592"/>
                </a:moveTo>
                <a:lnTo>
                  <a:pt x="22080" y="21592"/>
                </a:lnTo>
                <a:cubicBezTo>
                  <a:pt x="25075" y="24882"/>
                  <a:pt x="27957" y="28263"/>
                  <a:pt x="30723" y="31738"/>
                </a:cubicBezTo>
                <a:cubicBezTo>
                  <a:pt x="28669" y="30673"/>
                  <a:pt x="26976" y="29137"/>
                  <a:pt x="25556" y="27312"/>
                </a:cubicBezTo>
                <a:cubicBezTo>
                  <a:pt x="24821" y="26366"/>
                  <a:pt x="24164" y="25370"/>
                  <a:pt x="23548" y="24346"/>
                </a:cubicBezTo>
                <a:cubicBezTo>
                  <a:pt x="23287" y="23912"/>
                  <a:pt x="21851" y="21966"/>
                  <a:pt x="22080" y="21592"/>
                </a:cubicBezTo>
                <a:close/>
                <a:moveTo>
                  <a:pt x="21958" y="21961"/>
                </a:moveTo>
                <a:lnTo>
                  <a:pt x="21958" y="21961"/>
                </a:lnTo>
                <a:cubicBezTo>
                  <a:pt x="24185" y="25953"/>
                  <a:pt x="26630" y="29934"/>
                  <a:pt x="30891" y="31986"/>
                </a:cubicBezTo>
                <a:cubicBezTo>
                  <a:pt x="30894" y="32007"/>
                  <a:pt x="30895" y="32029"/>
                  <a:pt x="30898" y="32052"/>
                </a:cubicBezTo>
                <a:cubicBezTo>
                  <a:pt x="28712" y="30828"/>
                  <a:pt x="26525" y="29473"/>
                  <a:pt x="24849" y="27581"/>
                </a:cubicBezTo>
                <a:cubicBezTo>
                  <a:pt x="23380" y="25926"/>
                  <a:pt x="22801" y="23914"/>
                  <a:pt x="21958" y="21961"/>
                </a:cubicBezTo>
                <a:close/>
                <a:moveTo>
                  <a:pt x="20494" y="26314"/>
                </a:moveTo>
                <a:lnTo>
                  <a:pt x="20494" y="26314"/>
                </a:lnTo>
                <a:cubicBezTo>
                  <a:pt x="21640" y="26968"/>
                  <a:pt x="22721" y="27719"/>
                  <a:pt x="23512" y="28770"/>
                </a:cubicBezTo>
                <a:lnTo>
                  <a:pt x="23512" y="28772"/>
                </a:lnTo>
                <a:cubicBezTo>
                  <a:pt x="24320" y="29847"/>
                  <a:pt x="24958" y="31067"/>
                  <a:pt x="25561" y="32303"/>
                </a:cubicBezTo>
                <a:cubicBezTo>
                  <a:pt x="24164" y="30074"/>
                  <a:pt x="22582" y="27882"/>
                  <a:pt x="20494" y="26314"/>
                </a:cubicBezTo>
                <a:close/>
                <a:moveTo>
                  <a:pt x="1143" y="30676"/>
                </a:moveTo>
                <a:cubicBezTo>
                  <a:pt x="2897" y="31399"/>
                  <a:pt x="4739" y="31754"/>
                  <a:pt x="6586" y="31754"/>
                </a:cubicBezTo>
                <a:cubicBezTo>
                  <a:pt x="8064" y="31754"/>
                  <a:pt x="9545" y="31527"/>
                  <a:pt x="10988" y="31079"/>
                </a:cubicBezTo>
                <a:lnTo>
                  <a:pt x="10988" y="31079"/>
                </a:lnTo>
                <a:cubicBezTo>
                  <a:pt x="9578" y="31848"/>
                  <a:pt x="7765" y="32540"/>
                  <a:pt x="6059" y="32540"/>
                </a:cubicBezTo>
                <a:cubicBezTo>
                  <a:pt x="5552" y="32540"/>
                  <a:pt x="5054" y="32478"/>
                  <a:pt x="4579" y="32340"/>
                </a:cubicBezTo>
                <a:lnTo>
                  <a:pt x="4578" y="32341"/>
                </a:lnTo>
                <a:cubicBezTo>
                  <a:pt x="3324" y="31976"/>
                  <a:pt x="2286" y="31161"/>
                  <a:pt x="1078" y="30698"/>
                </a:cubicBezTo>
                <a:cubicBezTo>
                  <a:pt x="1100" y="30691"/>
                  <a:pt x="1121" y="30683"/>
                  <a:pt x="1143" y="30676"/>
                </a:cubicBezTo>
                <a:close/>
                <a:moveTo>
                  <a:pt x="10882" y="31685"/>
                </a:moveTo>
                <a:lnTo>
                  <a:pt x="10882" y="31685"/>
                </a:lnTo>
                <a:cubicBezTo>
                  <a:pt x="10702" y="32023"/>
                  <a:pt x="10528" y="32366"/>
                  <a:pt x="10369" y="32712"/>
                </a:cubicBezTo>
                <a:cubicBezTo>
                  <a:pt x="9981" y="32666"/>
                  <a:pt x="9590" y="32643"/>
                  <a:pt x="9199" y="32643"/>
                </a:cubicBezTo>
                <a:cubicBezTo>
                  <a:pt x="8888" y="32643"/>
                  <a:pt x="8578" y="32657"/>
                  <a:pt x="8269" y="32687"/>
                </a:cubicBezTo>
                <a:cubicBezTo>
                  <a:pt x="9176" y="32456"/>
                  <a:pt x="10054" y="32109"/>
                  <a:pt x="10882" y="31685"/>
                </a:cubicBezTo>
                <a:close/>
                <a:moveTo>
                  <a:pt x="18729" y="25551"/>
                </a:moveTo>
                <a:lnTo>
                  <a:pt x="18729" y="25551"/>
                </a:lnTo>
                <a:cubicBezTo>
                  <a:pt x="21107" y="27809"/>
                  <a:pt x="22755" y="30718"/>
                  <a:pt x="25074" y="33019"/>
                </a:cubicBezTo>
                <a:cubicBezTo>
                  <a:pt x="23850" y="32118"/>
                  <a:pt x="22712" y="31153"/>
                  <a:pt x="21728" y="29958"/>
                </a:cubicBezTo>
                <a:cubicBezTo>
                  <a:pt x="20594" y="28583"/>
                  <a:pt x="19662" y="27064"/>
                  <a:pt x="18729" y="25551"/>
                </a:cubicBezTo>
                <a:close/>
                <a:moveTo>
                  <a:pt x="48113" y="3701"/>
                </a:moveTo>
                <a:cubicBezTo>
                  <a:pt x="48285" y="3858"/>
                  <a:pt x="48464" y="4006"/>
                  <a:pt x="48617" y="4186"/>
                </a:cubicBezTo>
                <a:cubicBezTo>
                  <a:pt x="48782" y="4384"/>
                  <a:pt x="48891" y="4605"/>
                  <a:pt x="49007" y="4828"/>
                </a:cubicBezTo>
                <a:cubicBezTo>
                  <a:pt x="41027" y="7350"/>
                  <a:pt x="33538" y="11220"/>
                  <a:pt x="26863" y="16268"/>
                </a:cubicBezTo>
                <a:lnTo>
                  <a:pt x="26865" y="16268"/>
                </a:lnTo>
                <a:cubicBezTo>
                  <a:pt x="26527" y="16525"/>
                  <a:pt x="26190" y="16784"/>
                  <a:pt x="25855" y="17047"/>
                </a:cubicBezTo>
                <a:cubicBezTo>
                  <a:pt x="25819" y="17032"/>
                  <a:pt x="25784" y="17026"/>
                  <a:pt x="25751" y="17026"/>
                </a:cubicBezTo>
                <a:cubicBezTo>
                  <a:pt x="25584" y="17026"/>
                  <a:pt x="25459" y="17190"/>
                  <a:pt x="25482" y="17340"/>
                </a:cubicBezTo>
                <a:cubicBezTo>
                  <a:pt x="19878" y="21762"/>
                  <a:pt x="14598" y="27070"/>
                  <a:pt x="10712" y="33071"/>
                </a:cubicBezTo>
                <a:cubicBezTo>
                  <a:pt x="10695" y="33072"/>
                  <a:pt x="10679" y="33075"/>
                  <a:pt x="10663" y="33079"/>
                </a:cubicBezTo>
                <a:cubicBezTo>
                  <a:pt x="12563" y="29857"/>
                  <a:pt x="14612" y="26922"/>
                  <a:pt x="17218" y="24138"/>
                </a:cubicBezTo>
                <a:cubicBezTo>
                  <a:pt x="17234" y="24141"/>
                  <a:pt x="17249" y="24142"/>
                  <a:pt x="17264" y="24142"/>
                </a:cubicBezTo>
                <a:cubicBezTo>
                  <a:pt x="17434" y="24142"/>
                  <a:pt x="17557" y="23973"/>
                  <a:pt x="17541" y="23800"/>
                </a:cubicBezTo>
                <a:cubicBezTo>
                  <a:pt x="20358" y="20835"/>
                  <a:pt x="23401" y="18094"/>
                  <a:pt x="26643" y="15601"/>
                </a:cubicBezTo>
                <a:cubicBezTo>
                  <a:pt x="28331" y="14301"/>
                  <a:pt x="30069" y="13072"/>
                  <a:pt x="31854" y="11914"/>
                </a:cubicBezTo>
                <a:cubicBezTo>
                  <a:pt x="31857" y="11913"/>
                  <a:pt x="31858" y="11911"/>
                  <a:pt x="31861" y="11910"/>
                </a:cubicBezTo>
                <a:cubicBezTo>
                  <a:pt x="36959" y="8595"/>
                  <a:pt x="42423" y="5853"/>
                  <a:pt x="48113" y="3701"/>
                </a:cubicBezTo>
                <a:close/>
                <a:moveTo>
                  <a:pt x="18922" y="25521"/>
                </a:moveTo>
                <a:lnTo>
                  <a:pt x="18922" y="25521"/>
                </a:lnTo>
                <a:cubicBezTo>
                  <a:pt x="22126" y="27498"/>
                  <a:pt x="24118" y="30490"/>
                  <a:pt x="26101" y="33649"/>
                </a:cubicBezTo>
                <a:cubicBezTo>
                  <a:pt x="23366" y="31251"/>
                  <a:pt x="21670" y="27888"/>
                  <a:pt x="18922" y="25521"/>
                </a:cubicBezTo>
                <a:close/>
                <a:moveTo>
                  <a:pt x="18249" y="25119"/>
                </a:moveTo>
                <a:lnTo>
                  <a:pt x="18267" y="25128"/>
                </a:lnTo>
                <a:cubicBezTo>
                  <a:pt x="18306" y="25162"/>
                  <a:pt x="18343" y="25200"/>
                  <a:pt x="18382" y="25234"/>
                </a:cubicBezTo>
                <a:cubicBezTo>
                  <a:pt x="18345" y="25264"/>
                  <a:pt x="18336" y="25319"/>
                  <a:pt x="18363" y="25359"/>
                </a:cubicBezTo>
                <a:cubicBezTo>
                  <a:pt x="20381" y="28716"/>
                  <a:pt x="22496" y="31507"/>
                  <a:pt x="25753" y="33659"/>
                </a:cubicBezTo>
                <a:cubicBezTo>
                  <a:pt x="25773" y="33677"/>
                  <a:pt x="25793" y="33697"/>
                  <a:pt x="25813" y="33714"/>
                </a:cubicBezTo>
                <a:cubicBezTo>
                  <a:pt x="22132" y="31963"/>
                  <a:pt x="19844" y="28876"/>
                  <a:pt x="18249" y="25119"/>
                </a:cubicBezTo>
                <a:close/>
                <a:moveTo>
                  <a:pt x="16458" y="28988"/>
                </a:moveTo>
                <a:lnTo>
                  <a:pt x="16458" y="28988"/>
                </a:lnTo>
                <a:cubicBezTo>
                  <a:pt x="17952" y="29589"/>
                  <a:pt x="19421" y="30298"/>
                  <a:pt x="20592" y="31414"/>
                </a:cubicBezTo>
                <a:cubicBezTo>
                  <a:pt x="21678" y="32449"/>
                  <a:pt x="22261" y="33688"/>
                  <a:pt x="22580" y="35041"/>
                </a:cubicBezTo>
                <a:cubicBezTo>
                  <a:pt x="21295" y="32439"/>
                  <a:pt x="18855" y="30617"/>
                  <a:pt x="16458" y="28988"/>
                </a:cubicBezTo>
                <a:close/>
                <a:moveTo>
                  <a:pt x="9499" y="33568"/>
                </a:moveTo>
                <a:cubicBezTo>
                  <a:pt x="7048" y="35098"/>
                  <a:pt x="4520" y="36050"/>
                  <a:pt x="1696" y="36653"/>
                </a:cubicBezTo>
                <a:cubicBezTo>
                  <a:pt x="4228" y="35449"/>
                  <a:pt x="6804" y="34397"/>
                  <a:pt x="9482" y="33568"/>
                </a:cubicBezTo>
                <a:close/>
                <a:moveTo>
                  <a:pt x="10193" y="33040"/>
                </a:moveTo>
                <a:lnTo>
                  <a:pt x="10180" y="33058"/>
                </a:lnTo>
                <a:cubicBezTo>
                  <a:pt x="10097" y="33227"/>
                  <a:pt x="10044" y="33404"/>
                  <a:pt x="9948" y="33568"/>
                </a:cubicBezTo>
                <a:cubicBezTo>
                  <a:pt x="9873" y="33691"/>
                  <a:pt x="9789" y="33807"/>
                  <a:pt x="9696" y="33916"/>
                </a:cubicBezTo>
                <a:cubicBezTo>
                  <a:pt x="9651" y="33920"/>
                  <a:pt x="9611" y="33940"/>
                  <a:pt x="9581" y="33972"/>
                </a:cubicBezTo>
                <a:cubicBezTo>
                  <a:pt x="7574" y="36072"/>
                  <a:pt x="4861" y="36564"/>
                  <a:pt x="2110" y="36694"/>
                </a:cubicBezTo>
                <a:cubicBezTo>
                  <a:pt x="4919" y="36257"/>
                  <a:pt x="7631" y="35104"/>
                  <a:pt x="9952" y="33482"/>
                </a:cubicBezTo>
                <a:cubicBezTo>
                  <a:pt x="9975" y="33466"/>
                  <a:pt x="9988" y="33439"/>
                  <a:pt x="9985" y="33410"/>
                </a:cubicBezTo>
                <a:lnTo>
                  <a:pt x="9990" y="33409"/>
                </a:lnTo>
                <a:cubicBezTo>
                  <a:pt x="10089" y="33379"/>
                  <a:pt x="10058" y="33234"/>
                  <a:pt x="9969" y="33234"/>
                </a:cubicBezTo>
                <a:cubicBezTo>
                  <a:pt x="9961" y="33234"/>
                  <a:pt x="9952" y="33235"/>
                  <a:pt x="9942" y="33238"/>
                </a:cubicBezTo>
                <a:cubicBezTo>
                  <a:pt x="9772" y="33288"/>
                  <a:pt x="9603" y="33343"/>
                  <a:pt x="9434" y="33394"/>
                </a:cubicBezTo>
                <a:cubicBezTo>
                  <a:pt x="6655" y="33518"/>
                  <a:pt x="4304" y="34554"/>
                  <a:pt x="2004" y="35995"/>
                </a:cubicBezTo>
                <a:cubicBezTo>
                  <a:pt x="4297" y="34012"/>
                  <a:pt x="7091" y="33142"/>
                  <a:pt x="10193" y="33040"/>
                </a:cubicBezTo>
                <a:close/>
                <a:moveTo>
                  <a:pt x="8699" y="33624"/>
                </a:moveTo>
                <a:cubicBezTo>
                  <a:pt x="6142" y="34446"/>
                  <a:pt x="3655" y="35458"/>
                  <a:pt x="1282" y="36724"/>
                </a:cubicBezTo>
                <a:lnTo>
                  <a:pt x="1227" y="36726"/>
                </a:lnTo>
                <a:cubicBezTo>
                  <a:pt x="1318" y="36634"/>
                  <a:pt x="1408" y="36548"/>
                  <a:pt x="1498" y="36459"/>
                </a:cubicBezTo>
                <a:cubicBezTo>
                  <a:pt x="3818" y="35085"/>
                  <a:pt x="6020" y="33906"/>
                  <a:pt x="8699" y="33624"/>
                </a:cubicBezTo>
                <a:close/>
                <a:moveTo>
                  <a:pt x="15708" y="28695"/>
                </a:moveTo>
                <a:lnTo>
                  <a:pt x="15708" y="28695"/>
                </a:lnTo>
                <a:cubicBezTo>
                  <a:pt x="15817" y="28736"/>
                  <a:pt x="15926" y="28779"/>
                  <a:pt x="16033" y="28822"/>
                </a:cubicBezTo>
                <a:cubicBezTo>
                  <a:pt x="18828" y="30822"/>
                  <a:pt x="21560" y="32907"/>
                  <a:pt x="22790" y="36190"/>
                </a:cubicBezTo>
                <a:cubicBezTo>
                  <a:pt x="22817" y="36399"/>
                  <a:pt x="22843" y="36608"/>
                  <a:pt x="22863" y="36820"/>
                </a:cubicBezTo>
                <a:cubicBezTo>
                  <a:pt x="21112" y="33589"/>
                  <a:pt x="18691" y="30837"/>
                  <a:pt x="15708" y="28695"/>
                </a:cubicBezTo>
                <a:close/>
                <a:moveTo>
                  <a:pt x="15115" y="28470"/>
                </a:moveTo>
                <a:lnTo>
                  <a:pt x="15327" y="28550"/>
                </a:lnTo>
                <a:cubicBezTo>
                  <a:pt x="15333" y="28554"/>
                  <a:pt x="15339" y="28560"/>
                  <a:pt x="15346" y="28564"/>
                </a:cubicBezTo>
                <a:cubicBezTo>
                  <a:pt x="17459" y="31463"/>
                  <a:pt x="19755" y="34225"/>
                  <a:pt x="22219" y="36833"/>
                </a:cubicBezTo>
                <a:cubicBezTo>
                  <a:pt x="18762" y="35481"/>
                  <a:pt x="16760" y="31653"/>
                  <a:pt x="15115" y="28470"/>
                </a:cubicBezTo>
                <a:close/>
                <a:moveTo>
                  <a:pt x="15780" y="28908"/>
                </a:moveTo>
                <a:cubicBezTo>
                  <a:pt x="18624" y="31136"/>
                  <a:pt x="20947" y="33841"/>
                  <a:pt x="22704" y="37012"/>
                </a:cubicBezTo>
                <a:cubicBezTo>
                  <a:pt x="22688" y="37007"/>
                  <a:pt x="22672" y="37000"/>
                  <a:pt x="22656" y="36994"/>
                </a:cubicBezTo>
                <a:lnTo>
                  <a:pt x="22656" y="36995"/>
                </a:lnTo>
                <a:cubicBezTo>
                  <a:pt x="20253" y="34385"/>
                  <a:pt x="17969" y="31698"/>
                  <a:pt x="15780" y="28908"/>
                </a:cubicBezTo>
                <a:close/>
                <a:moveTo>
                  <a:pt x="12560" y="31464"/>
                </a:moveTo>
                <a:cubicBezTo>
                  <a:pt x="15932" y="32960"/>
                  <a:pt x="19438" y="35713"/>
                  <a:pt x="18871" y="39708"/>
                </a:cubicBezTo>
                <a:lnTo>
                  <a:pt x="18869" y="39709"/>
                </a:lnTo>
                <a:cubicBezTo>
                  <a:pt x="18201" y="36118"/>
                  <a:pt x="15856" y="33119"/>
                  <a:pt x="12586" y="31499"/>
                </a:cubicBezTo>
                <a:cubicBezTo>
                  <a:pt x="12582" y="31497"/>
                  <a:pt x="12577" y="31496"/>
                  <a:pt x="12573" y="31496"/>
                </a:cubicBezTo>
                <a:lnTo>
                  <a:pt x="12560" y="31464"/>
                </a:lnTo>
                <a:close/>
                <a:moveTo>
                  <a:pt x="13105" y="32031"/>
                </a:moveTo>
                <a:lnTo>
                  <a:pt x="13105" y="32031"/>
                </a:lnTo>
                <a:cubicBezTo>
                  <a:pt x="16034" y="33703"/>
                  <a:pt x="17990" y="36478"/>
                  <a:pt x="18703" y="39792"/>
                </a:cubicBezTo>
                <a:cubicBezTo>
                  <a:pt x="17040" y="37071"/>
                  <a:pt x="15364" y="34297"/>
                  <a:pt x="13105" y="32031"/>
                </a:cubicBezTo>
                <a:close/>
                <a:moveTo>
                  <a:pt x="12705" y="31817"/>
                </a:moveTo>
                <a:lnTo>
                  <a:pt x="12722" y="31825"/>
                </a:lnTo>
                <a:cubicBezTo>
                  <a:pt x="15061" y="34205"/>
                  <a:pt x="16727" y="37084"/>
                  <a:pt x="18504" y="39888"/>
                </a:cubicBezTo>
                <a:cubicBezTo>
                  <a:pt x="15724" y="37766"/>
                  <a:pt x="14022" y="35021"/>
                  <a:pt x="12705" y="31817"/>
                </a:cubicBezTo>
                <a:close/>
                <a:moveTo>
                  <a:pt x="10786" y="33953"/>
                </a:moveTo>
                <a:lnTo>
                  <a:pt x="10786" y="33953"/>
                </a:lnTo>
                <a:cubicBezTo>
                  <a:pt x="10795" y="33968"/>
                  <a:pt x="10803" y="33982"/>
                  <a:pt x="10813" y="33995"/>
                </a:cubicBezTo>
                <a:cubicBezTo>
                  <a:pt x="10983" y="35830"/>
                  <a:pt x="11288" y="37654"/>
                  <a:pt x="11696" y="39451"/>
                </a:cubicBezTo>
                <a:cubicBezTo>
                  <a:pt x="11857" y="40165"/>
                  <a:pt x="11973" y="41171"/>
                  <a:pt x="12239" y="42062"/>
                </a:cubicBezTo>
                <a:cubicBezTo>
                  <a:pt x="10855" y="39590"/>
                  <a:pt x="10524" y="36849"/>
                  <a:pt x="10786" y="33953"/>
                </a:cubicBezTo>
                <a:close/>
                <a:moveTo>
                  <a:pt x="10964" y="33813"/>
                </a:moveTo>
                <a:lnTo>
                  <a:pt x="10964" y="33813"/>
                </a:lnTo>
                <a:cubicBezTo>
                  <a:pt x="13801" y="35911"/>
                  <a:pt x="14155" y="39458"/>
                  <a:pt x="13304" y="42681"/>
                </a:cubicBezTo>
                <a:cubicBezTo>
                  <a:pt x="13232" y="41229"/>
                  <a:pt x="13195" y="39759"/>
                  <a:pt x="12973" y="38331"/>
                </a:cubicBezTo>
                <a:cubicBezTo>
                  <a:pt x="12706" y="36614"/>
                  <a:pt x="11877" y="35256"/>
                  <a:pt x="10964" y="33813"/>
                </a:cubicBezTo>
                <a:close/>
                <a:moveTo>
                  <a:pt x="10983" y="34256"/>
                </a:moveTo>
                <a:lnTo>
                  <a:pt x="10983" y="34256"/>
                </a:lnTo>
                <a:cubicBezTo>
                  <a:pt x="11923" y="35713"/>
                  <a:pt x="12616" y="37169"/>
                  <a:pt x="12820" y="38940"/>
                </a:cubicBezTo>
                <a:cubicBezTo>
                  <a:pt x="12908" y="39713"/>
                  <a:pt x="12937" y="40497"/>
                  <a:pt x="12989" y="41275"/>
                </a:cubicBezTo>
                <a:cubicBezTo>
                  <a:pt x="13014" y="41668"/>
                  <a:pt x="13042" y="42059"/>
                  <a:pt x="13067" y="42450"/>
                </a:cubicBezTo>
                <a:cubicBezTo>
                  <a:pt x="13181" y="42847"/>
                  <a:pt x="13204" y="43045"/>
                  <a:pt x="13135" y="43045"/>
                </a:cubicBezTo>
                <a:cubicBezTo>
                  <a:pt x="13101" y="43045"/>
                  <a:pt x="13044" y="42996"/>
                  <a:pt x="12964" y="42897"/>
                </a:cubicBezTo>
                <a:cubicBezTo>
                  <a:pt x="12563" y="42667"/>
                  <a:pt x="12437" y="41350"/>
                  <a:pt x="12327" y="40921"/>
                </a:cubicBezTo>
                <a:cubicBezTo>
                  <a:pt x="12116" y="40102"/>
                  <a:pt x="11920" y="39279"/>
                  <a:pt x="11741" y="38452"/>
                </a:cubicBezTo>
                <a:cubicBezTo>
                  <a:pt x="11441" y="37061"/>
                  <a:pt x="11208" y="35660"/>
                  <a:pt x="10983" y="34256"/>
                </a:cubicBezTo>
                <a:close/>
                <a:moveTo>
                  <a:pt x="8978" y="35707"/>
                </a:moveTo>
                <a:cubicBezTo>
                  <a:pt x="6979" y="38616"/>
                  <a:pt x="5910" y="42088"/>
                  <a:pt x="5724" y="45608"/>
                </a:cubicBezTo>
                <a:cubicBezTo>
                  <a:pt x="5082" y="44532"/>
                  <a:pt x="6185" y="40857"/>
                  <a:pt x="6429" y="40218"/>
                </a:cubicBezTo>
                <a:cubicBezTo>
                  <a:pt x="7054" y="38566"/>
                  <a:pt x="7918" y="37080"/>
                  <a:pt x="8978" y="35707"/>
                </a:cubicBezTo>
                <a:close/>
                <a:moveTo>
                  <a:pt x="9669" y="35088"/>
                </a:moveTo>
                <a:lnTo>
                  <a:pt x="9669" y="35088"/>
                </a:lnTo>
                <a:cubicBezTo>
                  <a:pt x="9431" y="36634"/>
                  <a:pt x="9425" y="38190"/>
                  <a:pt x="9290" y="39754"/>
                </a:cubicBezTo>
                <a:lnTo>
                  <a:pt x="9290" y="39755"/>
                </a:lnTo>
                <a:cubicBezTo>
                  <a:pt x="9187" y="40944"/>
                  <a:pt x="8995" y="42086"/>
                  <a:pt x="8511" y="43181"/>
                </a:cubicBezTo>
                <a:cubicBezTo>
                  <a:pt x="8198" y="43889"/>
                  <a:pt x="7511" y="45335"/>
                  <a:pt x="6733" y="45766"/>
                </a:cubicBezTo>
                <a:cubicBezTo>
                  <a:pt x="9015" y="43056"/>
                  <a:pt x="9098" y="38879"/>
                  <a:pt x="9591" y="35545"/>
                </a:cubicBezTo>
                <a:cubicBezTo>
                  <a:pt x="9598" y="35498"/>
                  <a:pt x="9574" y="35452"/>
                  <a:pt x="9531" y="35431"/>
                </a:cubicBezTo>
                <a:cubicBezTo>
                  <a:pt x="9577" y="35317"/>
                  <a:pt x="9621" y="35203"/>
                  <a:pt x="9669" y="35088"/>
                </a:cubicBezTo>
                <a:close/>
                <a:moveTo>
                  <a:pt x="9297" y="35489"/>
                </a:moveTo>
                <a:cubicBezTo>
                  <a:pt x="7895" y="38826"/>
                  <a:pt x="6667" y="42281"/>
                  <a:pt x="5937" y="45832"/>
                </a:cubicBezTo>
                <a:cubicBezTo>
                  <a:pt x="5929" y="45828"/>
                  <a:pt x="5923" y="45822"/>
                  <a:pt x="5916" y="45816"/>
                </a:cubicBezTo>
                <a:cubicBezTo>
                  <a:pt x="6091" y="42036"/>
                  <a:pt x="7290" y="38647"/>
                  <a:pt x="9297" y="35489"/>
                </a:cubicBezTo>
                <a:close/>
                <a:moveTo>
                  <a:pt x="9318" y="35956"/>
                </a:moveTo>
                <a:lnTo>
                  <a:pt x="9318" y="35956"/>
                </a:lnTo>
                <a:cubicBezTo>
                  <a:pt x="8830" y="39279"/>
                  <a:pt x="8667" y="43231"/>
                  <a:pt x="6446" y="45879"/>
                </a:cubicBezTo>
                <a:cubicBezTo>
                  <a:pt x="6369" y="45896"/>
                  <a:pt x="6297" y="45905"/>
                  <a:pt x="6231" y="45905"/>
                </a:cubicBezTo>
                <a:cubicBezTo>
                  <a:pt x="6165" y="45905"/>
                  <a:pt x="6105" y="45896"/>
                  <a:pt x="6049" y="45879"/>
                </a:cubicBezTo>
                <a:lnTo>
                  <a:pt x="6049" y="45879"/>
                </a:lnTo>
                <a:cubicBezTo>
                  <a:pt x="7017" y="42515"/>
                  <a:pt x="8017" y="39201"/>
                  <a:pt x="9318" y="35956"/>
                </a:cubicBezTo>
                <a:close/>
                <a:moveTo>
                  <a:pt x="30613" y="1"/>
                </a:moveTo>
                <a:cubicBezTo>
                  <a:pt x="30527" y="1"/>
                  <a:pt x="30440" y="39"/>
                  <a:pt x="30398" y="120"/>
                </a:cubicBezTo>
                <a:cubicBezTo>
                  <a:pt x="28697" y="3358"/>
                  <a:pt x="28121" y="9121"/>
                  <a:pt x="31364" y="11696"/>
                </a:cubicBezTo>
                <a:cubicBezTo>
                  <a:pt x="30629" y="12182"/>
                  <a:pt x="29900" y="12679"/>
                  <a:pt x="29177" y="13189"/>
                </a:cubicBezTo>
                <a:cubicBezTo>
                  <a:pt x="28419" y="10677"/>
                  <a:pt x="27949" y="7916"/>
                  <a:pt x="25949" y="6065"/>
                </a:cubicBezTo>
                <a:cubicBezTo>
                  <a:pt x="23959" y="4222"/>
                  <a:pt x="21258" y="2686"/>
                  <a:pt x="18858" y="1464"/>
                </a:cubicBezTo>
                <a:cubicBezTo>
                  <a:pt x="18832" y="1449"/>
                  <a:pt x="18803" y="1442"/>
                  <a:pt x="18773" y="1442"/>
                </a:cubicBezTo>
                <a:cubicBezTo>
                  <a:pt x="18762" y="1442"/>
                  <a:pt x="18751" y="1443"/>
                  <a:pt x="18740" y="1445"/>
                </a:cubicBezTo>
                <a:cubicBezTo>
                  <a:pt x="18733" y="1444"/>
                  <a:pt x="18726" y="1444"/>
                  <a:pt x="18719" y="1444"/>
                </a:cubicBezTo>
                <a:cubicBezTo>
                  <a:pt x="18643" y="1444"/>
                  <a:pt x="18566" y="1495"/>
                  <a:pt x="18555" y="1603"/>
                </a:cubicBezTo>
                <a:cubicBezTo>
                  <a:pt x="18015" y="7329"/>
                  <a:pt x="22375" y="12511"/>
                  <a:pt x="27518" y="14389"/>
                </a:cubicBezTo>
                <a:cubicBezTo>
                  <a:pt x="27058" y="14731"/>
                  <a:pt x="26602" y="15078"/>
                  <a:pt x="26150" y="15430"/>
                </a:cubicBezTo>
                <a:cubicBezTo>
                  <a:pt x="25807" y="15697"/>
                  <a:pt x="25468" y="15969"/>
                  <a:pt x="25128" y="16243"/>
                </a:cubicBezTo>
                <a:cubicBezTo>
                  <a:pt x="24124" y="13944"/>
                  <a:pt x="22997" y="12090"/>
                  <a:pt x="20986" y="10528"/>
                </a:cubicBezTo>
                <a:cubicBezTo>
                  <a:pt x="19000" y="8987"/>
                  <a:pt x="16827" y="7733"/>
                  <a:pt x="14874" y="6137"/>
                </a:cubicBezTo>
                <a:cubicBezTo>
                  <a:pt x="14839" y="6105"/>
                  <a:pt x="14794" y="6089"/>
                  <a:pt x="14749" y="6089"/>
                </a:cubicBezTo>
                <a:cubicBezTo>
                  <a:pt x="14712" y="6089"/>
                  <a:pt x="14676" y="6100"/>
                  <a:pt x="14644" y="6121"/>
                </a:cubicBezTo>
                <a:cubicBezTo>
                  <a:pt x="14579" y="6126"/>
                  <a:pt x="14529" y="6178"/>
                  <a:pt x="14523" y="6243"/>
                </a:cubicBezTo>
                <a:cubicBezTo>
                  <a:pt x="13692" y="12259"/>
                  <a:pt x="18570" y="15469"/>
                  <a:pt x="23328" y="17741"/>
                </a:cubicBezTo>
                <a:cubicBezTo>
                  <a:pt x="22672" y="18306"/>
                  <a:pt x="22023" y="18879"/>
                  <a:pt x="21382" y="19462"/>
                </a:cubicBezTo>
                <a:cubicBezTo>
                  <a:pt x="20616" y="17405"/>
                  <a:pt x="19107" y="15892"/>
                  <a:pt x="17274" y="14721"/>
                </a:cubicBezTo>
                <a:cubicBezTo>
                  <a:pt x="14784" y="13132"/>
                  <a:pt x="11927" y="11870"/>
                  <a:pt x="9286" y="10550"/>
                </a:cubicBezTo>
                <a:cubicBezTo>
                  <a:pt x="9267" y="10540"/>
                  <a:pt x="9248" y="10536"/>
                  <a:pt x="9229" y="10536"/>
                </a:cubicBezTo>
                <a:cubicBezTo>
                  <a:pt x="9152" y="10536"/>
                  <a:pt x="9080" y="10605"/>
                  <a:pt x="9083" y="10676"/>
                </a:cubicBezTo>
                <a:cubicBezTo>
                  <a:pt x="9038" y="10706"/>
                  <a:pt x="9012" y="10758"/>
                  <a:pt x="9017" y="10811"/>
                </a:cubicBezTo>
                <a:cubicBezTo>
                  <a:pt x="9276" y="16297"/>
                  <a:pt x="14896" y="19816"/>
                  <a:pt x="19709" y="21036"/>
                </a:cubicBezTo>
                <a:cubicBezTo>
                  <a:pt x="18896" y="21824"/>
                  <a:pt x="18101" y="22628"/>
                  <a:pt x="17322" y="23449"/>
                </a:cubicBezTo>
                <a:cubicBezTo>
                  <a:pt x="14588" y="20225"/>
                  <a:pt x="11197" y="17910"/>
                  <a:pt x="7134" y="17910"/>
                </a:cubicBezTo>
                <a:cubicBezTo>
                  <a:pt x="6765" y="17910"/>
                  <a:pt x="6390" y="17929"/>
                  <a:pt x="6010" y="17968"/>
                </a:cubicBezTo>
                <a:cubicBezTo>
                  <a:pt x="5990" y="17955"/>
                  <a:pt x="5967" y="17948"/>
                  <a:pt x="5943" y="17946"/>
                </a:cubicBezTo>
                <a:cubicBezTo>
                  <a:pt x="5878" y="17942"/>
                  <a:pt x="5812" y="17940"/>
                  <a:pt x="5744" y="17940"/>
                </a:cubicBezTo>
                <a:cubicBezTo>
                  <a:pt x="5234" y="17940"/>
                  <a:pt x="4661" y="18057"/>
                  <a:pt x="4204" y="18250"/>
                </a:cubicBezTo>
                <a:cubicBezTo>
                  <a:pt x="4093" y="18253"/>
                  <a:pt x="4026" y="18371"/>
                  <a:pt x="4077" y="18468"/>
                </a:cubicBezTo>
                <a:cubicBezTo>
                  <a:pt x="6225" y="22951"/>
                  <a:pt x="11484" y="24645"/>
                  <a:pt x="16145" y="24718"/>
                </a:cubicBezTo>
                <a:cubicBezTo>
                  <a:pt x="15525" y="25400"/>
                  <a:pt x="14900" y="26102"/>
                  <a:pt x="14287" y="26835"/>
                </a:cubicBezTo>
                <a:cubicBezTo>
                  <a:pt x="12452" y="24739"/>
                  <a:pt x="9658" y="23872"/>
                  <a:pt x="6858" y="23872"/>
                </a:cubicBezTo>
                <a:cubicBezTo>
                  <a:pt x="5127" y="23872"/>
                  <a:pt x="3393" y="24203"/>
                  <a:pt x="1882" y="24781"/>
                </a:cubicBezTo>
                <a:cubicBezTo>
                  <a:pt x="1854" y="24766"/>
                  <a:pt x="1827" y="24759"/>
                  <a:pt x="1800" y="24759"/>
                </a:cubicBezTo>
                <a:cubicBezTo>
                  <a:pt x="1670" y="24759"/>
                  <a:pt x="1575" y="24925"/>
                  <a:pt x="1683" y="25039"/>
                </a:cubicBezTo>
                <a:cubicBezTo>
                  <a:pt x="3953" y="27673"/>
                  <a:pt x="7444" y="28956"/>
                  <a:pt x="10878" y="28956"/>
                </a:cubicBezTo>
                <a:cubicBezTo>
                  <a:pt x="11491" y="28956"/>
                  <a:pt x="12103" y="28915"/>
                  <a:pt x="12705" y="28834"/>
                </a:cubicBezTo>
                <a:lnTo>
                  <a:pt x="12705" y="28834"/>
                </a:lnTo>
                <a:cubicBezTo>
                  <a:pt x="12387" y="29269"/>
                  <a:pt x="12076" y="29710"/>
                  <a:pt x="11785" y="30162"/>
                </a:cubicBezTo>
                <a:cubicBezTo>
                  <a:pt x="10172" y="29462"/>
                  <a:pt x="8431" y="29149"/>
                  <a:pt x="6678" y="29149"/>
                </a:cubicBezTo>
                <a:cubicBezTo>
                  <a:pt x="4479" y="29149"/>
                  <a:pt x="2263" y="29642"/>
                  <a:pt x="266" y="30480"/>
                </a:cubicBezTo>
                <a:cubicBezTo>
                  <a:pt x="58" y="30567"/>
                  <a:pt x="1" y="30901"/>
                  <a:pt x="267" y="30963"/>
                </a:cubicBezTo>
                <a:cubicBezTo>
                  <a:pt x="2137" y="31404"/>
                  <a:pt x="3540" y="32873"/>
                  <a:pt x="5512" y="32980"/>
                </a:cubicBezTo>
                <a:cubicBezTo>
                  <a:pt x="5639" y="32987"/>
                  <a:pt x="5765" y="32991"/>
                  <a:pt x="5892" y="32991"/>
                </a:cubicBezTo>
                <a:cubicBezTo>
                  <a:pt x="6171" y="32991"/>
                  <a:pt x="6450" y="32975"/>
                  <a:pt x="6728" y="32950"/>
                </a:cubicBezTo>
                <a:lnTo>
                  <a:pt x="6728" y="32950"/>
                </a:lnTo>
                <a:cubicBezTo>
                  <a:pt x="4335" y="33541"/>
                  <a:pt x="2137" y="34940"/>
                  <a:pt x="520" y="36803"/>
                </a:cubicBezTo>
                <a:cubicBezTo>
                  <a:pt x="396" y="36947"/>
                  <a:pt x="472" y="37197"/>
                  <a:pt x="679" y="37197"/>
                </a:cubicBezTo>
                <a:cubicBezTo>
                  <a:pt x="681" y="37197"/>
                  <a:pt x="683" y="37197"/>
                  <a:pt x="684" y="37197"/>
                </a:cubicBezTo>
                <a:cubicBezTo>
                  <a:pt x="3503" y="37136"/>
                  <a:pt x="6392" y="36883"/>
                  <a:pt x="8683" y="35270"/>
                </a:cubicBezTo>
                <a:lnTo>
                  <a:pt x="8683" y="35270"/>
                </a:lnTo>
                <a:cubicBezTo>
                  <a:pt x="7463" y="36779"/>
                  <a:pt x="6549" y="38516"/>
                  <a:pt x="5910" y="40357"/>
                </a:cubicBezTo>
                <a:cubicBezTo>
                  <a:pt x="5205" y="42392"/>
                  <a:pt x="4543" y="44734"/>
                  <a:pt x="5728" y="46706"/>
                </a:cubicBezTo>
                <a:cubicBezTo>
                  <a:pt x="5766" y="46770"/>
                  <a:pt x="5845" y="46814"/>
                  <a:pt x="5922" y="46814"/>
                </a:cubicBezTo>
                <a:cubicBezTo>
                  <a:pt x="5958" y="46814"/>
                  <a:pt x="5993" y="46804"/>
                  <a:pt x="6023" y="46783"/>
                </a:cubicBezTo>
                <a:cubicBezTo>
                  <a:pt x="7599" y="45677"/>
                  <a:pt x="8754" y="44190"/>
                  <a:pt x="9307" y="42333"/>
                </a:cubicBezTo>
                <a:cubicBezTo>
                  <a:pt x="10073" y="39758"/>
                  <a:pt x="9679" y="36995"/>
                  <a:pt x="10249" y="34383"/>
                </a:cubicBezTo>
                <a:cubicBezTo>
                  <a:pt x="10250" y="34377"/>
                  <a:pt x="10249" y="34373"/>
                  <a:pt x="10249" y="34366"/>
                </a:cubicBezTo>
                <a:cubicBezTo>
                  <a:pt x="10318" y="34271"/>
                  <a:pt x="10388" y="34180"/>
                  <a:pt x="10457" y="34086"/>
                </a:cubicBezTo>
                <a:lnTo>
                  <a:pt x="10457" y="34086"/>
                </a:lnTo>
                <a:cubicBezTo>
                  <a:pt x="9563" y="37556"/>
                  <a:pt x="10805" y="41335"/>
                  <a:pt x="13010" y="44065"/>
                </a:cubicBezTo>
                <a:cubicBezTo>
                  <a:pt x="13053" y="44118"/>
                  <a:pt x="13108" y="44141"/>
                  <a:pt x="13164" y="44141"/>
                </a:cubicBezTo>
                <a:cubicBezTo>
                  <a:pt x="13271" y="44141"/>
                  <a:pt x="13382" y="44058"/>
                  <a:pt x="13418" y="43956"/>
                </a:cubicBezTo>
                <a:cubicBezTo>
                  <a:pt x="14774" y="40198"/>
                  <a:pt x="14595" y="35696"/>
                  <a:pt x="11080" y="33248"/>
                </a:cubicBezTo>
                <a:cubicBezTo>
                  <a:pt x="11457" y="32747"/>
                  <a:pt x="11835" y="32251"/>
                  <a:pt x="12218" y="31759"/>
                </a:cubicBezTo>
                <a:cubicBezTo>
                  <a:pt x="13085" y="35463"/>
                  <a:pt x="15773" y="38679"/>
                  <a:pt x="18836" y="40802"/>
                </a:cubicBezTo>
                <a:cubicBezTo>
                  <a:pt x="18876" y="40830"/>
                  <a:pt x="18920" y="40842"/>
                  <a:pt x="18964" y="40842"/>
                </a:cubicBezTo>
                <a:cubicBezTo>
                  <a:pt x="19083" y="40842"/>
                  <a:pt x="19202" y="40754"/>
                  <a:pt x="19233" y="40641"/>
                </a:cubicBezTo>
                <a:cubicBezTo>
                  <a:pt x="20478" y="36018"/>
                  <a:pt x="16680" y="32632"/>
                  <a:pt x="12820" y="30986"/>
                </a:cubicBezTo>
                <a:cubicBezTo>
                  <a:pt x="13461" y="30169"/>
                  <a:pt x="14113" y="29365"/>
                  <a:pt x="14775" y="28573"/>
                </a:cubicBezTo>
                <a:cubicBezTo>
                  <a:pt x="16188" y="32333"/>
                  <a:pt x="19001" y="36755"/>
                  <a:pt x="23111" y="37683"/>
                </a:cubicBezTo>
                <a:cubicBezTo>
                  <a:pt x="23131" y="37687"/>
                  <a:pt x="23151" y="37690"/>
                  <a:pt x="23172" y="37690"/>
                </a:cubicBezTo>
                <a:cubicBezTo>
                  <a:pt x="23317" y="37690"/>
                  <a:pt x="23462" y="37583"/>
                  <a:pt x="23452" y="37422"/>
                </a:cubicBezTo>
                <a:cubicBezTo>
                  <a:pt x="23308" y="35220"/>
                  <a:pt x="22900" y="33083"/>
                  <a:pt x="21355" y="31410"/>
                </a:cubicBezTo>
                <a:cubicBezTo>
                  <a:pt x="19743" y="29663"/>
                  <a:pt x="17474" y="28775"/>
                  <a:pt x="15300" y="27949"/>
                </a:cubicBezTo>
                <a:cubicBezTo>
                  <a:pt x="16132" y="26966"/>
                  <a:pt x="16986" y="26005"/>
                  <a:pt x="17859" y="25065"/>
                </a:cubicBezTo>
                <a:cubicBezTo>
                  <a:pt x="18712" y="29603"/>
                  <a:pt x="22699" y="33257"/>
                  <a:pt x="26885" y="34787"/>
                </a:cubicBezTo>
                <a:cubicBezTo>
                  <a:pt x="26916" y="34798"/>
                  <a:pt x="26946" y="34804"/>
                  <a:pt x="26975" y="34804"/>
                </a:cubicBezTo>
                <a:cubicBezTo>
                  <a:pt x="27177" y="34804"/>
                  <a:pt x="27299" y="34543"/>
                  <a:pt x="27207" y="34364"/>
                </a:cubicBezTo>
                <a:cubicBezTo>
                  <a:pt x="26154" y="32304"/>
                  <a:pt x="25246" y="29965"/>
                  <a:pt x="23778" y="28159"/>
                </a:cubicBezTo>
                <a:cubicBezTo>
                  <a:pt x="22397" y="26456"/>
                  <a:pt x="20261" y="25544"/>
                  <a:pt x="18371" y="24519"/>
                </a:cubicBezTo>
                <a:cubicBezTo>
                  <a:pt x="19342" y="23490"/>
                  <a:pt x="20344" y="22487"/>
                  <a:pt x="21374" y="21510"/>
                </a:cubicBezTo>
                <a:cubicBezTo>
                  <a:pt x="22375" y="26741"/>
                  <a:pt x="26309" y="30473"/>
                  <a:pt x="30989" y="32714"/>
                </a:cubicBezTo>
                <a:cubicBezTo>
                  <a:pt x="31026" y="32733"/>
                  <a:pt x="31067" y="32742"/>
                  <a:pt x="31108" y="32742"/>
                </a:cubicBezTo>
                <a:cubicBezTo>
                  <a:pt x="31136" y="32742"/>
                  <a:pt x="31163" y="32738"/>
                  <a:pt x="31189" y="32730"/>
                </a:cubicBezTo>
                <a:cubicBezTo>
                  <a:pt x="31221" y="32738"/>
                  <a:pt x="31254" y="32743"/>
                  <a:pt x="31286" y="32743"/>
                </a:cubicBezTo>
                <a:cubicBezTo>
                  <a:pt x="31435" y="32743"/>
                  <a:pt x="31571" y="32650"/>
                  <a:pt x="31546" y="32460"/>
                </a:cubicBezTo>
                <a:cubicBezTo>
                  <a:pt x="31380" y="31209"/>
                  <a:pt x="31436" y="30064"/>
                  <a:pt x="30924" y="28884"/>
                </a:cubicBezTo>
                <a:cubicBezTo>
                  <a:pt x="30413" y="27704"/>
                  <a:pt x="29613" y="26676"/>
                  <a:pt x="28743" y="25734"/>
                </a:cubicBezTo>
                <a:lnTo>
                  <a:pt x="28743" y="25734"/>
                </a:lnTo>
                <a:cubicBezTo>
                  <a:pt x="30941" y="27889"/>
                  <a:pt x="33804" y="29550"/>
                  <a:pt x="36263" y="30741"/>
                </a:cubicBezTo>
                <a:cubicBezTo>
                  <a:pt x="36302" y="30760"/>
                  <a:pt x="36344" y="30768"/>
                  <a:pt x="36386" y="30768"/>
                </a:cubicBezTo>
                <a:cubicBezTo>
                  <a:pt x="36552" y="30768"/>
                  <a:pt x="36714" y="30629"/>
                  <a:pt x="36651" y="30441"/>
                </a:cubicBezTo>
                <a:cubicBezTo>
                  <a:pt x="35704" y="27616"/>
                  <a:pt x="34953" y="24713"/>
                  <a:pt x="33015" y="22377"/>
                </a:cubicBezTo>
                <a:cubicBezTo>
                  <a:pt x="31216" y="20210"/>
                  <a:pt x="28795" y="18563"/>
                  <a:pt x="26303" y="17272"/>
                </a:cubicBezTo>
                <a:cubicBezTo>
                  <a:pt x="26706" y="16958"/>
                  <a:pt x="27111" y="16647"/>
                  <a:pt x="27524" y="16340"/>
                </a:cubicBezTo>
                <a:cubicBezTo>
                  <a:pt x="28149" y="15879"/>
                  <a:pt x="28782" y="15432"/>
                  <a:pt x="29421" y="14992"/>
                </a:cubicBezTo>
                <a:cubicBezTo>
                  <a:pt x="29600" y="17829"/>
                  <a:pt x="31949" y="19897"/>
                  <a:pt x="33999" y="21613"/>
                </a:cubicBezTo>
                <a:cubicBezTo>
                  <a:pt x="36260" y="23506"/>
                  <a:pt x="38741" y="25075"/>
                  <a:pt x="41612" y="25829"/>
                </a:cubicBezTo>
                <a:cubicBezTo>
                  <a:pt x="41636" y="25835"/>
                  <a:pt x="41658" y="25838"/>
                  <a:pt x="41681" y="25838"/>
                </a:cubicBezTo>
                <a:cubicBezTo>
                  <a:pt x="41901" y="25838"/>
                  <a:pt x="42043" y="25552"/>
                  <a:pt x="41871" y="25380"/>
                </a:cubicBezTo>
                <a:cubicBezTo>
                  <a:pt x="40504" y="24016"/>
                  <a:pt x="39835" y="22547"/>
                  <a:pt x="39173" y="20766"/>
                </a:cubicBezTo>
                <a:cubicBezTo>
                  <a:pt x="38799" y="19760"/>
                  <a:pt x="38414" y="18747"/>
                  <a:pt x="37705" y="17921"/>
                </a:cubicBezTo>
                <a:cubicBezTo>
                  <a:pt x="36048" y="15993"/>
                  <a:pt x="33099" y="15091"/>
                  <a:pt x="30824" y="14046"/>
                </a:cubicBezTo>
                <a:cubicBezTo>
                  <a:pt x="31291" y="13739"/>
                  <a:pt x="31762" y="13436"/>
                  <a:pt x="32237" y="13138"/>
                </a:cubicBezTo>
                <a:cubicBezTo>
                  <a:pt x="34261" y="16471"/>
                  <a:pt x="38974" y="17787"/>
                  <a:pt x="42569" y="18272"/>
                </a:cubicBezTo>
                <a:cubicBezTo>
                  <a:pt x="42581" y="18273"/>
                  <a:pt x="42593" y="18274"/>
                  <a:pt x="42605" y="18274"/>
                </a:cubicBezTo>
                <a:cubicBezTo>
                  <a:pt x="42712" y="18274"/>
                  <a:pt x="42808" y="18206"/>
                  <a:pt x="42841" y="18101"/>
                </a:cubicBezTo>
                <a:cubicBezTo>
                  <a:pt x="42966" y="18041"/>
                  <a:pt x="43062" y="17889"/>
                  <a:pt x="42990" y="17724"/>
                </a:cubicBezTo>
                <a:cubicBezTo>
                  <a:pt x="41549" y="14399"/>
                  <a:pt x="38452" y="11966"/>
                  <a:pt x="34852" y="11580"/>
                </a:cubicBezTo>
                <a:cubicBezTo>
                  <a:pt x="39503" y="8934"/>
                  <a:pt x="44425" y="6796"/>
                  <a:pt x="49534" y="5204"/>
                </a:cubicBezTo>
                <a:cubicBezTo>
                  <a:pt x="49781" y="5131"/>
                  <a:pt x="49755" y="4817"/>
                  <a:pt x="49583" y="4721"/>
                </a:cubicBezTo>
                <a:cubicBezTo>
                  <a:pt x="49583" y="4709"/>
                  <a:pt x="49582" y="4699"/>
                  <a:pt x="49580" y="4688"/>
                </a:cubicBezTo>
                <a:cubicBezTo>
                  <a:pt x="49408" y="4142"/>
                  <a:pt x="48946" y="3560"/>
                  <a:pt x="48414" y="3288"/>
                </a:cubicBezTo>
                <a:cubicBezTo>
                  <a:pt x="48381" y="3215"/>
                  <a:pt x="48318" y="3159"/>
                  <a:pt x="48232" y="3159"/>
                </a:cubicBezTo>
                <a:cubicBezTo>
                  <a:pt x="48207" y="3159"/>
                  <a:pt x="48179" y="3164"/>
                  <a:pt x="48150" y="3175"/>
                </a:cubicBezTo>
                <a:cubicBezTo>
                  <a:pt x="42849" y="5165"/>
                  <a:pt x="37759" y="7680"/>
                  <a:pt x="32959" y="10683"/>
                </a:cubicBezTo>
                <a:cubicBezTo>
                  <a:pt x="33485" y="9187"/>
                  <a:pt x="33598" y="7601"/>
                  <a:pt x="33142" y="6055"/>
                </a:cubicBezTo>
                <a:cubicBezTo>
                  <a:pt x="32539" y="4002"/>
                  <a:pt x="31252" y="2332"/>
                  <a:pt x="30848" y="177"/>
                </a:cubicBezTo>
                <a:cubicBezTo>
                  <a:pt x="30827" y="61"/>
                  <a:pt x="30720" y="1"/>
                  <a:pt x="306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1" name="Google Shape;3831;p53"/>
          <p:cNvGrpSpPr/>
          <p:nvPr/>
        </p:nvGrpSpPr>
        <p:grpSpPr>
          <a:xfrm>
            <a:off x="8130360" y="143008"/>
            <a:ext cx="2027266" cy="2727353"/>
            <a:chOff x="8130360" y="143008"/>
            <a:chExt cx="2027266" cy="2727353"/>
          </a:xfrm>
        </p:grpSpPr>
        <p:sp>
          <p:nvSpPr>
            <p:cNvPr id="3832" name="Google Shape;3832;p53"/>
            <p:cNvSpPr/>
            <p:nvPr/>
          </p:nvSpPr>
          <p:spPr>
            <a:xfrm rot="-4979403">
              <a:off x="7876458" y="641275"/>
              <a:ext cx="2535070" cy="173082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3"/>
            <p:cNvSpPr/>
            <p:nvPr/>
          </p:nvSpPr>
          <p:spPr>
            <a:xfrm rot="-4979403">
              <a:off x="8494368" y="327018"/>
              <a:ext cx="65810" cy="10336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3"/>
            <p:cNvSpPr/>
            <p:nvPr/>
          </p:nvSpPr>
          <p:spPr>
            <a:xfrm rot="-4979403">
              <a:off x="8501285" y="312564"/>
              <a:ext cx="62787" cy="10150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3"/>
            <p:cNvSpPr/>
            <p:nvPr/>
          </p:nvSpPr>
          <p:spPr>
            <a:xfrm rot="-4979403">
              <a:off x="8465171" y="424806"/>
              <a:ext cx="122318" cy="204173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3"/>
            <p:cNvSpPr/>
            <p:nvPr/>
          </p:nvSpPr>
          <p:spPr>
            <a:xfrm rot="-4979403">
              <a:off x="8471375" y="458383"/>
              <a:ext cx="101273" cy="224404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3"/>
            <p:cNvSpPr/>
            <p:nvPr/>
          </p:nvSpPr>
          <p:spPr>
            <a:xfrm rot="-4979403">
              <a:off x="8463122" y="616323"/>
              <a:ext cx="138363" cy="284168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3"/>
            <p:cNvSpPr/>
            <p:nvPr/>
          </p:nvSpPr>
          <p:spPr>
            <a:xfrm rot="-4979403">
              <a:off x="8493823" y="663594"/>
              <a:ext cx="110109" cy="272541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3"/>
            <p:cNvSpPr/>
            <p:nvPr/>
          </p:nvSpPr>
          <p:spPr>
            <a:xfrm rot="-4979403">
              <a:off x="8546332" y="788958"/>
              <a:ext cx="84181" cy="245566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3"/>
            <p:cNvSpPr/>
            <p:nvPr/>
          </p:nvSpPr>
          <p:spPr>
            <a:xfrm rot="-4979403">
              <a:off x="8590579" y="992241"/>
              <a:ext cx="94296" cy="230799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3"/>
            <p:cNvSpPr/>
            <p:nvPr/>
          </p:nvSpPr>
          <p:spPr>
            <a:xfrm rot="-4979403">
              <a:off x="8594680" y="1010967"/>
              <a:ext cx="73367" cy="247310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3"/>
            <p:cNvSpPr/>
            <p:nvPr/>
          </p:nvSpPr>
          <p:spPr>
            <a:xfrm rot="-4979403">
              <a:off x="8578117" y="1091942"/>
              <a:ext cx="141270" cy="339862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3"/>
            <p:cNvSpPr/>
            <p:nvPr/>
          </p:nvSpPr>
          <p:spPr>
            <a:xfrm rot="-4979403">
              <a:off x="8592486" y="1189118"/>
              <a:ext cx="116620" cy="429507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3"/>
            <p:cNvSpPr/>
            <p:nvPr/>
          </p:nvSpPr>
          <p:spPr>
            <a:xfrm rot="-4979403">
              <a:off x="8617527" y="1240234"/>
              <a:ext cx="102900" cy="437414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3"/>
            <p:cNvSpPr/>
            <p:nvPr/>
          </p:nvSpPr>
          <p:spPr>
            <a:xfrm rot="-4979403">
              <a:off x="8720406" y="1455042"/>
              <a:ext cx="126852" cy="42520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3"/>
            <p:cNvSpPr/>
            <p:nvPr/>
          </p:nvSpPr>
          <p:spPr>
            <a:xfrm rot="-4979403">
              <a:off x="8756819" y="1516107"/>
              <a:ext cx="116620" cy="39137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3"/>
            <p:cNvSpPr/>
            <p:nvPr/>
          </p:nvSpPr>
          <p:spPr>
            <a:xfrm rot="-4979403">
              <a:off x="8845783" y="1652704"/>
              <a:ext cx="57903" cy="328119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3"/>
            <p:cNvSpPr/>
            <p:nvPr/>
          </p:nvSpPr>
          <p:spPr>
            <a:xfrm rot="-4979403">
              <a:off x="8911688" y="1781531"/>
              <a:ext cx="63833" cy="356489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3"/>
            <p:cNvSpPr/>
            <p:nvPr/>
          </p:nvSpPr>
          <p:spPr>
            <a:xfrm rot="-4979403">
              <a:off x="8921808" y="1795698"/>
              <a:ext cx="65810" cy="396137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3"/>
            <p:cNvSpPr/>
            <p:nvPr/>
          </p:nvSpPr>
          <p:spPr>
            <a:xfrm rot="-4979403">
              <a:off x="9041613" y="2004898"/>
              <a:ext cx="32789" cy="329746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3"/>
            <p:cNvSpPr/>
            <p:nvPr/>
          </p:nvSpPr>
          <p:spPr>
            <a:xfrm rot="-4979403">
              <a:off x="8985294" y="1898907"/>
              <a:ext cx="46392" cy="382999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3"/>
            <p:cNvSpPr/>
            <p:nvPr/>
          </p:nvSpPr>
          <p:spPr>
            <a:xfrm rot="-4979403">
              <a:off x="8568741" y="418411"/>
              <a:ext cx="137433" cy="9999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3"/>
            <p:cNvSpPr/>
            <p:nvPr/>
          </p:nvSpPr>
          <p:spPr>
            <a:xfrm rot="-4979403">
              <a:off x="8579225" y="368827"/>
              <a:ext cx="80576" cy="12325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3"/>
            <p:cNvSpPr/>
            <p:nvPr/>
          </p:nvSpPr>
          <p:spPr>
            <a:xfrm rot="-4979403">
              <a:off x="8559243" y="292742"/>
              <a:ext cx="49415" cy="7441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3"/>
            <p:cNvSpPr/>
            <p:nvPr/>
          </p:nvSpPr>
          <p:spPr>
            <a:xfrm rot="-4979403">
              <a:off x="8643398" y="611915"/>
              <a:ext cx="112900" cy="35347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3"/>
            <p:cNvSpPr/>
            <p:nvPr/>
          </p:nvSpPr>
          <p:spPr>
            <a:xfrm rot="-4979403">
              <a:off x="8659152" y="658228"/>
              <a:ext cx="111970" cy="44648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3"/>
            <p:cNvSpPr/>
            <p:nvPr/>
          </p:nvSpPr>
          <p:spPr>
            <a:xfrm rot="-4979403">
              <a:off x="8667260" y="804677"/>
              <a:ext cx="217777" cy="47439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3"/>
            <p:cNvSpPr/>
            <p:nvPr/>
          </p:nvSpPr>
          <p:spPr>
            <a:xfrm rot="-4979403">
              <a:off x="8675102" y="843170"/>
              <a:ext cx="245798" cy="67554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3"/>
            <p:cNvSpPr/>
            <p:nvPr/>
          </p:nvSpPr>
          <p:spPr>
            <a:xfrm rot="-4979403">
              <a:off x="8668978" y="948372"/>
              <a:ext cx="359047" cy="68484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3"/>
            <p:cNvSpPr/>
            <p:nvPr/>
          </p:nvSpPr>
          <p:spPr>
            <a:xfrm rot="-4979403">
              <a:off x="8692674" y="1007323"/>
              <a:ext cx="406369" cy="84413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3"/>
            <p:cNvSpPr/>
            <p:nvPr/>
          </p:nvSpPr>
          <p:spPr>
            <a:xfrm rot="-4979403">
              <a:off x="8743188" y="1164649"/>
              <a:ext cx="417648" cy="116853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3"/>
            <p:cNvSpPr/>
            <p:nvPr/>
          </p:nvSpPr>
          <p:spPr>
            <a:xfrm rot="-4979403">
              <a:off x="8791621" y="1217128"/>
              <a:ext cx="363581" cy="117318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3"/>
            <p:cNvSpPr/>
            <p:nvPr/>
          </p:nvSpPr>
          <p:spPr>
            <a:xfrm rot="-4979403">
              <a:off x="8889833" y="1465003"/>
              <a:ext cx="267076" cy="70344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3"/>
            <p:cNvSpPr/>
            <p:nvPr/>
          </p:nvSpPr>
          <p:spPr>
            <a:xfrm rot="-4979403">
              <a:off x="8851888" y="1428424"/>
              <a:ext cx="316956" cy="67321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3"/>
            <p:cNvSpPr/>
            <p:nvPr/>
          </p:nvSpPr>
          <p:spPr>
            <a:xfrm rot="-4979403">
              <a:off x="8987753" y="1691907"/>
              <a:ext cx="233241" cy="35812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3"/>
            <p:cNvSpPr/>
            <p:nvPr/>
          </p:nvSpPr>
          <p:spPr>
            <a:xfrm rot="-4979403">
              <a:off x="8972265" y="1637259"/>
              <a:ext cx="213126" cy="61391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3"/>
            <p:cNvSpPr/>
            <p:nvPr/>
          </p:nvSpPr>
          <p:spPr>
            <a:xfrm rot="-4979403">
              <a:off x="9037781" y="1812087"/>
              <a:ext cx="243124" cy="41742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3"/>
            <p:cNvSpPr/>
            <p:nvPr/>
          </p:nvSpPr>
          <p:spPr>
            <a:xfrm rot="-4979403">
              <a:off x="9097763" y="1928838"/>
              <a:ext cx="257077" cy="36742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3"/>
            <p:cNvSpPr/>
            <p:nvPr/>
          </p:nvSpPr>
          <p:spPr>
            <a:xfrm rot="-4979403">
              <a:off x="9113961" y="1956822"/>
              <a:ext cx="247542" cy="33021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3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58"/>
          <p:cNvSpPr txBox="1">
            <a:spLocks noGrp="1"/>
          </p:cNvSpPr>
          <p:nvPr>
            <p:ph type="ctrTitle"/>
          </p:nvPr>
        </p:nvSpPr>
        <p:spPr>
          <a:xfrm>
            <a:off x="3636300" y="1817504"/>
            <a:ext cx="1871400" cy="966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ОКР</a:t>
            </a:r>
            <a:endParaRPr dirty="0">
              <a:latin typeface="Comfortaa" pitchFamily="2" charset="0"/>
            </a:endParaRPr>
          </a:p>
        </p:txBody>
      </p:sp>
      <p:sp>
        <p:nvSpPr>
          <p:cNvPr id="4004" name="Google Shape;4004;p58"/>
          <p:cNvSpPr txBox="1">
            <a:spLocks noGrp="1"/>
          </p:cNvSpPr>
          <p:nvPr>
            <p:ph type="subTitle" idx="1"/>
          </p:nvPr>
        </p:nvSpPr>
        <p:spPr>
          <a:xfrm>
            <a:off x="2424600" y="2784252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Обсессивно-компульсивное расстройство</a:t>
            </a:r>
            <a:endParaRPr dirty="0">
              <a:latin typeface="Comfortaa" pitchFamily="2" charset="0"/>
              <a:sym typeface="Lora"/>
            </a:endParaRPr>
          </a:p>
        </p:txBody>
      </p:sp>
      <p:cxnSp>
        <p:nvCxnSpPr>
          <p:cNvPr id="4005" name="Google Shape;4005;p58"/>
          <p:cNvCxnSpPr/>
          <p:nvPr/>
        </p:nvCxnSpPr>
        <p:spPr>
          <a:xfrm rot="10800000">
            <a:off x="3636300" y="2784252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p62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62"/>
          <p:cNvSpPr txBox="1">
            <a:spLocks noGrp="1"/>
          </p:cNvSpPr>
          <p:nvPr>
            <p:ph type="title"/>
          </p:nvPr>
        </p:nvSpPr>
        <p:spPr>
          <a:xfrm>
            <a:off x="4477900" y="2245738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Comfortaa" pitchFamily="2" charset="0"/>
              </a:rPr>
              <a:t>Что такое ОКР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4143" name="Google Shape;4143;p62"/>
          <p:cNvSpPr txBox="1">
            <a:spLocks noGrp="1"/>
          </p:cNvSpPr>
          <p:nvPr>
            <p:ph type="subTitle" idx="1"/>
          </p:nvPr>
        </p:nvSpPr>
        <p:spPr>
          <a:xfrm>
            <a:off x="4477900" y="2919175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Определение ОКР, обсессия, компульсия.</a:t>
            </a:r>
            <a:endParaRPr dirty="0">
              <a:latin typeface="Comfortaa" pitchFamily="2" charset="0"/>
            </a:endParaRPr>
          </a:p>
        </p:txBody>
      </p:sp>
      <p:sp>
        <p:nvSpPr>
          <p:cNvPr id="4144" name="Google Shape;4144;p62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01</a:t>
            </a:r>
            <a:endParaRPr dirty="0">
              <a:latin typeface="Comfortaa" pitchFamily="2" charset="0"/>
            </a:endParaRPr>
          </a:p>
        </p:txBody>
      </p:sp>
      <p:cxnSp>
        <p:nvCxnSpPr>
          <p:cNvPr id="4145" name="Google Shape;4145;p62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6" name="Google Shape;4146;p62"/>
          <p:cNvSpPr/>
          <p:nvPr/>
        </p:nvSpPr>
        <p:spPr>
          <a:xfrm rot="5820773">
            <a:off x="215603" y="1515685"/>
            <a:ext cx="3286363" cy="1827919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7" name="Google Shape;4147;p62"/>
          <p:cNvGrpSpPr/>
          <p:nvPr/>
        </p:nvGrpSpPr>
        <p:grpSpPr>
          <a:xfrm>
            <a:off x="955604" y="799968"/>
            <a:ext cx="3022896" cy="3259367"/>
            <a:chOff x="1215813" y="1110402"/>
            <a:chExt cx="2710631" cy="2922675"/>
          </a:xfrm>
        </p:grpSpPr>
        <p:sp>
          <p:nvSpPr>
            <p:cNvPr id="4148" name="Google Shape;4148;p62"/>
            <p:cNvSpPr/>
            <p:nvPr/>
          </p:nvSpPr>
          <p:spPr>
            <a:xfrm rot="3719652">
              <a:off x="2738480" y="2068281"/>
              <a:ext cx="532159" cy="965232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2"/>
            <p:cNvSpPr/>
            <p:nvPr/>
          </p:nvSpPr>
          <p:spPr>
            <a:xfrm rot="3719652">
              <a:off x="2437409" y="2082314"/>
              <a:ext cx="531153" cy="133231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2"/>
            <p:cNvSpPr/>
            <p:nvPr/>
          </p:nvSpPr>
          <p:spPr>
            <a:xfrm rot="3719652">
              <a:off x="2752106" y="2110568"/>
              <a:ext cx="508884" cy="938318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2"/>
            <p:cNvSpPr/>
            <p:nvPr/>
          </p:nvSpPr>
          <p:spPr>
            <a:xfrm rot="3719652">
              <a:off x="2776606" y="2160974"/>
              <a:ext cx="469806" cy="901442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2"/>
            <p:cNvSpPr/>
            <p:nvPr/>
          </p:nvSpPr>
          <p:spPr>
            <a:xfrm rot="3719652">
              <a:off x="2838157" y="2156340"/>
              <a:ext cx="371295" cy="744505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2"/>
            <p:cNvSpPr/>
            <p:nvPr/>
          </p:nvSpPr>
          <p:spPr>
            <a:xfrm rot="3719652">
              <a:off x="2762304" y="2289021"/>
              <a:ext cx="422442" cy="927399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2"/>
            <p:cNvSpPr/>
            <p:nvPr/>
          </p:nvSpPr>
          <p:spPr>
            <a:xfrm rot="3719652">
              <a:off x="1999591" y="2435862"/>
              <a:ext cx="947944" cy="90274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2"/>
            <p:cNvSpPr/>
            <p:nvPr/>
          </p:nvSpPr>
          <p:spPr>
            <a:xfrm rot="3719652">
              <a:off x="1946044" y="2465790"/>
              <a:ext cx="1012644" cy="100426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2"/>
            <p:cNvSpPr/>
            <p:nvPr/>
          </p:nvSpPr>
          <p:spPr>
            <a:xfrm rot="3719652">
              <a:off x="1942282" y="2467499"/>
              <a:ext cx="968010" cy="7777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2"/>
            <p:cNvSpPr/>
            <p:nvPr/>
          </p:nvSpPr>
          <p:spPr>
            <a:xfrm rot="3719652">
              <a:off x="2807211" y="2388587"/>
              <a:ext cx="301710" cy="782626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2"/>
            <p:cNvSpPr/>
            <p:nvPr/>
          </p:nvSpPr>
          <p:spPr>
            <a:xfrm rot="3719652">
              <a:off x="1929154" y="2572055"/>
              <a:ext cx="1253342" cy="1206696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2"/>
            <p:cNvSpPr/>
            <p:nvPr/>
          </p:nvSpPr>
          <p:spPr>
            <a:xfrm rot="3719652">
              <a:off x="1949950" y="2550820"/>
              <a:ext cx="938366" cy="65466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2"/>
            <p:cNvSpPr/>
            <p:nvPr/>
          </p:nvSpPr>
          <p:spPr>
            <a:xfrm rot="3719652">
              <a:off x="2007407" y="2599668"/>
              <a:ext cx="802788" cy="75475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2"/>
            <p:cNvSpPr/>
            <p:nvPr/>
          </p:nvSpPr>
          <p:spPr>
            <a:xfrm rot="3719652">
              <a:off x="2139144" y="2724044"/>
              <a:ext cx="617452" cy="83282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2"/>
            <p:cNvSpPr/>
            <p:nvPr/>
          </p:nvSpPr>
          <p:spPr>
            <a:xfrm rot="3719652">
              <a:off x="2913321" y="2847936"/>
              <a:ext cx="168574" cy="1107084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2"/>
            <p:cNvSpPr/>
            <p:nvPr/>
          </p:nvSpPr>
          <p:spPr>
            <a:xfrm rot="3719652">
              <a:off x="1808410" y="2989531"/>
              <a:ext cx="924334" cy="69489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2"/>
            <p:cNvSpPr/>
            <p:nvPr/>
          </p:nvSpPr>
          <p:spPr>
            <a:xfrm rot="3719652">
              <a:off x="2336719" y="2853056"/>
              <a:ext cx="330109" cy="79163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2"/>
            <p:cNvSpPr/>
            <p:nvPr/>
          </p:nvSpPr>
          <p:spPr>
            <a:xfrm rot="3719652">
              <a:off x="1743113" y="3038381"/>
              <a:ext cx="1018535" cy="10152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2"/>
            <p:cNvSpPr/>
            <p:nvPr/>
          </p:nvSpPr>
          <p:spPr>
            <a:xfrm rot="3719652">
              <a:off x="2904185" y="2837172"/>
              <a:ext cx="99900" cy="1012453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2"/>
            <p:cNvSpPr/>
            <p:nvPr/>
          </p:nvSpPr>
          <p:spPr>
            <a:xfrm rot="3719652">
              <a:off x="1848520" y="3011197"/>
              <a:ext cx="937791" cy="99085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2"/>
            <p:cNvSpPr/>
            <p:nvPr/>
          </p:nvSpPr>
          <p:spPr>
            <a:xfrm rot="3719652">
              <a:off x="1741274" y="3067400"/>
              <a:ext cx="916241" cy="80648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2"/>
            <p:cNvSpPr/>
            <p:nvPr/>
          </p:nvSpPr>
          <p:spPr>
            <a:xfrm rot="3719652">
              <a:off x="2911877" y="2969551"/>
              <a:ext cx="190844" cy="1015134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2"/>
            <p:cNvSpPr/>
            <p:nvPr/>
          </p:nvSpPr>
          <p:spPr>
            <a:xfrm rot="3719652">
              <a:off x="2832031" y="2980151"/>
              <a:ext cx="98463" cy="715484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2"/>
            <p:cNvSpPr/>
            <p:nvPr/>
          </p:nvSpPr>
          <p:spPr>
            <a:xfrm rot="3719652">
              <a:off x="2916394" y="3078581"/>
              <a:ext cx="142043" cy="763709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2"/>
            <p:cNvSpPr/>
            <p:nvPr/>
          </p:nvSpPr>
          <p:spPr>
            <a:xfrm rot="3719652">
              <a:off x="2723550" y="3087955"/>
              <a:ext cx="82707" cy="553183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2"/>
            <p:cNvSpPr/>
            <p:nvPr/>
          </p:nvSpPr>
          <p:spPr>
            <a:xfrm rot="3719652">
              <a:off x="1898979" y="3201415"/>
              <a:ext cx="695322" cy="11206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2"/>
            <p:cNvSpPr/>
            <p:nvPr/>
          </p:nvSpPr>
          <p:spPr>
            <a:xfrm rot="3719652">
              <a:off x="2638550" y="3201880"/>
              <a:ext cx="85868" cy="354725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2"/>
            <p:cNvSpPr/>
            <p:nvPr/>
          </p:nvSpPr>
          <p:spPr>
            <a:xfrm rot="3719652">
              <a:off x="2066672" y="3265706"/>
              <a:ext cx="444567" cy="77439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2"/>
            <p:cNvSpPr/>
            <p:nvPr/>
          </p:nvSpPr>
          <p:spPr>
            <a:xfrm rot="3719652">
              <a:off x="2639729" y="3443428"/>
              <a:ext cx="172885" cy="379915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2"/>
            <p:cNvSpPr/>
            <p:nvPr/>
          </p:nvSpPr>
          <p:spPr>
            <a:xfrm rot="3719652">
              <a:off x="2525029" y="3591793"/>
              <a:ext cx="123797" cy="16680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2"/>
            <p:cNvSpPr/>
            <p:nvPr/>
          </p:nvSpPr>
          <p:spPr>
            <a:xfrm rot="3719652">
              <a:off x="2214238" y="1581144"/>
              <a:ext cx="1127725" cy="516451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2"/>
            <p:cNvSpPr/>
            <p:nvPr/>
          </p:nvSpPr>
          <p:spPr>
            <a:xfrm rot="3719652">
              <a:off x="2310853" y="1571834"/>
              <a:ext cx="981419" cy="367511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2"/>
            <p:cNvSpPr/>
            <p:nvPr/>
          </p:nvSpPr>
          <p:spPr>
            <a:xfrm rot="3719652">
              <a:off x="2261836" y="1640453"/>
              <a:ext cx="1022845" cy="428476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2"/>
            <p:cNvSpPr/>
            <p:nvPr/>
          </p:nvSpPr>
          <p:spPr>
            <a:xfrm rot="3719652">
              <a:off x="2221914" y="1648729"/>
              <a:ext cx="1066856" cy="466836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2"/>
            <p:cNvSpPr/>
            <p:nvPr/>
          </p:nvSpPr>
          <p:spPr>
            <a:xfrm rot="3719652">
              <a:off x="2328945" y="1818192"/>
              <a:ext cx="780327" cy="27824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2"/>
            <p:cNvSpPr/>
            <p:nvPr/>
          </p:nvSpPr>
          <p:spPr>
            <a:xfrm rot="3719652">
              <a:off x="1401572" y="1658683"/>
              <a:ext cx="2339114" cy="1826112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4" name="Google Shape;4184;p62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62"/>
          <p:cNvSpPr txBox="1">
            <a:spLocks noGrp="1"/>
          </p:cNvSpPr>
          <p:nvPr>
            <p:ph type="subTitle" idx="1"/>
          </p:nvPr>
        </p:nvSpPr>
        <p:spPr>
          <a:xfrm>
            <a:off x="4477900" y="2919175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Серотонин, психология и далее</a:t>
            </a:r>
            <a:endParaRPr dirty="0">
              <a:latin typeface="Comfortaa" pitchFamily="2" charset="0"/>
            </a:endParaRPr>
          </a:p>
        </p:txBody>
      </p:sp>
      <p:sp>
        <p:nvSpPr>
          <p:cNvPr id="4144" name="Google Shape;4144;p62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</a:t>
            </a:r>
            <a:r>
              <a:rPr lang="ru-RU" dirty="0">
                <a:latin typeface="Comfortaa" pitchFamily="2" charset="0"/>
              </a:rPr>
              <a:t>2</a:t>
            </a:r>
            <a:endParaRPr dirty="0">
              <a:latin typeface="Comfortaa" pitchFamily="2" charset="0"/>
            </a:endParaRPr>
          </a:p>
        </p:txBody>
      </p:sp>
      <p:cxnSp>
        <p:nvCxnSpPr>
          <p:cNvPr id="4145" name="Google Shape;4145;p62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019;p120">
            <a:extLst>
              <a:ext uri="{FF2B5EF4-FFF2-40B4-BE49-F238E27FC236}">
                <a16:creationId xmlns:a16="http://schemas.microsoft.com/office/drawing/2014/main" id="{8B639490-7CF5-47DE-9505-7EC8AE4C7630}"/>
              </a:ext>
            </a:extLst>
          </p:cNvPr>
          <p:cNvSpPr/>
          <p:nvPr/>
        </p:nvSpPr>
        <p:spPr>
          <a:xfrm rot="20344984">
            <a:off x="681614" y="1110850"/>
            <a:ext cx="2520000" cy="2520000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rgbClr val="F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6167;p120">
            <a:extLst>
              <a:ext uri="{FF2B5EF4-FFF2-40B4-BE49-F238E27FC236}">
                <a16:creationId xmlns:a16="http://schemas.microsoft.com/office/drawing/2014/main" id="{C7715B57-F35E-4EF4-9C64-C1CD5D6F5743}"/>
              </a:ext>
            </a:extLst>
          </p:cNvPr>
          <p:cNvGrpSpPr/>
          <p:nvPr/>
        </p:nvGrpSpPr>
        <p:grpSpPr>
          <a:xfrm rot="11374779">
            <a:off x="1075105" y="1400967"/>
            <a:ext cx="2520000" cy="2520000"/>
            <a:chOff x="5153425" y="621875"/>
            <a:chExt cx="1180275" cy="1111175"/>
          </a:xfrm>
        </p:grpSpPr>
        <p:sp>
          <p:nvSpPr>
            <p:cNvPr id="48" name="Google Shape;6168;p120">
              <a:extLst>
                <a:ext uri="{FF2B5EF4-FFF2-40B4-BE49-F238E27FC236}">
                  <a16:creationId xmlns:a16="http://schemas.microsoft.com/office/drawing/2014/main" id="{AB0CF7F1-0AFF-46E6-81D2-6723C4B4EE6F}"/>
                </a:ext>
              </a:extLst>
            </p:cNvPr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9;p120">
              <a:extLst>
                <a:ext uri="{FF2B5EF4-FFF2-40B4-BE49-F238E27FC236}">
                  <a16:creationId xmlns:a16="http://schemas.microsoft.com/office/drawing/2014/main" id="{843B54CA-27B5-457B-B23E-19BE4C7FCF87}"/>
                </a:ext>
              </a:extLst>
            </p:cNvPr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70;p120">
              <a:extLst>
                <a:ext uri="{FF2B5EF4-FFF2-40B4-BE49-F238E27FC236}">
                  <a16:creationId xmlns:a16="http://schemas.microsoft.com/office/drawing/2014/main" id="{FEDFEFD0-2DDB-42D1-9929-FF332745A24D}"/>
                </a:ext>
              </a:extLst>
            </p:cNvPr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71;p120">
              <a:extLst>
                <a:ext uri="{FF2B5EF4-FFF2-40B4-BE49-F238E27FC236}">
                  <a16:creationId xmlns:a16="http://schemas.microsoft.com/office/drawing/2014/main" id="{D05D3D09-9E2B-4E68-B163-D77D051540E8}"/>
                </a:ext>
              </a:extLst>
            </p:cNvPr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172;p120">
              <a:extLst>
                <a:ext uri="{FF2B5EF4-FFF2-40B4-BE49-F238E27FC236}">
                  <a16:creationId xmlns:a16="http://schemas.microsoft.com/office/drawing/2014/main" id="{15EA0A80-8290-48F0-BAFC-4F71A1064439}"/>
                </a:ext>
              </a:extLst>
            </p:cNvPr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161;p120">
            <a:extLst>
              <a:ext uri="{FF2B5EF4-FFF2-40B4-BE49-F238E27FC236}">
                <a16:creationId xmlns:a16="http://schemas.microsoft.com/office/drawing/2014/main" id="{EBD9FF2F-2078-463F-A663-F8ABEDF0C737}"/>
              </a:ext>
            </a:extLst>
          </p:cNvPr>
          <p:cNvGrpSpPr>
            <a:grpSpLocks noChangeAspect="1"/>
          </p:cNvGrpSpPr>
          <p:nvPr/>
        </p:nvGrpSpPr>
        <p:grpSpPr>
          <a:xfrm rot="17335180">
            <a:off x="6764051" y="-586407"/>
            <a:ext cx="3654560" cy="3392385"/>
            <a:chOff x="1888400" y="1093775"/>
            <a:chExt cx="1244525" cy="1170350"/>
          </a:xfrm>
          <a:solidFill>
            <a:srgbClr val="F3CCCC"/>
          </a:solidFill>
        </p:grpSpPr>
        <p:sp>
          <p:nvSpPr>
            <p:cNvPr id="93" name="Google Shape;6162;p120">
              <a:extLst>
                <a:ext uri="{FF2B5EF4-FFF2-40B4-BE49-F238E27FC236}">
                  <a16:creationId xmlns:a16="http://schemas.microsoft.com/office/drawing/2014/main" id="{45561640-BCED-4BA9-96CA-C3812C675FE4}"/>
                </a:ext>
              </a:extLst>
            </p:cNvPr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63;p120">
              <a:extLst>
                <a:ext uri="{FF2B5EF4-FFF2-40B4-BE49-F238E27FC236}">
                  <a16:creationId xmlns:a16="http://schemas.microsoft.com/office/drawing/2014/main" id="{0095E1C7-3946-418A-A8E8-A25CE1C7700D}"/>
                </a:ext>
              </a:extLst>
            </p:cNvPr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6022;p120">
            <a:extLst>
              <a:ext uri="{FF2B5EF4-FFF2-40B4-BE49-F238E27FC236}">
                <a16:creationId xmlns:a16="http://schemas.microsoft.com/office/drawing/2014/main" id="{F219693E-E835-4B27-8C3D-69A628B7F910}"/>
              </a:ext>
            </a:extLst>
          </p:cNvPr>
          <p:cNvGrpSpPr>
            <a:grpSpLocks noChangeAspect="1"/>
          </p:cNvGrpSpPr>
          <p:nvPr/>
        </p:nvGrpSpPr>
        <p:grpSpPr>
          <a:xfrm rot="15785460">
            <a:off x="7120306" y="1504807"/>
            <a:ext cx="4119989" cy="2812921"/>
            <a:chOff x="2639775" y="3965525"/>
            <a:chExt cx="545075" cy="372150"/>
          </a:xfrm>
        </p:grpSpPr>
        <p:sp>
          <p:nvSpPr>
            <p:cNvPr id="54" name="Google Shape;6023;p120">
              <a:extLst>
                <a:ext uri="{FF2B5EF4-FFF2-40B4-BE49-F238E27FC236}">
                  <a16:creationId xmlns:a16="http://schemas.microsoft.com/office/drawing/2014/main" id="{A177CA26-7EAC-45A1-A6BE-E642E2BB52B6}"/>
                </a:ext>
              </a:extLst>
            </p:cNvPr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024;p120">
              <a:extLst>
                <a:ext uri="{FF2B5EF4-FFF2-40B4-BE49-F238E27FC236}">
                  <a16:creationId xmlns:a16="http://schemas.microsoft.com/office/drawing/2014/main" id="{5F7142C4-E1D2-4E4B-BD30-6D4225E9E73E}"/>
                </a:ext>
              </a:extLst>
            </p:cNvPr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25;p120">
              <a:extLst>
                <a:ext uri="{FF2B5EF4-FFF2-40B4-BE49-F238E27FC236}">
                  <a16:creationId xmlns:a16="http://schemas.microsoft.com/office/drawing/2014/main" id="{2CA96779-E9F3-4298-A9CB-2437AFAD9707}"/>
                </a:ext>
              </a:extLst>
            </p:cNvPr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26;p120">
              <a:extLst>
                <a:ext uri="{FF2B5EF4-FFF2-40B4-BE49-F238E27FC236}">
                  <a16:creationId xmlns:a16="http://schemas.microsoft.com/office/drawing/2014/main" id="{A912CFEF-9CA8-47EC-9923-257A2122FEC2}"/>
                </a:ext>
              </a:extLst>
            </p:cNvPr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7;p120">
              <a:extLst>
                <a:ext uri="{FF2B5EF4-FFF2-40B4-BE49-F238E27FC236}">
                  <a16:creationId xmlns:a16="http://schemas.microsoft.com/office/drawing/2014/main" id="{C6D130D9-7ED9-4183-AC9C-417A381666E4}"/>
                </a:ext>
              </a:extLst>
            </p:cNvPr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8;p120">
              <a:extLst>
                <a:ext uri="{FF2B5EF4-FFF2-40B4-BE49-F238E27FC236}">
                  <a16:creationId xmlns:a16="http://schemas.microsoft.com/office/drawing/2014/main" id="{938950C5-B659-4BEA-959A-30C926D1AE1E}"/>
                </a:ext>
              </a:extLst>
            </p:cNvPr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29;p120">
              <a:extLst>
                <a:ext uri="{FF2B5EF4-FFF2-40B4-BE49-F238E27FC236}">
                  <a16:creationId xmlns:a16="http://schemas.microsoft.com/office/drawing/2014/main" id="{A2525813-47D3-43B1-954F-FCA1E31109C8}"/>
                </a:ext>
              </a:extLst>
            </p:cNvPr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30;p120">
              <a:extLst>
                <a:ext uri="{FF2B5EF4-FFF2-40B4-BE49-F238E27FC236}">
                  <a16:creationId xmlns:a16="http://schemas.microsoft.com/office/drawing/2014/main" id="{BDC57378-3DF6-4034-A0AD-AFBAD8322797}"/>
                </a:ext>
              </a:extLst>
            </p:cNvPr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031;p120">
              <a:extLst>
                <a:ext uri="{FF2B5EF4-FFF2-40B4-BE49-F238E27FC236}">
                  <a16:creationId xmlns:a16="http://schemas.microsoft.com/office/drawing/2014/main" id="{BAC2693D-8E64-4E98-A6D5-73FB8C125860}"/>
                </a:ext>
              </a:extLst>
            </p:cNvPr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032;p120">
              <a:extLst>
                <a:ext uri="{FF2B5EF4-FFF2-40B4-BE49-F238E27FC236}">
                  <a16:creationId xmlns:a16="http://schemas.microsoft.com/office/drawing/2014/main" id="{DE57EFA5-17AC-4610-9ACF-10B5084054E2}"/>
                </a:ext>
              </a:extLst>
            </p:cNvPr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033;p120">
              <a:extLst>
                <a:ext uri="{FF2B5EF4-FFF2-40B4-BE49-F238E27FC236}">
                  <a16:creationId xmlns:a16="http://schemas.microsoft.com/office/drawing/2014/main" id="{20796539-02EA-4BD3-BF9D-48449FA5345F}"/>
                </a:ext>
              </a:extLst>
            </p:cNvPr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034;p120">
              <a:extLst>
                <a:ext uri="{FF2B5EF4-FFF2-40B4-BE49-F238E27FC236}">
                  <a16:creationId xmlns:a16="http://schemas.microsoft.com/office/drawing/2014/main" id="{1F529E5F-E8CD-4224-8D44-4D660221FCB7}"/>
                </a:ext>
              </a:extLst>
            </p:cNvPr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035;p120">
              <a:extLst>
                <a:ext uri="{FF2B5EF4-FFF2-40B4-BE49-F238E27FC236}">
                  <a16:creationId xmlns:a16="http://schemas.microsoft.com/office/drawing/2014/main" id="{E8C63FFA-1EFC-4F3F-9DA4-F1337245B93E}"/>
                </a:ext>
              </a:extLst>
            </p:cNvPr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036;p120">
              <a:extLst>
                <a:ext uri="{FF2B5EF4-FFF2-40B4-BE49-F238E27FC236}">
                  <a16:creationId xmlns:a16="http://schemas.microsoft.com/office/drawing/2014/main" id="{7E5A29E9-728A-405C-85C5-4D4ED05993BA}"/>
                </a:ext>
              </a:extLst>
            </p:cNvPr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037;p120">
              <a:extLst>
                <a:ext uri="{FF2B5EF4-FFF2-40B4-BE49-F238E27FC236}">
                  <a16:creationId xmlns:a16="http://schemas.microsoft.com/office/drawing/2014/main" id="{B285D412-2DF5-447B-B634-BD80C7924BBB}"/>
                </a:ext>
              </a:extLst>
            </p:cNvPr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38;p120">
              <a:extLst>
                <a:ext uri="{FF2B5EF4-FFF2-40B4-BE49-F238E27FC236}">
                  <a16:creationId xmlns:a16="http://schemas.microsoft.com/office/drawing/2014/main" id="{0A818AC9-8089-44B1-9091-C5B8C22174B9}"/>
                </a:ext>
              </a:extLst>
            </p:cNvPr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39;p120">
              <a:extLst>
                <a:ext uri="{FF2B5EF4-FFF2-40B4-BE49-F238E27FC236}">
                  <a16:creationId xmlns:a16="http://schemas.microsoft.com/office/drawing/2014/main" id="{6CF47AB7-113D-474D-92CF-69C63225714D}"/>
                </a:ext>
              </a:extLst>
            </p:cNvPr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40;p120">
              <a:extLst>
                <a:ext uri="{FF2B5EF4-FFF2-40B4-BE49-F238E27FC236}">
                  <a16:creationId xmlns:a16="http://schemas.microsoft.com/office/drawing/2014/main" id="{72864EB2-0699-4D4E-9E2B-0E4008DB40A5}"/>
                </a:ext>
              </a:extLst>
            </p:cNvPr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41;p120">
              <a:extLst>
                <a:ext uri="{FF2B5EF4-FFF2-40B4-BE49-F238E27FC236}">
                  <a16:creationId xmlns:a16="http://schemas.microsoft.com/office/drawing/2014/main" id="{A162FDCA-29C3-4C96-8978-77E832D90E3D}"/>
                </a:ext>
              </a:extLst>
            </p:cNvPr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42;p120">
              <a:extLst>
                <a:ext uri="{FF2B5EF4-FFF2-40B4-BE49-F238E27FC236}">
                  <a16:creationId xmlns:a16="http://schemas.microsoft.com/office/drawing/2014/main" id="{B2409E36-10D1-4FAB-9878-EFB2C50F8B26}"/>
                </a:ext>
              </a:extLst>
            </p:cNvPr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43;p120">
              <a:extLst>
                <a:ext uri="{FF2B5EF4-FFF2-40B4-BE49-F238E27FC236}">
                  <a16:creationId xmlns:a16="http://schemas.microsoft.com/office/drawing/2014/main" id="{A89F49EB-A9C5-4271-9FEA-7F65FA16DD5A}"/>
                </a:ext>
              </a:extLst>
            </p:cNvPr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44;p120">
              <a:extLst>
                <a:ext uri="{FF2B5EF4-FFF2-40B4-BE49-F238E27FC236}">
                  <a16:creationId xmlns:a16="http://schemas.microsoft.com/office/drawing/2014/main" id="{E6C346C8-9EBE-49D2-A4A8-62AAB0262FBC}"/>
                </a:ext>
              </a:extLst>
            </p:cNvPr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45;p120">
              <a:extLst>
                <a:ext uri="{FF2B5EF4-FFF2-40B4-BE49-F238E27FC236}">
                  <a16:creationId xmlns:a16="http://schemas.microsoft.com/office/drawing/2014/main" id="{C608A4BE-BE5E-427D-9127-660FE48EA628}"/>
                </a:ext>
              </a:extLst>
            </p:cNvPr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46;p120">
              <a:extLst>
                <a:ext uri="{FF2B5EF4-FFF2-40B4-BE49-F238E27FC236}">
                  <a16:creationId xmlns:a16="http://schemas.microsoft.com/office/drawing/2014/main" id="{0794D2A8-664D-4CD0-BA27-F73222547FFC}"/>
                </a:ext>
              </a:extLst>
            </p:cNvPr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47;p120">
              <a:extLst>
                <a:ext uri="{FF2B5EF4-FFF2-40B4-BE49-F238E27FC236}">
                  <a16:creationId xmlns:a16="http://schemas.microsoft.com/office/drawing/2014/main" id="{6059EEEE-69A7-423A-BC88-880FA2DAC893}"/>
                </a:ext>
              </a:extLst>
            </p:cNvPr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48;p120">
              <a:extLst>
                <a:ext uri="{FF2B5EF4-FFF2-40B4-BE49-F238E27FC236}">
                  <a16:creationId xmlns:a16="http://schemas.microsoft.com/office/drawing/2014/main" id="{807EC2E3-DED4-4D8B-B12A-2309083D86A9}"/>
                </a:ext>
              </a:extLst>
            </p:cNvPr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49;p120">
              <a:extLst>
                <a:ext uri="{FF2B5EF4-FFF2-40B4-BE49-F238E27FC236}">
                  <a16:creationId xmlns:a16="http://schemas.microsoft.com/office/drawing/2014/main" id="{8342705D-3650-465C-B57B-0DD624C45E24}"/>
                </a:ext>
              </a:extLst>
            </p:cNvPr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50;p120">
              <a:extLst>
                <a:ext uri="{FF2B5EF4-FFF2-40B4-BE49-F238E27FC236}">
                  <a16:creationId xmlns:a16="http://schemas.microsoft.com/office/drawing/2014/main" id="{F134A1B5-6805-4359-9029-D05726AF1422}"/>
                </a:ext>
              </a:extLst>
            </p:cNvPr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1;p120">
              <a:extLst>
                <a:ext uri="{FF2B5EF4-FFF2-40B4-BE49-F238E27FC236}">
                  <a16:creationId xmlns:a16="http://schemas.microsoft.com/office/drawing/2014/main" id="{69E8BC49-9339-43C8-A82C-6488A1667EF5}"/>
                </a:ext>
              </a:extLst>
            </p:cNvPr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52;p120">
              <a:extLst>
                <a:ext uri="{FF2B5EF4-FFF2-40B4-BE49-F238E27FC236}">
                  <a16:creationId xmlns:a16="http://schemas.microsoft.com/office/drawing/2014/main" id="{6056F76E-4B48-45DA-A6A9-AA51390DF68B}"/>
                </a:ext>
              </a:extLst>
            </p:cNvPr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53;p120">
              <a:extLst>
                <a:ext uri="{FF2B5EF4-FFF2-40B4-BE49-F238E27FC236}">
                  <a16:creationId xmlns:a16="http://schemas.microsoft.com/office/drawing/2014/main" id="{6D5B9A8E-4D5A-464A-8D8C-EEB0322C8696}"/>
                </a:ext>
              </a:extLst>
            </p:cNvPr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54;p120">
              <a:extLst>
                <a:ext uri="{FF2B5EF4-FFF2-40B4-BE49-F238E27FC236}">
                  <a16:creationId xmlns:a16="http://schemas.microsoft.com/office/drawing/2014/main" id="{7CE942E6-9170-4513-BC75-155485345E84}"/>
                </a:ext>
              </a:extLst>
            </p:cNvPr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55;p120">
              <a:extLst>
                <a:ext uri="{FF2B5EF4-FFF2-40B4-BE49-F238E27FC236}">
                  <a16:creationId xmlns:a16="http://schemas.microsoft.com/office/drawing/2014/main" id="{05522AAB-15BE-40CB-AC50-590240B3FAAB}"/>
                </a:ext>
              </a:extLst>
            </p:cNvPr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56;p120">
              <a:extLst>
                <a:ext uri="{FF2B5EF4-FFF2-40B4-BE49-F238E27FC236}">
                  <a16:creationId xmlns:a16="http://schemas.microsoft.com/office/drawing/2014/main" id="{599D3329-ACE3-468D-A0D3-4380D75DC803}"/>
                </a:ext>
              </a:extLst>
            </p:cNvPr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57;p120">
              <a:extLst>
                <a:ext uri="{FF2B5EF4-FFF2-40B4-BE49-F238E27FC236}">
                  <a16:creationId xmlns:a16="http://schemas.microsoft.com/office/drawing/2014/main" id="{47BE2F74-28D0-4203-8AF9-EC63C0D2166F}"/>
                </a:ext>
              </a:extLst>
            </p:cNvPr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58;p120">
              <a:extLst>
                <a:ext uri="{FF2B5EF4-FFF2-40B4-BE49-F238E27FC236}">
                  <a16:creationId xmlns:a16="http://schemas.microsoft.com/office/drawing/2014/main" id="{06C3D897-FCEC-4CE4-99C1-EC685713D06E}"/>
                </a:ext>
              </a:extLst>
            </p:cNvPr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59;p120">
              <a:extLst>
                <a:ext uri="{FF2B5EF4-FFF2-40B4-BE49-F238E27FC236}">
                  <a16:creationId xmlns:a16="http://schemas.microsoft.com/office/drawing/2014/main" id="{14AAFD90-2B51-4CA2-BA7B-5A521CC40671}"/>
                </a:ext>
              </a:extLst>
            </p:cNvPr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60;p120">
              <a:extLst>
                <a:ext uri="{FF2B5EF4-FFF2-40B4-BE49-F238E27FC236}">
                  <a16:creationId xmlns:a16="http://schemas.microsoft.com/office/drawing/2014/main" id="{94D74799-57F6-43AF-AE62-B39B78D8BB07}"/>
                </a:ext>
              </a:extLst>
            </p:cNvPr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2" name="Google Shape;4142;p62"/>
          <p:cNvSpPr txBox="1">
            <a:spLocks noGrp="1"/>
          </p:cNvSpPr>
          <p:nvPr>
            <p:ph type="title"/>
          </p:nvPr>
        </p:nvSpPr>
        <p:spPr>
          <a:xfrm>
            <a:off x="4477900" y="2245738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Comfortaa" pitchFamily="2" charset="0"/>
              </a:rPr>
              <a:t>Причины ОКР</a:t>
            </a:r>
            <a:endParaRPr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63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62"/>
          <p:cNvSpPr txBox="1">
            <a:spLocks noGrp="1"/>
          </p:cNvSpPr>
          <p:nvPr>
            <p:ph type="subTitle" idx="1"/>
          </p:nvPr>
        </p:nvSpPr>
        <p:spPr>
          <a:xfrm>
            <a:off x="4477900" y="2919175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От цифр до религии</a:t>
            </a:r>
            <a:endParaRPr dirty="0">
              <a:latin typeface="Comfortaa" pitchFamily="2" charset="0"/>
            </a:endParaRPr>
          </a:p>
        </p:txBody>
      </p:sp>
      <p:sp>
        <p:nvSpPr>
          <p:cNvPr id="4144" name="Google Shape;4144;p62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</a:t>
            </a:r>
            <a:r>
              <a:rPr lang="ru-RU" dirty="0">
                <a:latin typeface="Comfortaa" pitchFamily="2" charset="0"/>
              </a:rPr>
              <a:t>3</a:t>
            </a:r>
            <a:endParaRPr dirty="0">
              <a:latin typeface="Comfortaa" pitchFamily="2" charset="0"/>
            </a:endParaRPr>
          </a:p>
        </p:txBody>
      </p:sp>
      <p:cxnSp>
        <p:nvCxnSpPr>
          <p:cNvPr id="4145" name="Google Shape;4145;p62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2" name="Google Shape;4142;p62"/>
          <p:cNvSpPr txBox="1">
            <a:spLocks noGrp="1"/>
          </p:cNvSpPr>
          <p:nvPr>
            <p:ph type="title"/>
          </p:nvPr>
        </p:nvSpPr>
        <p:spPr>
          <a:xfrm>
            <a:off x="4477900" y="2245738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Comfortaa" pitchFamily="2" charset="0"/>
              </a:rPr>
              <a:t>Виды ОКР</a:t>
            </a:r>
            <a:endParaRPr sz="3200" dirty="0">
              <a:latin typeface="Comfortaa" pitchFamily="2" charset="0"/>
            </a:endParaRPr>
          </a:p>
        </p:txBody>
      </p:sp>
      <p:grpSp>
        <p:nvGrpSpPr>
          <p:cNvPr id="122" name="Google Shape;6372;p120">
            <a:extLst>
              <a:ext uri="{FF2B5EF4-FFF2-40B4-BE49-F238E27FC236}">
                <a16:creationId xmlns:a16="http://schemas.microsoft.com/office/drawing/2014/main" id="{C314882F-89FC-4F23-AEAE-9C4687CD8940}"/>
              </a:ext>
            </a:extLst>
          </p:cNvPr>
          <p:cNvGrpSpPr>
            <a:grpSpLocks noChangeAspect="1"/>
          </p:cNvGrpSpPr>
          <p:nvPr/>
        </p:nvGrpSpPr>
        <p:grpSpPr>
          <a:xfrm rot="12496718">
            <a:off x="700159" y="1060082"/>
            <a:ext cx="2765972" cy="2757396"/>
            <a:chOff x="6395900" y="3027050"/>
            <a:chExt cx="627325" cy="620850"/>
          </a:xfrm>
          <a:solidFill>
            <a:srgbClr val="FABABA"/>
          </a:solidFill>
        </p:grpSpPr>
        <p:sp>
          <p:nvSpPr>
            <p:cNvPr id="123" name="Google Shape;6373;p120">
              <a:extLst>
                <a:ext uri="{FF2B5EF4-FFF2-40B4-BE49-F238E27FC236}">
                  <a16:creationId xmlns:a16="http://schemas.microsoft.com/office/drawing/2014/main" id="{6ADE59BD-FA44-4175-9ABC-F8F4BEE6106D}"/>
                </a:ext>
              </a:extLst>
            </p:cNvPr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374;p120">
              <a:extLst>
                <a:ext uri="{FF2B5EF4-FFF2-40B4-BE49-F238E27FC236}">
                  <a16:creationId xmlns:a16="http://schemas.microsoft.com/office/drawing/2014/main" id="{4935C976-71FC-4A19-99FC-0406399C32EF}"/>
                </a:ext>
              </a:extLst>
            </p:cNvPr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375;p120">
              <a:extLst>
                <a:ext uri="{FF2B5EF4-FFF2-40B4-BE49-F238E27FC236}">
                  <a16:creationId xmlns:a16="http://schemas.microsoft.com/office/drawing/2014/main" id="{24CA141E-709F-4AED-AE43-CFCC5A7A6FA3}"/>
                </a:ext>
              </a:extLst>
            </p:cNvPr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376;p120">
              <a:extLst>
                <a:ext uri="{FF2B5EF4-FFF2-40B4-BE49-F238E27FC236}">
                  <a16:creationId xmlns:a16="http://schemas.microsoft.com/office/drawing/2014/main" id="{F81860F6-5C76-410A-867C-6D0459682796}"/>
                </a:ext>
              </a:extLst>
            </p:cNvPr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377;p120">
              <a:extLst>
                <a:ext uri="{FF2B5EF4-FFF2-40B4-BE49-F238E27FC236}">
                  <a16:creationId xmlns:a16="http://schemas.microsoft.com/office/drawing/2014/main" id="{160C6E95-00E0-49A0-8990-057977A3E7DF}"/>
                </a:ext>
              </a:extLst>
            </p:cNvPr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378;p120">
              <a:extLst>
                <a:ext uri="{FF2B5EF4-FFF2-40B4-BE49-F238E27FC236}">
                  <a16:creationId xmlns:a16="http://schemas.microsoft.com/office/drawing/2014/main" id="{D3CA577A-7C65-4CE1-9484-301F58A88C94}"/>
                </a:ext>
              </a:extLst>
            </p:cNvPr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379;p120">
              <a:extLst>
                <a:ext uri="{FF2B5EF4-FFF2-40B4-BE49-F238E27FC236}">
                  <a16:creationId xmlns:a16="http://schemas.microsoft.com/office/drawing/2014/main" id="{EA252C61-2956-4F14-A064-4869E8456EEB}"/>
                </a:ext>
              </a:extLst>
            </p:cNvPr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380;p120">
              <a:extLst>
                <a:ext uri="{FF2B5EF4-FFF2-40B4-BE49-F238E27FC236}">
                  <a16:creationId xmlns:a16="http://schemas.microsoft.com/office/drawing/2014/main" id="{E35BE382-D6E1-4F26-AD9D-519DF1A9DCD8}"/>
                </a:ext>
              </a:extLst>
            </p:cNvPr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381;p120">
              <a:extLst>
                <a:ext uri="{FF2B5EF4-FFF2-40B4-BE49-F238E27FC236}">
                  <a16:creationId xmlns:a16="http://schemas.microsoft.com/office/drawing/2014/main" id="{140E0AFB-2F45-4AF9-B979-EBDA88C125A0}"/>
                </a:ext>
              </a:extLst>
            </p:cNvPr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382;p120">
              <a:extLst>
                <a:ext uri="{FF2B5EF4-FFF2-40B4-BE49-F238E27FC236}">
                  <a16:creationId xmlns:a16="http://schemas.microsoft.com/office/drawing/2014/main" id="{3FBE9F46-A9E5-45A5-BAE1-253E224BD316}"/>
                </a:ext>
              </a:extLst>
            </p:cNvPr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383;p120">
              <a:extLst>
                <a:ext uri="{FF2B5EF4-FFF2-40B4-BE49-F238E27FC236}">
                  <a16:creationId xmlns:a16="http://schemas.microsoft.com/office/drawing/2014/main" id="{EDB679B4-18E0-41E0-ADBB-4AC5CC938C99}"/>
                </a:ext>
              </a:extLst>
            </p:cNvPr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384;p120">
              <a:extLst>
                <a:ext uri="{FF2B5EF4-FFF2-40B4-BE49-F238E27FC236}">
                  <a16:creationId xmlns:a16="http://schemas.microsoft.com/office/drawing/2014/main" id="{6015FBF7-37DD-4F02-A941-99F06268D135}"/>
                </a:ext>
              </a:extLst>
            </p:cNvPr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385;p120">
              <a:extLst>
                <a:ext uri="{FF2B5EF4-FFF2-40B4-BE49-F238E27FC236}">
                  <a16:creationId xmlns:a16="http://schemas.microsoft.com/office/drawing/2014/main" id="{6A3BD0DE-3D50-4FE2-8E8F-6A173755B7C0}"/>
                </a:ext>
              </a:extLst>
            </p:cNvPr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386;p120">
              <a:extLst>
                <a:ext uri="{FF2B5EF4-FFF2-40B4-BE49-F238E27FC236}">
                  <a16:creationId xmlns:a16="http://schemas.microsoft.com/office/drawing/2014/main" id="{1D9CC0A3-8E04-419D-8C3E-A303DDF1AE25}"/>
                </a:ext>
              </a:extLst>
            </p:cNvPr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387;p120">
              <a:extLst>
                <a:ext uri="{FF2B5EF4-FFF2-40B4-BE49-F238E27FC236}">
                  <a16:creationId xmlns:a16="http://schemas.microsoft.com/office/drawing/2014/main" id="{DE426F2D-B1A8-46AF-B1ED-A9A8D81763DD}"/>
                </a:ext>
              </a:extLst>
            </p:cNvPr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388;p120">
              <a:extLst>
                <a:ext uri="{FF2B5EF4-FFF2-40B4-BE49-F238E27FC236}">
                  <a16:creationId xmlns:a16="http://schemas.microsoft.com/office/drawing/2014/main" id="{ED008410-73CD-448D-B06C-0952679DA73C}"/>
                </a:ext>
              </a:extLst>
            </p:cNvPr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389;p120">
              <a:extLst>
                <a:ext uri="{FF2B5EF4-FFF2-40B4-BE49-F238E27FC236}">
                  <a16:creationId xmlns:a16="http://schemas.microsoft.com/office/drawing/2014/main" id="{D1E14340-1A50-4FD6-892A-2D0F670AD42B}"/>
                </a:ext>
              </a:extLst>
            </p:cNvPr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390;p120">
              <a:extLst>
                <a:ext uri="{FF2B5EF4-FFF2-40B4-BE49-F238E27FC236}">
                  <a16:creationId xmlns:a16="http://schemas.microsoft.com/office/drawing/2014/main" id="{863BC0EF-18A2-425D-9B3F-D44E6262CF1B}"/>
                </a:ext>
              </a:extLst>
            </p:cNvPr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391;p120">
              <a:extLst>
                <a:ext uri="{FF2B5EF4-FFF2-40B4-BE49-F238E27FC236}">
                  <a16:creationId xmlns:a16="http://schemas.microsoft.com/office/drawing/2014/main" id="{79AA57D3-5C27-4106-B538-913BEE518619}"/>
                </a:ext>
              </a:extLst>
            </p:cNvPr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392;p120">
              <a:extLst>
                <a:ext uri="{FF2B5EF4-FFF2-40B4-BE49-F238E27FC236}">
                  <a16:creationId xmlns:a16="http://schemas.microsoft.com/office/drawing/2014/main" id="{E5D75129-4032-47AA-B597-017CA34E2BEF}"/>
                </a:ext>
              </a:extLst>
            </p:cNvPr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393;p120">
              <a:extLst>
                <a:ext uri="{FF2B5EF4-FFF2-40B4-BE49-F238E27FC236}">
                  <a16:creationId xmlns:a16="http://schemas.microsoft.com/office/drawing/2014/main" id="{074F9235-C982-40EA-988A-963026EECBC2}"/>
                </a:ext>
              </a:extLst>
            </p:cNvPr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394;p120">
              <a:extLst>
                <a:ext uri="{FF2B5EF4-FFF2-40B4-BE49-F238E27FC236}">
                  <a16:creationId xmlns:a16="http://schemas.microsoft.com/office/drawing/2014/main" id="{980D23E6-7DCB-4434-8CF8-177F6E9F5232}"/>
                </a:ext>
              </a:extLst>
            </p:cNvPr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395;p120">
              <a:extLst>
                <a:ext uri="{FF2B5EF4-FFF2-40B4-BE49-F238E27FC236}">
                  <a16:creationId xmlns:a16="http://schemas.microsoft.com/office/drawing/2014/main" id="{F9F4CEFC-9F98-4E58-BB2A-F4F0540E36E0}"/>
                </a:ext>
              </a:extLst>
            </p:cNvPr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396;p120">
              <a:extLst>
                <a:ext uri="{FF2B5EF4-FFF2-40B4-BE49-F238E27FC236}">
                  <a16:creationId xmlns:a16="http://schemas.microsoft.com/office/drawing/2014/main" id="{4C242BD1-3C0D-4801-AAC0-24F3946CDD51}"/>
                </a:ext>
              </a:extLst>
            </p:cNvPr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397;p120">
              <a:extLst>
                <a:ext uri="{FF2B5EF4-FFF2-40B4-BE49-F238E27FC236}">
                  <a16:creationId xmlns:a16="http://schemas.microsoft.com/office/drawing/2014/main" id="{26931232-842B-4576-A811-EE2A51F099B3}"/>
                </a:ext>
              </a:extLst>
            </p:cNvPr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398;p120">
              <a:extLst>
                <a:ext uri="{FF2B5EF4-FFF2-40B4-BE49-F238E27FC236}">
                  <a16:creationId xmlns:a16="http://schemas.microsoft.com/office/drawing/2014/main" id="{9EAC9859-BB97-45ED-B5C3-8A2FA6CC23CD}"/>
                </a:ext>
              </a:extLst>
            </p:cNvPr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6372;p120">
            <a:extLst>
              <a:ext uri="{FF2B5EF4-FFF2-40B4-BE49-F238E27FC236}">
                <a16:creationId xmlns:a16="http://schemas.microsoft.com/office/drawing/2014/main" id="{EF2389A4-C656-4A91-8D08-96B2C3A1848B}"/>
              </a:ext>
            </a:extLst>
          </p:cNvPr>
          <p:cNvGrpSpPr>
            <a:grpSpLocks noChangeAspect="1"/>
          </p:cNvGrpSpPr>
          <p:nvPr/>
        </p:nvGrpSpPr>
        <p:grpSpPr>
          <a:xfrm rot="-10603673">
            <a:off x="968573" y="1178074"/>
            <a:ext cx="2765972" cy="2757400"/>
            <a:chOff x="6395900" y="3027050"/>
            <a:chExt cx="627325" cy="620851"/>
          </a:xfrm>
        </p:grpSpPr>
        <p:sp>
          <p:nvSpPr>
            <p:cNvPr id="96" name="Google Shape;6373;p120">
              <a:extLst>
                <a:ext uri="{FF2B5EF4-FFF2-40B4-BE49-F238E27FC236}">
                  <a16:creationId xmlns:a16="http://schemas.microsoft.com/office/drawing/2014/main" id="{FBDB1B5E-73D8-41BD-A3F2-008D86101FFD}"/>
                </a:ext>
              </a:extLst>
            </p:cNvPr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74;p120">
              <a:extLst>
                <a:ext uri="{FF2B5EF4-FFF2-40B4-BE49-F238E27FC236}">
                  <a16:creationId xmlns:a16="http://schemas.microsoft.com/office/drawing/2014/main" id="{6233A897-644D-4215-B818-700C923F728E}"/>
                </a:ext>
              </a:extLst>
            </p:cNvPr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75;p120">
              <a:extLst>
                <a:ext uri="{FF2B5EF4-FFF2-40B4-BE49-F238E27FC236}">
                  <a16:creationId xmlns:a16="http://schemas.microsoft.com/office/drawing/2014/main" id="{2E85AF64-D4BB-4E62-927B-D5F2A4D94D6B}"/>
                </a:ext>
              </a:extLst>
            </p:cNvPr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76;p120">
              <a:extLst>
                <a:ext uri="{FF2B5EF4-FFF2-40B4-BE49-F238E27FC236}">
                  <a16:creationId xmlns:a16="http://schemas.microsoft.com/office/drawing/2014/main" id="{A0A28CA2-CB9E-46A1-BCDA-18DB98127802}"/>
                </a:ext>
              </a:extLst>
            </p:cNvPr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77;p120">
              <a:extLst>
                <a:ext uri="{FF2B5EF4-FFF2-40B4-BE49-F238E27FC236}">
                  <a16:creationId xmlns:a16="http://schemas.microsoft.com/office/drawing/2014/main" id="{F0626FAB-C488-42A5-9220-6D10ABB01363}"/>
                </a:ext>
              </a:extLst>
            </p:cNvPr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78;p120">
              <a:extLst>
                <a:ext uri="{FF2B5EF4-FFF2-40B4-BE49-F238E27FC236}">
                  <a16:creationId xmlns:a16="http://schemas.microsoft.com/office/drawing/2014/main" id="{22FF9983-7AA7-4003-8104-92E2BDF03CDC}"/>
                </a:ext>
              </a:extLst>
            </p:cNvPr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379;p120">
              <a:extLst>
                <a:ext uri="{FF2B5EF4-FFF2-40B4-BE49-F238E27FC236}">
                  <a16:creationId xmlns:a16="http://schemas.microsoft.com/office/drawing/2014/main" id="{EBF1B740-06F6-4D5D-90D2-6813A042F4B7}"/>
                </a:ext>
              </a:extLst>
            </p:cNvPr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380;p120">
              <a:extLst>
                <a:ext uri="{FF2B5EF4-FFF2-40B4-BE49-F238E27FC236}">
                  <a16:creationId xmlns:a16="http://schemas.microsoft.com/office/drawing/2014/main" id="{03852C94-18E0-4079-864E-23A2664614AE}"/>
                </a:ext>
              </a:extLst>
            </p:cNvPr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381;p120">
              <a:extLst>
                <a:ext uri="{FF2B5EF4-FFF2-40B4-BE49-F238E27FC236}">
                  <a16:creationId xmlns:a16="http://schemas.microsoft.com/office/drawing/2014/main" id="{7D5907F8-2D1C-4308-9EBE-879774A205A4}"/>
                </a:ext>
              </a:extLst>
            </p:cNvPr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382;p120">
              <a:extLst>
                <a:ext uri="{FF2B5EF4-FFF2-40B4-BE49-F238E27FC236}">
                  <a16:creationId xmlns:a16="http://schemas.microsoft.com/office/drawing/2014/main" id="{091916BE-845A-4390-8668-636DDDDDC3AB}"/>
                </a:ext>
              </a:extLst>
            </p:cNvPr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83;p120">
              <a:extLst>
                <a:ext uri="{FF2B5EF4-FFF2-40B4-BE49-F238E27FC236}">
                  <a16:creationId xmlns:a16="http://schemas.microsoft.com/office/drawing/2014/main" id="{26253704-D722-48D2-AFBD-9EA04455BA32}"/>
                </a:ext>
              </a:extLst>
            </p:cNvPr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84;p120">
              <a:extLst>
                <a:ext uri="{FF2B5EF4-FFF2-40B4-BE49-F238E27FC236}">
                  <a16:creationId xmlns:a16="http://schemas.microsoft.com/office/drawing/2014/main" id="{B086403F-9B91-45CD-B955-BC9C806ECBAA}"/>
                </a:ext>
              </a:extLst>
            </p:cNvPr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85;p120">
              <a:extLst>
                <a:ext uri="{FF2B5EF4-FFF2-40B4-BE49-F238E27FC236}">
                  <a16:creationId xmlns:a16="http://schemas.microsoft.com/office/drawing/2014/main" id="{58386BEC-4CDA-4894-83DB-BA71A2FC5AC8}"/>
                </a:ext>
              </a:extLst>
            </p:cNvPr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86;p120">
              <a:extLst>
                <a:ext uri="{FF2B5EF4-FFF2-40B4-BE49-F238E27FC236}">
                  <a16:creationId xmlns:a16="http://schemas.microsoft.com/office/drawing/2014/main" id="{D34471B1-7F74-4FD2-B1EB-D8D523A8DF4C}"/>
                </a:ext>
              </a:extLst>
            </p:cNvPr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87;p120">
              <a:extLst>
                <a:ext uri="{FF2B5EF4-FFF2-40B4-BE49-F238E27FC236}">
                  <a16:creationId xmlns:a16="http://schemas.microsoft.com/office/drawing/2014/main" id="{BD164501-A9B2-4986-BE0F-C9D6E80AD2EA}"/>
                </a:ext>
              </a:extLst>
            </p:cNvPr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88;p120">
              <a:extLst>
                <a:ext uri="{FF2B5EF4-FFF2-40B4-BE49-F238E27FC236}">
                  <a16:creationId xmlns:a16="http://schemas.microsoft.com/office/drawing/2014/main" id="{1DD2C637-80E3-416D-B832-547658ECD9B7}"/>
                </a:ext>
              </a:extLst>
            </p:cNvPr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89;p120">
              <a:extLst>
                <a:ext uri="{FF2B5EF4-FFF2-40B4-BE49-F238E27FC236}">
                  <a16:creationId xmlns:a16="http://schemas.microsoft.com/office/drawing/2014/main" id="{30B0CD86-EA18-46C6-BE42-9350DB5C73F5}"/>
                </a:ext>
              </a:extLst>
            </p:cNvPr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90;p120">
              <a:extLst>
                <a:ext uri="{FF2B5EF4-FFF2-40B4-BE49-F238E27FC236}">
                  <a16:creationId xmlns:a16="http://schemas.microsoft.com/office/drawing/2014/main" id="{165A9893-A0A8-4BB2-B77E-08680F5EC578}"/>
                </a:ext>
              </a:extLst>
            </p:cNvPr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91;p120">
              <a:extLst>
                <a:ext uri="{FF2B5EF4-FFF2-40B4-BE49-F238E27FC236}">
                  <a16:creationId xmlns:a16="http://schemas.microsoft.com/office/drawing/2014/main" id="{D156F6A6-7810-43EE-BED4-F45AD8A7C204}"/>
                </a:ext>
              </a:extLst>
            </p:cNvPr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92;p120">
              <a:extLst>
                <a:ext uri="{FF2B5EF4-FFF2-40B4-BE49-F238E27FC236}">
                  <a16:creationId xmlns:a16="http://schemas.microsoft.com/office/drawing/2014/main" id="{DD5E6290-95B9-4B4B-AC2C-9187BAB29455}"/>
                </a:ext>
              </a:extLst>
            </p:cNvPr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3;p120">
              <a:extLst>
                <a:ext uri="{FF2B5EF4-FFF2-40B4-BE49-F238E27FC236}">
                  <a16:creationId xmlns:a16="http://schemas.microsoft.com/office/drawing/2014/main" id="{6FDEEA10-8918-4AE0-950B-3CFA2641F51B}"/>
                </a:ext>
              </a:extLst>
            </p:cNvPr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394;p120">
              <a:extLst>
                <a:ext uri="{FF2B5EF4-FFF2-40B4-BE49-F238E27FC236}">
                  <a16:creationId xmlns:a16="http://schemas.microsoft.com/office/drawing/2014/main" id="{F81E068B-90A9-4E97-909D-508DF7A876DF}"/>
                </a:ext>
              </a:extLst>
            </p:cNvPr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395;p120">
              <a:extLst>
                <a:ext uri="{FF2B5EF4-FFF2-40B4-BE49-F238E27FC236}">
                  <a16:creationId xmlns:a16="http://schemas.microsoft.com/office/drawing/2014/main" id="{B3768869-AAC8-4F86-A4B2-D7B74F90C17A}"/>
                </a:ext>
              </a:extLst>
            </p:cNvPr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396;p120">
              <a:extLst>
                <a:ext uri="{FF2B5EF4-FFF2-40B4-BE49-F238E27FC236}">
                  <a16:creationId xmlns:a16="http://schemas.microsoft.com/office/drawing/2014/main" id="{5DD45E07-56E3-43BC-B976-6C5EB5493A6E}"/>
                </a:ext>
              </a:extLst>
            </p:cNvPr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397;p120">
              <a:extLst>
                <a:ext uri="{FF2B5EF4-FFF2-40B4-BE49-F238E27FC236}">
                  <a16:creationId xmlns:a16="http://schemas.microsoft.com/office/drawing/2014/main" id="{CBD42FAF-2BEB-47D8-A1B7-7DB47A1D4C0A}"/>
                </a:ext>
              </a:extLst>
            </p:cNvPr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398;p120">
              <a:extLst>
                <a:ext uri="{FF2B5EF4-FFF2-40B4-BE49-F238E27FC236}">
                  <a16:creationId xmlns:a16="http://schemas.microsoft.com/office/drawing/2014/main" id="{4C5A8118-9331-49D4-BCCD-AEF96F49BC61}"/>
                </a:ext>
              </a:extLst>
            </p:cNvPr>
            <p:cNvSpPr/>
            <p:nvPr/>
          </p:nvSpPr>
          <p:spPr>
            <a:xfrm>
              <a:off x="6395925" y="3027476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6399;p120">
            <a:extLst>
              <a:ext uri="{FF2B5EF4-FFF2-40B4-BE49-F238E27FC236}">
                <a16:creationId xmlns:a16="http://schemas.microsoft.com/office/drawing/2014/main" id="{EF2F5FEC-CDC6-44A6-8340-0146F85F57A9}"/>
              </a:ext>
            </a:extLst>
          </p:cNvPr>
          <p:cNvGrpSpPr>
            <a:grpSpLocks noChangeAspect="1"/>
          </p:cNvGrpSpPr>
          <p:nvPr/>
        </p:nvGrpSpPr>
        <p:grpSpPr>
          <a:xfrm rot="8228420">
            <a:off x="6833765" y="-831215"/>
            <a:ext cx="3986469" cy="4298249"/>
            <a:chOff x="-690798" y="2654793"/>
            <a:chExt cx="2448251" cy="2639728"/>
          </a:xfrm>
          <a:solidFill>
            <a:srgbClr val="F3CCCC"/>
          </a:solidFill>
        </p:grpSpPr>
        <p:sp>
          <p:nvSpPr>
            <p:cNvPr id="151" name="Google Shape;6400;p120">
              <a:extLst>
                <a:ext uri="{FF2B5EF4-FFF2-40B4-BE49-F238E27FC236}">
                  <a16:creationId xmlns:a16="http://schemas.microsoft.com/office/drawing/2014/main" id="{E9DF93D3-46B2-4204-BBFC-BB0414B9C184}"/>
                </a:ext>
              </a:extLst>
            </p:cNvPr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401;p120">
              <a:extLst>
                <a:ext uri="{FF2B5EF4-FFF2-40B4-BE49-F238E27FC236}">
                  <a16:creationId xmlns:a16="http://schemas.microsoft.com/office/drawing/2014/main" id="{26372285-4786-4445-9B3A-24875DB09CB7}"/>
                </a:ext>
              </a:extLst>
            </p:cNvPr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402;p120">
              <a:extLst>
                <a:ext uri="{FF2B5EF4-FFF2-40B4-BE49-F238E27FC236}">
                  <a16:creationId xmlns:a16="http://schemas.microsoft.com/office/drawing/2014/main" id="{20D67F57-29AF-441F-9C4E-35F026CEE438}"/>
                </a:ext>
              </a:extLst>
            </p:cNvPr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403;p120">
              <a:extLst>
                <a:ext uri="{FF2B5EF4-FFF2-40B4-BE49-F238E27FC236}">
                  <a16:creationId xmlns:a16="http://schemas.microsoft.com/office/drawing/2014/main" id="{50B82FB4-5148-4614-85DE-0D8B5CBE75B8}"/>
                </a:ext>
              </a:extLst>
            </p:cNvPr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404;p120">
              <a:extLst>
                <a:ext uri="{FF2B5EF4-FFF2-40B4-BE49-F238E27FC236}">
                  <a16:creationId xmlns:a16="http://schemas.microsoft.com/office/drawing/2014/main" id="{E58BBA2B-EDEB-4B41-94B1-A47353D7F38C}"/>
                </a:ext>
              </a:extLst>
            </p:cNvPr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405;p120">
              <a:extLst>
                <a:ext uri="{FF2B5EF4-FFF2-40B4-BE49-F238E27FC236}">
                  <a16:creationId xmlns:a16="http://schemas.microsoft.com/office/drawing/2014/main" id="{FB217BA3-4A8E-4BA8-A5A6-E6E02485CE79}"/>
                </a:ext>
              </a:extLst>
            </p:cNvPr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406;p120">
              <a:extLst>
                <a:ext uri="{FF2B5EF4-FFF2-40B4-BE49-F238E27FC236}">
                  <a16:creationId xmlns:a16="http://schemas.microsoft.com/office/drawing/2014/main" id="{D5DCDBA3-F4AF-42D6-9EAE-0A91D39CA147}"/>
                </a:ext>
              </a:extLst>
            </p:cNvPr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407;p120">
              <a:extLst>
                <a:ext uri="{FF2B5EF4-FFF2-40B4-BE49-F238E27FC236}">
                  <a16:creationId xmlns:a16="http://schemas.microsoft.com/office/drawing/2014/main" id="{83C38C68-5178-4FB4-BBD6-6EF0D59EE353}"/>
                </a:ext>
              </a:extLst>
            </p:cNvPr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408;p120">
              <a:extLst>
                <a:ext uri="{FF2B5EF4-FFF2-40B4-BE49-F238E27FC236}">
                  <a16:creationId xmlns:a16="http://schemas.microsoft.com/office/drawing/2014/main" id="{C9954B74-CBBE-480C-B10B-D6C9A07B75C0}"/>
                </a:ext>
              </a:extLst>
            </p:cNvPr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409;p120">
              <a:extLst>
                <a:ext uri="{FF2B5EF4-FFF2-40B4-BE49-F238E27FC236}">
                  <a16:creationId xmlns:a16="http://schemas.microsoft.com/office/drawing/2014/main" id="{B94E5397-561A-4AEA-AF71-11B6245A3A68}"/>
                </a:ext>
              </a:extLst>
            </p:cNvPr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410;p120">
              <a:extLst>
                <a:ext uri="{FF2B5EF4-FFF2-40B4-BE49-F238E27FC236}">
                  <a16:creationId xmlns:a16="http://schemas.microsoft.com/office/drawing/2014/main" id="{B3A086FF-C0E8-45BA-A423-8A4C9BA2E76B}"/>
                </a:ext>
              </a:extLst>
            </p:cNvPr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411;p120">
              <a:extLst>
                <a:ext uri="{FF2B5EF4-FFF2-40B4-BE49-F238E27FC236}">
                  <a16:creationId xmlns:a16="http://schemas.microsoft.com/office/drawing/2014/main" id="{F94F2233-C8BF-4922-A2F1-5AB036D9BB85}"/>
                </a:ext>
              </a:extLst>
            </p:cNvPr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412;p120">
              <a:extLst>
                <a:ext uri="{FF2B5EF4-FFF2-40B4-BE49-F238E27FC236}">
                  <a16:creationId xmlns:a16="http://schemas.microsoft.com/office/drawing/2014/main" id="{1E5B943C-7D00-4892-8383-9499BF937CA4}"/>
                </a:ext>
              </a:extLst>
            </p:cNvPr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413;p120">
              <a:extLst>
                <a:ext uri="{FF2B5EF4-FFF2-40B4-BE49-F238E27FC236}">
                  <a16:creationId xmlns:a16="http://schemas.microsoft.com/office/drawing/2014/main" id="{E19D5BBE-413F-4D69-8994-14056E104C1B}"/>
                </a:ext>
              </a:extLst>
            </p:cNvPr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414;p120">
              <a:extLst>
                <a:ext uri="{FF2B5EF4-FFF2-40B4-BE49-F238E27FC236}">
                  <a16:creationId xmlns:a16="http://schemas.microsoft.com/office/drawing/2014/main" id="{089D1041-B815-4152-856D-67732A92B0AF}"/>
                </a:ext>
              </a:extLst>
            </p:cNvPr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415;p120">
              <a:extLst>
                <a:ext uri="{FF2B5EF4-FFF2-40B4-BE49-F238E27FC236}">
                  <a16:creationId xmlns:a16="http://schemas.microsoft.com/office/drawing/2014/main" id="{693D9126-2EE6-4D8C-B811-3B3B0C7A9F7C}"/>
                </a:ext>
              </a:extLst>
            </p:cNvPr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416;p120">
              <a:extLst>
                <a:ext uri="{FF2B5EF4-FFF2-40B4-BE49-F238E27FC236}">
                  <a16:creationId xmlns:a16="http://schemas.microsoft.com/office/drawing/2014/main" id="{4D3909BC-4AEB-4970-A2BD-0E737F605141}"/>
                </a:ext>
              </a:extLst>
            </p:cNvPr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417;p120">
              <a:extLst>
                <a:ext uri="{FF2B5EF4-FFF2-40B4-BE49-F238E27FC236}">
                  <a16:creationId xmlns:a16="http://schemas.microsoft.com/office/drawing/2014/main" id="{09AAD42A-1867-44C4-B3DB-C4FDBA49E7E9}"/>
                </a:ext>
              </a:extLst>
            </p:cNvPr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418;p120">
              <a:extLst>
                <a:ext uri="{FF2B5EF4-FFF2-40B4-BE49-F238E27FC236}">
                  <a16:creationId xmlns:a16="http://schemas.microsoft.com/office/drawing/2014/main" id="{B524FCA9-37EC-4F10-90B3-335363C662B1}"/>
                </a:ext>
              </a:extLst>
            </p:cNvPr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419;p120">
              <a:extLst>
                <a:ext uri="{FF2B5EF4-FFF2-40B4-BE49-F238E27FC236}">
                  <a16:creationId xmlns:a16="http://schemas.microsoft.com/office/drawing/2014/main" id="{9177A7CA-AF21-477B-90E0-B80D225A1D2A}"/>
                </a:ext>
              </a:extLst>
            </p:cNvPr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420;p120">
              <a:extLst>
                <a:ext uri="{FF2B5EF4-FFF2-40B4-BE49-F238E27FC236}">
                  <a16:creationId xmlns:a16="http://schemas.microsoft.com/office/drawing/2014/main" id="{86094D31-54A7-4CA9-9D61-29A050034125}"/>
                </a:ext>
              </a:extLst>
            </p:cNvPr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421;p120">
              <a:extLst>
                <a:ext uri="{FF2B5EF4-FFF2-40B4-BE49-F238E27FC236}">
                  <a16:creationId xmlns:a16="http://schemas.microsoft.com/office/drawing/2014/main" id="{2F42901F-BD85-4CA1-B116-F3984D426D00}"/>
                </a:ext>
              </a:extLst>
            </p:cNvPr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422;p120">
              <a:extLst>
                <a:ext uri="{FF2B5EF4-FFF2-40B4-BE49-F238E27FC236}">
                  <a16:creationId xmlns:a16="http://schemas.microsoft.com/office/drawing/2014/main" id="{D74392B1-2742-41B6-9BFE-A9462C533870}"/>
                </a:ext>
              </a:extLst>
            </p:cNvPr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423;p120">
              <a:extLst>
                <a:ext uri="{FF2B5EF4-FFF2-40B4-BE49-F238E27FC236}">
                  <a16:creationId xmlns:a16="http://schemas.microsoft.com/office/drawing/2014/main" id="{DA635442-B8E0-4A45-8147-516F8742A1D8}"/>
                </a:ext>
              </a:extLst>
            </p:cNvPr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424;p120">
              <a:extLst>
                <a:ext uri="{FF2B5EF4-FFF2-40B4-BE49-F238E27FC236}">
                  <a16:creationId xmlns:a16="http://schemas.microsoft.com/office/drawing/2014/main" id="{2C286A82-FECE-4959-B682-628A240A2104}"/>
                </a:ext>
              </a:extLst>
            </p:cNvPr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425;p120">
              <a:extLst>
                <a:ext uri="{FF2B5EF4-FFF2-40B4-BE49-F238E27FC236}">
                  <a16:creationId xmlns:a16="http://schemas.microsoft.com/office/drawing/2014/main" id="{88E80CE3-2B9A-4083-B4BA-C0ABFB3F514F}"/>
                </a:ext>
              </a:extLst>
            </p:cNvPr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426;p120">
              <a:extLst>
                <a:ext uri="{FF2B5EF4-FFF2-40B4-BE49-F238E27FC236}">
                  <a16:creationId xmlns:a16="http://schemas.microsoft.com/office/drawing/2014/main" id="{1D20167B-9221-4205-B01C-BC20FCB7DE19}"/>
                </a:ext>
              </a:extLst>
            </p:cNvPr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427;p120">
              <a:extLst>
                <a:ext uri="{FF2B5EF4-FFF2-40B4-BE49-F238E27FC236}">
                  <a16:creationId xmlns:a16="http://schemas.microsoft.com/office/drawing/2014/main" id="{D9944DCF-5091-4602-B89F-DFDE66970301}"/>
                </a:ext>
              </a:extLst>
            </p:cNvPr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428;p120">
              <a:extLst>
                <a:ext uri="{FF2B5EF4-FFF2-40B4-BE49-F238E27FC236}">
                  <a16:creationId xmlns:a16="http://schemas.microsoft.com/office/drawing/2014/main" id="{DF165482-1B9E-4323-8A93-C1CE1822020A}"/>
                </a:ext>
              </a:extLst>
            </p:cNvPr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429;p120">
              <a:extLst>
                <a:ext uri="{FF2B5EF4-FFF2-40B4-BE49-F238E27FC236}">
                  <a16:creationId xmlns:a16="http://schemas.microsoft.com/office/drawing/2014/main" id="{01B30C7C-4817-4381-835E-785B21BA15CD}"/>
                </a:ext>
              </a:extLst>
            </p:cNvPr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430;p120">
              <a:extLst>
                <a:ext uri="{FF2B5EF4-FFF2-40B4-BE49-F238E27FC236}">
                  <a16:creationId xmlns:a16="http://schemas.microsoft.com/office/drawing/2014/main" id="{B2DB5BE6-A101-4C66-8760-5C6EF1553B9A}"/>
                </a:ext>
              </a:extLst>
            </p:cNvPr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431;p120">
              <a:extLst>
                <a:ext uri="{FF2B5EF4-FFF2-40B4-BE49-F238E27FC236}">
                  <a16:creationId xmlns:a16="http://schemas.microsoft.com/office/drawing/2014/main" id="{49CC2F20-0A43-4956-85CC-27C2C2A94A5D}"/>
                </a:ext>
              </a:extLst>
            </p:cNvPr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432;p120">
              <a:extLst>
                <a:ext uri="{FF2B5EF4-FFF2-40B4-BE49-F238E27FC236}">
                  <a16:creationId xmlns:a16="http://schemas.microsoft.com/office/drawing/2014/main" id="{73F0BF44-F019-473D-ADF7-392264DBF2A6}"/>
                </a:ext>
              </a:extLst>
            </p:cNvPr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433;p120">
              <a:extLst>
                <a:ext uri="{FF2B5EF4-FFF2-40B4-BE49-F238E27FC236}">
                  <a16:creationId xmlns:a16="http://schemas.microsoft.com/office/drawing/2014/main" id="{73BEA607-6E63-4DBE-878F-6CB69CAB032D}"/>
                </a:ext>
              </a:extLst>
            </p:cNvPr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434;p120">
              <a:extLst>
                <a:ext uri="{FF2B5EF4-FFF2-40B4-BE49-F238E27FC236}">
                  <a16:creationId xmlns:a16="http://schemas.microsoft.com/office/drawing/2014/main" id="{D9ADB1DB-CB0F-4F1F-950A-5E76BC204EB9}"/>
                </a:ext>
              </a:extLst>
            </p:cNvPr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435;p120">
              <a:extLst>
                <a:ext uri="{FF2B5EF4-FFF2-40B4-BE49-F238E27FC236}">
                  <a16:creationId xmlns:a16="http://schemas.microsoft.com/office/drawing/2014/main" id="{EEF22872-A60F-466D-9294-5D0C3990BB04}"/>
                </a:ext>
              </a:extLst>
            </p:cNvPr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6131;p120">
            <a:extLst>
              <a:ext uri="{FF2B5EF4-FFF2-40B4-BE49-F238E27FC236}">
                <a16:creationId xmlns:a16="http://schemas.microsoft.com/office/drawing/2014/main" id="{82755A0E-D178-40EB-BF2E-F5DB1CCA01AA}"/>
              </a:ext>
            </a:extLst>
          </p:cNvPr>
          <p:cNvGrpSpPr>
            <a:grpSpLocks noChangeAspect="1"/>
          </p:cNvGrpSpPr>
          <p:nvPr/>
        </p:nvGrpSpPr>
        <p:grpSpPr>
          <a:xfrm rot="15705215">
            <a:off x="7135895" y="1302807"/>
            <a:ext cx="3298754" cy="2819965"/>
            <a:chOff x="902100" y="3410650"/>
            <a:chExt cx="787100" cy="610275"/>
          </a:xfrm>
        </p:grpSpPr>
        <p:sp>
          <p:nvSpPr>
            <p:cNvPr id="248" name="Google Shape;6132;p120">
              <a:extLst>
                <a:ext uri="{FF2B5EF4-FFF2-40B4-BE49-F238E27FC236}">
                  <a16:creationId xmlns:a16="http://schemas.microsoft.com/office/drawing/2014/main" id="{8D371F06-DB2F-4F58-ACAA-A56BFA9D4405}"/>
                </a:ext>
              </a:extLst>
            </p:cNvPr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133;p120">
              <a:extLst>
                <a:ext uri="{FF2B5EF4-FFF2-40B4-BE49-F238E27FC236}">
                  <a16:creationId xmlns:a16="http://schemas.microsoft.com/office/drawing/2014/main" id="{ABDCEA67-C2B6-4F85-B085-AFF7EC436481}"/>
                </a:ext>
              </a:extLst>
            </p:cNvPr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134;p120">
              <a:extLst>
                <a:ext uri="{FF2B5EF4-FFF2-40B4-BE49-F238E27FC236}">
                  <a16:creationId xmlns:a16="http://schemas.microsoft.com/office/drawing/2014/main" id="{6323B117-149F-4B5C-BA63-5DD00534B3BF}"/>
                </a:ext>
              </a:extLst>
            </p:cNvPr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135;p120">
              <a:extLst>
                <a:ext uri="{FF2B5EF4-FFF2-40B4-BE49-F238E27FC236}">
                  <a16:creationId xmlns:a16="http://schemas.microsoft.com/office/drawing/2014/main" id="{FF650176-24C0-4260-A8C5-B59F129D21F8}"/>
                </a:ext>
              </a:extLst>
            </p:cNvPr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136;p120">
              <a:extLst>
                <a:ext uri="{FF2B5EF4-FFF2-40B4-BE49-F238E27FC236}">
                  <a16:creationId xmlns:a16="http://schemas.microsoft.com/office/drawing/2014/main" id="{F031D8B7-BED2-4F75-AB78-278E20A2761F}"/>
                </a:ext>
              </a:extLst>
            </p:cNvPr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137;p120">
              <a:extLst>
                <a:ext uri="{FF2B5EF4-FFF2-40B4-BE49-F238E27FC236}">
                  <a16:creationId xmlns:a16="http://schemas.microsoft.com/office/drawing/2014/main" id="{D4C014FF-94EF-4BBA-9962-4AAFC026F1BD}"/>
                </a:ext>
              </a:extLst>
            </p:cNvPr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138;p120">
              <a:extLst>
                <a:ext uri="{FF2B5EF4-FFF2-40B4-BE49-F238E27FC236}">
                  <a16:creationId xmlns:a16="http://schemas.microsoft.com/office/drawing/2014/main" id="{216E49FD-E5BE-4DB7-88AB-C42C046DFCB5}"/>
                </a:ext>
              </a:extLst>
            </p:cNvPr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139;p120">
              <a:extLst>
                <a:ext uri="{FF2B5EF4-FFF2-40B4-BE49-F238E27FC236}">
                  <a16:creationId xmlns:a16="http://schemas.microsoft.com/office/drawing/2014/main" id="{3028A999-755D-48E9-AE84-98C4EDAD7B67}"/>
                </a:ext>
              </a:extLst>
            </p:cNvPr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140;p120">
              <a:extLst>
                <a:ext uri="{FF2B5EF4-FFF2-40B4-BE49-F238E27FC236}">
                  <a16:creationId xmlns:a16="http://schemas.microsoft.com/office/drawing/2014/main" id="{AC74627A-A227-4C26-A4BB-49D4A8C9C93C}"/>
                </a:ext>
              </a:extLst>
            </p:cNvPr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141;p120">
              <a:extLst>
                <a:ext uri="{FF2B5EF4-FFF2-40B4-BE49-F238E27FC236}">
                  <a16:creationId xmlns:a16="http://schemas.microsoft.com/office/drawing/2014/main" id="{EFB440E6-A5F8-45A3-9951-8218CD5BE13F}"/>
                </a:ext>
              </a:extLst>
            </p:cNvPr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142;p120">
              <a:extLst>
                <a:ext uri="{FF2B5EF4-FFF2-40B4-BE49-F238E27FC236}">
                  <a16:creationId xmlns:a16="http://schemas.microsoft.com/office/drawing/2014/main" id="{D393E14E-5516-4A2F-BACA-2C2507419C07}"/>
                </a:ext>
              </a:extLst>
            </p:cNvPr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143;p120">
              <a:extLst>
                <a:ext uri="{FF2B5EF4-FFF2-40B4-BE49-F238E27FC236}">
                  <a16:creationId xmlns:a16="http://schemas.microsoft.com/office/drawing/2014/main" id="{99ED9961-CB8F-431F-85D7-3F4BB27FA47A}"/>
                </a:ext>
              </a:extLst>
            </p:cNvPr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144;p120">
              <a:extLst>
                <a:ext uri="{FF2B5EF4-FFF2-40B4-BE49-F238E27FC236}">
                  <a16:creationId xmlns:a16="http://schemas.microsoft.com/office/drawing/2014/main" id="{FCABAD30-784F-4DED-9673-BDA156E5FB41}"/>
                </a:ext>
              </a:extLst>
            </p:cNvPr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145;p120">
              <a:extLst>
                <a:ext uri="{FF2B5EF4-FFF2-40B4-BE49-F238E27FC236}">
                  <a16:creationId xmlns:a16="http://schemas.microsoft.com/office/drawing/2014/main" id="{06175BD0-9C0D-4076-B6B5-6440F9B60235}"/>
                </a:ext>
              </a:extLst>
            </p:cNvPr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146;p120">
              <a:extLst>
                <a:ext uri="{FF2B5EF4-FFF2-40B4-BE49-F238E27FC236}">
                  <a16:creationId xmlns:a16="http://schemas.microsoft.com/office/drawing/2014/main" id="{B22C83C6-0B61-4E24-87E8-6C3BCE763A2F}"/>
                </a:ext>
              </a:extLst>
            </p:cNvPr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147;p120">
              <a:extLst>
                <a:ext uri="{FF2B5EF4-FFF2-40B4-BE49-F238E27FC236}">
                  <a16:creationId xmlns:a16="http://schemas.microsoft.com/office/drawing/2014/main" id="{E6215366-0998-4619-9E17-2E1BF2A1E4D1}"/>
                </a:ext>
              </a:extLst>
            </p:cNvPr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148;p120">
              <a:extLst>
                <a:ext uri="{FF2B5EF4-FFF2-40B4-BE49-F238E27FC236}">
                  <a16:creationId xmlns:a16="http://schemas.microsoft.com/office/drawing/2014/main" id="{68E3CB37-4D75-477C-A306-84949255D886}"/>
                </a:ext>
              </a:extLst>
            </p:cNvPr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149;p120">
              <a:extLst>
                <a:ext uri="{FF2B5EF4-FFF2-40B4-BE49-F238E27FC236}">
                  <a16:creationId xmlns:a16="http://schemas.microsoft.com/office/drawing/2014/main" id="{E9DA472A-978C-4685-99A9-0854DFCD0D79}"/>
                </a:ext>
              </a:extLst>
            </p:cNvPr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150;p120">
              <a:extLst>
                <a:ext uri="{FF2B5EF4-FFF2-40B4-BE49-F238E27FC236}">
                  <a16:creationId xmlns:a16="http://schemas.microsoft.com/office/drawing/2014/main" id="{53607BE8-15BD-4E0F-B8CC-7935D5B59AEF}"/>
                </a:ext>
              </a:extLst>
            </p:cNvPr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151;p120">
              <a:extLst>
                <a:ext uri="{FF2B5EF4-FFF2-40B4-BE49-F238E27FC236}">
                  <a16:creationId xmlns:a16="http://schemas.microsoft.com/office/drawing/2014/main" id="{0EBE70AA-42BE-4CEE-817F-1B6669F71B60}"/>
                </a:ext>
              </a:extLst>
            </p:cNvPr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152;p120">
              <a:extLst>
                <a:ext uri="{FF2B5EF4-FFF2-40B4-BE49-F238E27FC236}">
                  <a16:creationId xmlns:a16="http://schemas.microsoft.com/office/drawing/2014/main" id="{33314FEF-5F09-4AC3-B804-1248CDED8D4B}"/>
                </a:ext>
              </a:extLst>
            </p:cNvPr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153;p120">
              <a:extLst>
                <a:ext uri="{FF2B5EF4-FFF2-40B4-BE49-F238E27FC236}">
                  <a16:creationId xmlns:a16="http://schemas.microsoft.com/office/drawing/2014/main" id="{3654873E-26B2-48EE-B712-470D2746F257}"/>
                </a:ext>
              </a:extLst>
            </p:cNvPr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154;p120">
              <a:extLst>
                <a:ext uri="{FF2B5EF4-FFF2-40B4-BE49-F238E27FC236}">
                  <a16:creationId xmlns:a16="http://schemas.microsoft.com/office/drawing/2014/main" id="{C37282E2-173B-40D0-8F8C-CF198E7E232E}"/>
                </a:ext>
              </a:extLst>
            </p:cNvPr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155;p120">
              <a:extLst>
                <a:ext uri="{FF2B5EF4-FFF2-40B4-BE49-F238E27FC236}">
                  <a16:creationId xmlns:a16="http://schemas.microsoft.com/office/drawing/2014/main" id="{652382FA-F66C-49DC-945B-2970D09F08A9}"/>
                </a:ext>
              </a:extLst>
            </p:cNvPr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156;p120">
              <a:extLst>
                <a:ext uri="{FF2B5EF4-FFF2-40B4-BE49-F238E27FC236}">
                  <a16:creationId xmlns:a16="http://schemas.microsoft.com/office/drawing/2014/main" id="{6B1FAE73-1913-4DEB-BAD4-034E40613E79}"/>
                </a:ext>
              </a:extLst>
            </p:cNvPr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157;p120">
              <a:extLst>
                <a:ext uri="{FF2B5EF4-FFF2-40B4-BE49-F238E27FC236}">
                  <a16:creationId xmlns:a16="http://schemas.microsoft.com/office/drawing/2014/main" id="{CE2CDC44-F1FA-45BB-97CA-7B86840886D9}"/>
                </a:ext>
              </a:extLst>
            </p:cNvPr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158;p120">
              <a:extLst>
                <a:ext uri="{FF2B5EF4-FFF2-40B4-BE49-F238E27FC236}">
                  <a16:creationId xmlns:a16="http://schemas.microsoft.com/office/drawing/2014/main" id="{E8DE272C-861C-49E9-A343-831F4E2714E1}"/>
                </a:ext>
              </a:extLst>
            </p:cNvPr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159;p120">
              <a:extLst>
                <a:ext uri="{FF2B5EF4-FFF2-40B4-BE49-F238E27FC236}">
                  <a16:creationId xmlns:a16="http://schemas.microsoft.com/office/drawing/2014/main" id="{C04244DC-4C76-460A-9638-FB8972FDB247}"/>
                </a:ext>
              </a:extLst>
            </p:cNvPr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160;p120">
              <a:extLst>
                <a:ext uri="{FF2B5EF4-FFF2-40B4-BE49-F238E27FC236}">
                  <a16:creationId xmlns:a16="http://schemas.microsoft.com/office/drawing/2014/main" id="{BE5D7754-73A8-4666-8B89-71D19788E479}"/>
                </a:ext>
              </a:extLst>
            </p:cNvPr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5630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62"/>
          <p:cNvSpPr txBox="1">
            <a:spLocks noGrp="1"/>
          </p:cNvSpPr>
          <p:nvPr>
            <p:ph type="subTitle" idx="1"/>
          </p:nvPr>
        </p:nvSpPr>
        <p:spPr>
          <a:xfrm>
            <a:off x="4477900" y="2919175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«Поговорим о вашей семье»</a:t>
            </a:r>
            <a:endParaRPr dirty="0">
              <a:latin typeface="Comfortaa" pitchFamily="2" charset="0"/>
            </a:endParaRPr>
          </a:p>
        </p:txBody>
      </p:sp>
      <p:sp>
        <p:nvSpPr>
          <p:cNvPr id="4144" name="Google Shape;4144;p62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</a:t>
            </a:r>
            <a:r>
              <a:rPr lang="en-US" dirty="0">
                <a:latin typeface="Comfortaa" pitchFamily="2" charset="0"/>
              </a:rPr>
              <a:t>4</a:t>
            </a:r>
            <a:endParaRPr dirty="0">
              <a:latin typeface="Comfortaa" pitchFamily="2" charset="0"/>
            </a:endParaRPr>
          </a:p>
        </p:txBody>
      </p:sp>
      <p:cxnSp>
        <p:nvCxnSpPr>
          <p:cNvPr id="4145" name="Google Shape;4145;p62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2" name="Google Shape;4142;p62"/>
          <p:cNvSpPr txBox="1">
            <a:spLocks noGrp="1"/>
          </p:cNvSpPr>
          <p:nvPr>
            <p:ph type="title"/>
          </p:nvPr>
        </p:nvSpPr>
        <p:spPr>
          <a:xfrm>
            <a:off x="4477900" y="2245738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Comfortaa" pitchFamily="2" charset="0"/>
              </a:rPr>
              <a:t>Лечение</a:t>
            </a:r>
            <a:endParaRPr sz="3200" dirty="0">
              <a:latin typeface="Comfortaa" pitchFamily="2" charset="0"/>
            </a:endParaRPr>
          </a:p>
        </p:txBody>
      </p:sp>
      <p:grpSp>
        <p:nvGrpSpPr>
          <p:cNvPr id="231" name="Google Shape;6182;p120">
            <a:extLst>
              <a:ext uri="{FF2B5EF4-FFF2-40B4-BE49-F238E27FC236}">
                <a16:creationId xmlns:a16="http://schemas.microsoft.com/office/drawing/2014/main" id="{A1988D49-C038-44A1-B9B8-96E2B17F36C5}"/>
              </a:ext>
            </a:extLst>
          </p:cNvPr>
          <p:cNvGrpSpPr>
            <a:grpSpLocks noChangeAspect="1"/>
          </p:cNvGrpSpPr>
          <p:nvPr/>
        </p:nvGrpSpPr>
        <p:grpSpPr>
          <a:xfrm rot="3396841" flipH="1">
            <a:off x="94549" y="2097426"/>
            <a:ext cx="3499939" cy="1340729"/>
            <a:chOff x="4920725" y="3889650"/>
            <a:chExt cx="789000" cy="302225"/>
          </a:xfrm>
          <a:solidFill>
            <a:srgbClr val="FABABA"/>
          </a:solidFill>
        </p:grpSpPr>
        <p:sp>
          <p:nvSpPr>
            <p:cNvPr id="232" name="Google Shape;6183;p120">
              <a:extLst>
                <a:ext uri="{FF2B5EF4-FFF2-40B4-BE49-F238E27FC236}">
                  <a16:creationId xmlns:a16="http://schemas.microsoft.com/office/drawing/2014/main" id="{6A80CB35-071D-4261-8BF0-AFB8750B1A1C}"/>
                </a:ext>
              </a:extLst>
            </p:cNvPr>
            <p:cNvSpPr/>
            <p:nvPr/>
          </p:nvSpPr>
          <p:spPr>
            <a:xfrm>
              <a:off x="4920725" y="3889650"/>
              <a:ext cx="788950" cy="301800"/>
            </a:xfrm>
            <a:custGeom>
              <a:avLst/>
              <a:gdLst/>
              <a:ahLst/>
              <a:cxnLst/>
              <a:rect l="l" t="t" r="r" b="b"/>
              <a:pathLst>
                <a:path w="31558" h="12072" extrusionOk="0">
                  <a:moveTo>
                    <a:pt x="8471" y="0"/>
                  </a:moveTo>
                  <a:cubicBezTo>
                    <a:pt x="8275" y="0"/>
                    <a:pt x="8079" y="6"/>
                    <a:pt x="7883" y="17"/>
                  </a:cubicBezTo>
                  <a:cubicBezTo>
                    <a:pt x="7848" y="18"/>
                    <a:pt x="7820" y="47"/>
                    <a:pt x="7822" y="82"/>
                  </a:cubicBezTo>
                  <a:cubicBezTo>
                    <a:pt x="7786" y="115"/>
                    <a:pt x="7786" y="171"/>
                    <a:pt x="7822" y="206"/>
                  </a:cubicBezTo>
                  <a:cubicBezTo>
                    <a:pt x="8190" y="597"/>
                    <a:pt x="8446" y="1008"/>
                    <a:pt x="8605" y="1522"/>
                  </a:cubicBezTo>
                  <a:cubicBezTo>
                    <a:pt x="8658" y="1694"/>
                    <a:pt x="8702" y="1870"/>
                    <a:pt x="8735" y="2048"/>
                  </a:cubicBezTo>
                  <a:cubicBezTo>
                    <a:pt x="8762" y="2186"/>
                    <a:pt x="8823" y="2593"/>
                    <a:pt x="8753" y="2889"/>
                  </a:cubicBezTo>
                  <a:cubicBezTo>
                    <a:pt x="8683" y="2979"/>
                    <a:pt x="8619" y="3057"/>
                    <a:pt x="8511" y="3107"/>
                  </a:cubicBezTo>
                  <a:cubicBezTo>
                    <a:pt x="8429" y="3146"/>
                    <a:pt x="8339" y="3165"/>
                    <a:pt x="8248" y="3165"/>
                  </a:cubicBezTo>
                  <a:cubicBezTo>
                    <a:pt x="8224" y="3165"/>
                    <a:pt x="8200" y="3164"/>
                    <a:pt x="8176" y="3161"/>
                  </a:cubicBezTo>
                  <a:cubicBezTo>
                    <a:pt x="7599" y="2940"/>
                    <a:pt x="7443" y="1650"/>
                    <a:pt x="7007" y="1244"/>
                  </a:cubicBezTo>
                  <a:cubicBezTo>
                    <a:pt x="6617" y="881"/>
                    <a:pt x="6079" y="685"/>
                    <a:pt x="5559" y="622"/>
                  </a:cubicBezTo>
                  <a:cubicBezTo>
                    <a:pt x="5412" y="604"/>
                    <a:pt x="5267" y="597"/>
                    <a:pt x="5122" y="597"/>
                  </a:cubicBezTo>
                  <a:cubicBezTo>
                    <a:pt x="3872" y="597"/>
                    <a:pt x="2671" y="1186"/>
                    <a:pt x="1447" y="1186"/>
                  </a:cubicBezTo>
                  <a:cubicBezTo>
                    <a:pt x="1017" y="1186"/>
                    <a:pt x="583" y="1113"/>
                    <a:pt x="144" y="916"/>
                  </a:cubicBezTo>
                  <a:cubicBezTo>
                    <a:pt x="137" y="912"/>
                    <a:pt x="129" y="911"/>
                    <a:pt x="122" y="911"/>
                  </a:cubicBezTo>
                  <a:cubicBezTo>
                    <a:pt x="114" y="911"/>
                    <a:pt x="107" y="912"/>
                    <a:pt x="100" y="916"/>
                  </a:cubicBezTo>
                  <a:cubicBezTo>
                    <a:pt x="94" y="913"/>
                    <a:pt x="87" y="912"/>
                    <a:pt x="81" y="912"/>
                  </a:cubicBezTo>
                  <a:cubicBezTo>
                    <a:pt x="40" y="912"/>
                    <a:pt x="1" y="957"/>
                    <a:pt x="30" y="996"/>
                  </a:cubicBezTo>
                  <a:cubicBezTo>
                    <a:pt x="1154" y="2499"/>
                    <a:pt x="983" y="4691"/>
                    <a:pt x="2329" y="6038"/>
                  </a:cubicBezTo>
                  <a:cubicBezTo>
                    <a:pt x="2854" y="6566"/>
                    <a:pt x="3570" y="6893"/>
                    <a:pt x="4309" y="6963"/>
                  </a:cubicBezTo>
                  <a:cubicBezTo>
                    <a:pt x="4388" y="6971"/>
                    <a:pt x="4466" y="6975"/>
                    <a:pt x="4543" y="6975"/>
                  </a:cubicBezTo>
                  <a:cubicBezTo>
                    <a:pt x="5482" y="6975"/>
                    <a:pt x="6269" y="6449"/>
                    <a:pt x="7188" y="6307"/>
                  </a:cubicBezTo>
                  <a:cubicBezTo>
                    <a:pt x="7363" y="6362"/>
                    <a:pt x="7599" y="6502"/>
                    <a:pt x="7667" y="6642"/>
                  </a:cubicBezTo>
                  <a:cubicBezTo>
                    <a:pt x="7756" y="6822"/>
                    <a:pt x="7539" y="7349"/>
                    <a:pt x="7408" y="7499"/>
                  </a:cubicBezTo>
                  <a:cubicBezTo>
                    <a:pt x="7208" y="7733"/>
                    <a:pt x="6915" y="7940"/>
                    <a:pt x="6641" y="8066"/>
                  </a:cubicBezTo>
                  <a:cubicBezTo>
                    <a:pt x="6108" y="8313"/>
                    <a:pt x="5499" y="8273"/>
                    <a:pt x="4945" y="8465"/>
                  </a:cubicBezTo>
                  <a:cubicBezTo>
                    <a:pt x="4898" y="8480"/>
                    <a:pt x="4869" y="8525"/>
                    <a:pt x="4876" y="8574"/>
                  </a:cubicBezTo>
                  <a:cubicBezTo>
                    <a:pt x="4841" y="8582"/>
                    <a:pt x="4826" y="8621"/>
                    <a:pt x="4844" y="8652"/>
                  </a:cubicBezTo>
                  <a:cubicBezTo>
                    <a:pt x="5628" y="10080"/>
                    <a:pt x="7503" y="10836"/>
                    <a:pt x="8983" y="11268"/>
                  </a:cubicBezTo>
                  <a:cubicBezTo>
                    <a:pt x="10847" y="11813"/>
                    <a:pt x="12811" y="12064"/>
                    <a:pt x="14755" y="12064"/>
                  </a:cubicBezTo>
                  <a:cubicBezTo>
                    <a:pt x="14949" y="12064"/>
                    <a:pt x="15143" y="12061"/>
                    <a:pt x="15336" y="12056"/>
                  </a:cubicBezTo>
                  <a:cubicBezTo>
                    <a:pt x="15348" y="12066"/>
                    <a:pt x="15362" y="12072"/>
                    <a:pt x="15377" y="12072"/>
                  </a:cubicBezTo>
                  <a:cubicBezTo>
                    <a:pt x="15380" y="12072"/>
                    <a:pt x="15383" y="12071"/>
                    <a:pt x="15386" y="12071"/>
                  </a:cubicBezTo>
                  <a:cubicBezTo>
                    <a:pt x="16009" y="12002"/>
                    <a:pt x="16355" y="11450"/>
                    <a:pt x="16607" y="10924"/>
                  </a:cubicBezTo>
                  <a:cubicBezTo>
                    <a:pt x="16920" y="10270"/>
                    <a:pt x="17166" y="8029"/>
                    <a:pt x="18076" y="8029"/>
                  </a:cubicBezTo>
                  <a:cubicBezTo>
                    <a:pt x="18090" y="8029"/>
                    <a:pt x="18105" y="8029"/>
                    <a:pt x="18120" y="8030"/>
                  </a:cubicBezTo>
                  <a:cubicBezTo>
                    <a:pt x="18122" y="8031"/>
                    <a:pt x="18125" y="8031"/>
                    <a:pt x="18128" y="8031"/>
                  </a:cubicBezTo>
                  <a:cubicBezTo>
                    <a:pt x="18136" y="8031"/>
                    <a:pt x="18145" y="8029"/>
                    <a:pt x="18153" y="8026"/>
                  </a:cubicBezTo>
                  <a:cubicBezTo>
                    <a:pt x="19199" y="8164"/>
                    <a:pt x="18664" y="9717"/>
                    <a:pt x="18374" y="10304"/>
                  </a:cubicBezTo>
                  <a:cubicBezTo>
                    <a:pt x="18120" y="10815"/>
                    <a:pt x="17782" y="11260"/>
                    <a:pt x="17386" y="11667"/>
                  </a:cubicBezTo>
                  <a:cubicBezTo>
                    <a:pt x="17304" y="11753"/>
                    <a:pt x="17384" y="11871"/>
                    <a:pt x="17474" y="11871"/>
                  </a:cubicBezTo>
                  <a:cubicBezTo>
                    <a:pt x="17487" y="11871"/>
                    <a:pt x="17499" y="11869"/>
                    <a:pt x="17512" y="11864"/>
                  </a:cubicBezTo>
                  <a:cubicBezTo>
                    <a:pt x="17975" y="11951"/>
                    <a:pt x="18444" y="11993"/>
                    <a:pt x="18912" y="11993"/>
                  </a:cubicBezTo>
                  <a:cubicBezTo>
                    <a:pt x="20396" y="11993"/>
                    <a:pt x="21870" y="11569"/>
                    <a:pt x="23145" y="10787"/>
                  </a:cubicBezTo>
                  <a:cubicBezTo>
                    <a:pt x="23193" y="10760"/>
                    <a:pt x="23213" y="10701"/>
                    <a:pt x="23191" y="10652"/>
                  </a:cubicBezTo>
                  <a:cubicBezTo>
                    <a:pt x="23331" y="10332"/>
                    <a:pt x="23390" y="9992"/>
                    <a:pt x="23415" y="9644"/>
                  </a:cubicBezTo>
                  <a:cubicBezTo>
                    <a:pt x="23453" y="9119"/>
                    <a:pt x="23192" y="7753"/>
                    <a:pt x="24035" y="7753"/>
                  </a:cubicBezTo>
                  <a:cubicBezTo>
                    <a:pt x="24068" y="7753"/>
                    <a:pt x="24103" y="7755"/>
                    <a:pt x="24140" y="7760"/>
                  </a:cubicBezTo>
                  <a:lnTo>
                    <a:pt x="24180" y="7824"/>
                  </a:lnTo>
                  <a:cubicBezTo>
                    <a:pt x="24230" y="7828"/>
                    <a:pt x="24280" y="7845"/>
                    <a:pt x="24321" y="7874"/>
                  </a:cubicBezTo>
                  <a:cubicBezTo>
                    <a:pt x="24448" y="7968"/>
                    <a:pt x="24529" y="8082"/>
                    <a:pt x="24528" y="8245"/>
                  </a:cubicBezTo>
                  <a:cubicBezTo>
                    <a:pt x="24528" y="8286"/>
                    <a:pt x="24522" y="8326"/>
                    <a:pt x="24513" y="8366"/>
                  </a:cubicBezTo>
                  <a:cubicBezTo>
                    <a:pt x="24516" y="8372"/>
                    <a:pt x="24520" y="8377"/>
                    <a:pt x="24524" y="8382"/>
                  </a:cubicBezTo>
                  <a:cubicBezTo>
                    <a:pt x="24521" y="8585"/>
                    <a:pt x="24478" y="8786"/>
                    <a:pt x="24396" y="8973"/>
                  </a:cubicBezTo>
                  <a:cubicBezTo>
                    <a:pt x="24293" y="9257"/>
                    <a:pt x="24181" y="9432"/>
                    <a:pt x="23970" y="9669"/>
                  </a:cubicBezTo>
                  <a:cubicBezTo>
                    <a:pt x="23924" y="9721"/>
                    <a:pt x="23948" y="9830"/>
                    <a:pt x="24027" y="9830"/>
                  </a:cubicBezTo>
                  <a:cubicBezTo>
                    <a:pt x="24030" y="9830"/>
                    <a:pt x="24033" y="9830"/>
                    <a:pt x="24037" y="9829"/>
                  </a:cubicBezTo>
                  <a:cubicBezTo>
                    <a:pt x="26365" y="9584"/>
                    <a:pt x="27524" y="6243"/>
                    <a:pt x="26148" y="4480"/>
                  </a:cubicBezTo>
                  <a:cubicBezTo>
                    <a:pt x="27972" y="3824"/>
                    <a:pt x="29725" y="2981"/>
                    <a:pt x="31377" y="1966"/>
                  </a:cubicBezTo>
                  <a:cubicBezTo>
                    <a:pt x="31394" y="1956"/>
                    <a:pt x="31408" y="1941"/>
                    <a:pt x="31416" y="1921"/>
                  </a:cubicBezTo>
                  <a:cubicBezTo>
                    <a:pt x="31461" y="1921"/>
                    <a:pt x="31505" y="1893"/>
                    <a:pt x="31513" y="1828"/>
                  </a:cubicBezTo>
                  <a:cubicBezTo>
                    <a:pt x="31558" y="1471"/>
                    <a:pt x="31272" y="1085"/>
                    <a:pt x="30907" y="1085"/>
                  </a:cubicBezTo>
                  <a:cubicBezTo>
                    <a:pt x="30871" y="1085"/>
                    <a:pt x="30834" y="1089"/>
                    <a:pt x="30797" y="1097"/>
                  </a:cubicBezTo>
                  <a:cubicBezTo>
                    <a:pt x="30778" y="1102"/>
                    <a:pt x="30766" y="1118"/>
                    <a:pt x="30766" y="1138"/>
                  </a:cubicBezTo>
                  <a:cubicBezTo>
                    <a:pt x="30763" y="1138"/>
                    <a:pt x="30760" y="1138"/>
                    <a:pt x="30757" y="1138"/>
                  </a:cubicBezTo>
                  <a:cubicBezTo>
                    <a:pt x="30736" y="1138"/>
                    <a:pt x="30717" y="1146"/>
                    <a:pt x="30702" y="1161"/>
                  </a:cubicBezTo>
                  <a:cubicBezTo>
                    <a:pt x="29502" y="2248"/>
                    <a:pt x="28030" y="3021"/>
                    <a:pt x="26501" y="3624"/>
                  </a:cubicBezTo>
                  <a:cubicBezTo>
                    <a:pt x="27089" y="1576"/>
                    <a:pt x="24002" y="613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0"/>
                  </a:cubicBezTo>
                  <a:cubicBezTo>
                    <a:pt x="22417" y="603"/>
                    <a:pt x="22398" y="682"/>
                    <a:pt x="22467" y="721"/>
                  </a:cubicBezTo>
                  <a:cubicBezTo>
                    <a:pt x="22873" y="945"/>
                    <a:pt x="23246" y="1208"/>
                    <a:pt x="23569" y="1545"/>
                  </a:cubicBezTo>
                  <a:cubicBezTo>
                    <a:pt x="23733" y="1718"/>
                    <a:pt x="23890" y="1905"/>
                    <a:pt x="24017" y="2110"/>
                  </a:cubicBezTo>
                  <a:cubicBezTo>
                    <a:pt x="24113" y="2267"/>
                    <a:pt x="24523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1" y="3157"/>
                    <a:pt x="23789" y="3143"/>
                    <a:pt x="23782" y="3128"/>
                  </a:cubicBezTo>
                  <a:cubicBezTo>
                    <a:pt x="22478" y="434"/>
                    <a:pt x="19603" y="55"/>
                    <a:pt x="16771" y="55"/>
                  </a:cubicBezTo>
                  <a:cubicBezTo>
                    <a:pt x="15663" y="55"/>
                    <a:pt x="14562" y="113"/>
                    <a:pt x="13564" y="113"/>
                  </a:cubicBezTo>
                  <a:cubicBezTo>
                    <a:pt x="13292" y="113"/>
                    <a:pt x="13029" y="109"/>
                    <a:pt x="12775" y="98"/>
                  </a:cubicBezTo>
                  <a:cubicBezTo>
                    <a:pt x="12773" y="98"/>
                    <a:pt x="12771" y="98"/>
                    <a:pt x="12770" y="98"/>
                  </a:cubicBezTo>
                  <a:cubicBezTo>
                    <a:pt x="12693" y="98"/>
                    <a:pt x="12682" y="186"/>
                    <a:pt x="12728" y="227"/>
                  </a:cubicBezTo>
                  <a:cubicBezTo>
                    <a:pt x="12675" y="269"/>
                    <a:pt x="12655" y="363"/>
                    <a:pt x="12728" y="415"/>
                  </a:cubicBezTo>
                  <a:cubicBezTo>
                    <a:pt x="13180" y="737"/>
                    <a:pt x="13488" y="1174"/>
                    <a:pt x="13648" y="1708"/>
                  </a:cubicBezTo>
                  <a:cubicBezTo>
                    <a:pt x="13767" y="2104"/>
                    <a:pt x="13950" y="3345"/>
                    <a:pt x="13344" y="3539"/>
                  </a:cubicBezTo>
                  <a:cubicBezTo>
                    <a:pt x="13342" y="3539"/>
                    <a:pt x="13340" y="3539"/>
                    <a:pt x="13338" y="3539"/>
                  </a:cubicBezTo>
                  <a:cubicBezTo>
                    <a:pt x="12314" y="3539"/>
                    <a:pt x="12444" y="2154"/>
                    <a:pt x="12357" y="1446"/>
                  </a:cubicBezTo>
                  <a:cubicBezTo>
                    <a:pt x="12313" y="1080"/>
                    <a:pt x="12231" y="683"/>
                    <a:pt x="11864" y="558"/>
                  </a:cubicBezTo>
                  <a:cubicBezTo>
                    <a:pt x="11865" y="518"/>
                    <a:pt x="11838" y="482"/>
                    <a:pt x="11798" y="473"/>
                  </a:cubicBezTo>
                  <a:cubicBezTo>
                    <a:pt x="10713" y="178"/>
                    <a:pt x="9595" y="0"/>
                    <a:pt x="84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6184;p120">
              <a:extLst>
                <a:ext uri="{FF2B5EF4-FFF2-40B4-BE49-F238E27FC236}">
                  <a16:creationId xmlns:a16="http://schemas.microsoft.com/office/drawing/2014/main" id="{6075CFF4-8302-47EC-8BDB-F99BA1136D82}"/>
                </a:ext>
              </a:extLst>
            </p:cNvPr>
            <p:cNvSpPr/>
            <p:nvPr/>
          </p:nvSpPr>
          <p:spPr>
            <a:xfrm>
              <a:off x="4924375" y="3916675"/>
              <a:ext cx="91975" cy="48475"/>
            </a:xfrm>
            <a:custGeom>
              <a:avLst/>
              <a:gdLst/>
              <a:ahLst/>
              <a:cxnLst/>
              <a:rect l="l" t="t" r="r" b="b"/>
              <a:pathLst>
                <a:path w="3679" h="1939" extrusionOk="0">
                  <a:moveTo>
                    <a:pt x="151" y="1"/>
                  </a:moveTo>
                  <a:cubicBezTo>
                    <a:pt x="131" y="1"/>
                    <a:pt x="126" y="33"/>
                    <a:pt x="148" y="43"/>
                  </a:cubicBezTo>
                  <a:cubicBezTo>
                    <a:pt x="1202" y="475"/>
                    <a:pt x="2207" y="1023"/>
                    <a:pt x="3140" y="1676"/>
                  </a:cubicBezTo>
                  <a:cubicBezTo>
                    <a:pt x="2020" y="1285"/>
                    <a:pt x="992" y="732"/>
                    <a:pt x="30" y="31"/>
                  </a:cubicBezTo>
                  <a:cubicBezTo>
                    <a:pt x="28" y="29"/>
                    <a:pt x="25" y="28"/>
                    <a:pt x="23" y="28"/>
                  </a:cubicBezTo>
                  <a:cubicBezTo>
                    <a:pt x="11" y="28"/>
                    <a:pt x="1" y="45"/>
                    <a:pt x="12" y="53"/>
                  </a:cubicBezTo>
                  <a:cubicBezTo>
                    <a:pt x="1016" y="849"/>
                    <a:pt x="2141" y="1432"/>
                    <a:pt x="3356" y="1828"/>
                  </a:cubicBezTo>
                  <a:cubicBezTo>
                    <a:pt x="3368" y="1836"/>
                    <a:pt x="3382" y="1844"/>
                    <a:pt x="3394" y="1855"/>
                  </a:cubicBezTo>
                  <a:cubicBezTo>
                    <a:pt x="3357" y="1856"/>
                    <a:pt x="3321" y="1856"/>
                    <a:pt x="3285" y="1856"/>
                  </a:cubicBezTo>
                  <a:cubicBezTo>
                    <a:pt x="2404" y="1856"/>
                    <a:pt x="1560" y="1668"/>
                    <a:pt x="749" y="1297"/>
                  </a:cubicBezTo>
                  <a:cubicBezTo>
                    <a:pt x="746" y="1296"/>
                    <a:pt x="742" y="1295"/>
                    <a:pt x="739" y="1295"/>
                  </a:cubicBezTo>
                  <a:cubicBezTo>
                    <a:pt x="718" y="1295"/>
                    <a:pt x="704" y="1324"/>
                    <a:pt x="726" y="1335"/>
                  </a:cubicBezTo>
                  <a:cubicBezTo>
                    <a:pt x="1539" y="1740"/>
                    <a:pt x="2404" y="1938"/>
                    <a:pt x="3302" y="1938"/>
                  </a:cubicBezTo>
                  <a:cubicBezTo>
                    <a:pt x="3410" y="1938"/>
                    <a:pt x="3518" y="1935"/>
                    <a:pt x="3627" y="1930"/>
                  </a:cubicBezTo>
                  <a:cubicBezTo>
                    <a:pt x="3678" y="1926"/>
                    <a:pt x="3679" y="1847"/>
                    <a:pt x="3629" y="1847"/>
                  </a:cubicBezTo>
                  <a:cubicBezTo>
                    <a:pt x="3629" y="1847"/>
                    <a:pt x="3628" y="1847"/>
                    <a:pt x="3627" y="1847"/>
                  </a:cubicBezTo>
                  <a:cubicBezTo>
                    <a:pt x="3570" y="1850"/>
                    <a:pt x="3514" y="1850"/>
                    <a:pt x="3458" y="1851"/>
                  </a:cubicBezTo>
                  <a:cubicBezTo>
                    <a:pt x="3492" y="1843"/>
                    <a:pt x="3494" y="1794"/>
                    <a:pt x="3460" y="1783"/>
                  </a:cubicBezTo>
                  <a:cubicBezTo>
                    <a:pt x="3443" y="1776"/>
                    <a:pt x="3426" y="1771"/>
                    <a:pt x="3408" y="1766"/>
                  </a:cubicBezTo>
                  <a:cubicBezTo>
                    <a:pt x="2416" y="1024"/>
                    <a:pt x="1321" y="429"/>
                    <a:pt x="160" y="3"/>
                  </a:cubicBezTo>
                  <a:cubicBezTo>
                    <a:pt x="157" y="1"/>
                    <a:pt x="154" y="1"/>
                    <a:pt x="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185;p120">
              <a:extLst>
                <a:ext uri="{FF2B5EF4-FFF2-40B4-BE49-F238E27FC236}">
                  <a16:creationId xmlns:a16="http://schemas.microsoft.com/office/drawing/2014/main" id="{5F2BCB56-07E8-4C49-BB4A-11D889B46EA8}"/>
                </a:ext>
              </a:extLst>
            </p:cNvPr>
            <p:cNvSpPr/>
            <p:nvPr/>
          </p:nvSpPr>
          <p:spPr>
            <a:xfrm>
              <a:off x="4959150" y="4004075"/>
              <a:ext cx="151300" cy="18600"/>
            </a:xfrm>
            <a:custGeom>
              <a:avLst/>
              <a:gdLst/>
              <a:ahLst/>
              <a:cxnLst/>
              <a:rect l="l" t="t" r="r" b="b"/>
              <a:pathLst>
                <a:path w="6052" h="744" extrusionOk="0">
                  <a:moveTo>
                    <a:pt x="39" y="1"/>
                  </a:moveTo>
                  <a:cubicBezTo>
                    <a:pt x="16" y="1"/>
                    <a:pt x="1" y="32"/>
                    <a:pt x="25" y="43"/>
                  </a:cubicBezTo>
                  <a:cubicBezTo>
                    <a:pt x="1017" y="513"/>
                    <a:pt x="2088" y="743"/>
                    <a:pt x="3160" y="743"/>
                  </a:cubicBezTo>
                  <a:cubicBezTo>
                    <a:pt x="4126" y="743"/>
                    <a:pt x="5094" y="556"/>
                    <a:pt x="6009" y="189"/>
                  </a:cubicBezTo>
                  <a:cubicBezTo>
                    <a:pt x="6051" y="172"/>
                    <a:pt x="6039" y="107"/>
                    <a:pt x="6001" y="107"/>
                  </a:cubicBezTo>
                  <a:cubicBezTo>
                    <a:pt x="5996" y="107"/>
                    <a:pt x="5991" y="108"/>
                    <a:pt x="5986" y="110"/>
                  </a:cubicBezTo>
                  <a:cubicBezTo>
                    <a:pt x="5063" y="475"/>
                    <a:pt x="4113" y="654"/>
                    <a:pt x="3165" y="654"/>
                  </a:cubicBezTo>
                  <a:cubicBezTo>
                    <a:pt x="2112" y="654"/>
                    <a:pt x="1061" y="433"/>
                    <a:pt x="49" y="3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186;p120">
              <a:extLst>
                <a:ext uri="{FF2B5EF4-FFF2-40B4-BE49-F238E27FC236}">
                  <a16:creationId xmlns:a16="http://schemas.microsoft.com/office/drawing/2014/main" id="{9BB0E2B1-7FAC-475A-9B9C-A77FAFB6FF56}"/>
                </a:ext>
              </a:extLst>
            </p:cNvPr>
            <p:cNvSpPr/>
            <p:nvPr/>
          </p:nvSpPr>
          <p:spPr>
            <a:xfrm>
              <a:off x="5037675" y="3907700"/>
              <a:ext cx="57725" cy="89075"/>
            </a:xfrm>
            <a:custGeom>
              <a:avLst/>
              <a:gdLst/>
              <a:ahLst/>
              <a:cxnLst/>
              <a:rect l="l" t="t" r="r" b="b"/>
              <a:pathLst>
                <a:path w="2309" h="3563" extrusionOk="0">
                  <a:moveTo>
                    <a:pt x="34" y="1"/>
                  </a:moveTo>
                  <a:cubicBezTo>
                    <a:pt x="14" y="1"/>
                    <a:pt x="1" y="33"/>
                    <a:pt x="22" y="48"/>
                  </a:cubicBezTo>
                  <a:cubicBezTo>
                    <a:pt x="1174" y="915"/>
                    <a:pt x="1789" y="2182"/>
                    <a:pt x="2208" y="3530"/>
                  </a:cubicBezTo>
                  <a:cubicBezTo>
                    <a:pt x="2214" y="3553"/>
                    <a:pt x="2233" y="3563"/>
                    <a:pt x="2252" y="3563"/>
                  </a:cubicBezTo>
                  <a:cubicBezTo>
                    <a:pt x="2280" y="3563"/>
                    <a:pt x="2308" y="3540"/>
                    <a:pt x="2297" y="3505"/>
                  </a:cubicBezTo>
                  <a:cubicBezTo>
                    <a:pt x="1887" y="2145"/>
                    <a:pt x="1235" y="842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187;p120">
              <a:extLst>
                <a:ext uri="{FF2B5EF4-FFF2-40B4-BE49-F238E27FC236}">
                  <a16:creationId xmlns:a16="http://schemas.microsoft.com/office/drawing/2014/main" id="{2F5435A1-7EC0-4EBF-BE94-4728BD2F1F24}"/>
                </a:ext>
              </a:extLst>
            </p:cNvPr>
            <p:cNvSpPr/>
            <p:nvPr/>
          </p:nvSpPr>
          <p:spPr>
            <a:xfrm>
              <a:off x="5126100" y="3972550"/>
              <a:ext cx="28175" cy="41250"/>
            </a:xfrm>
            <a:custGeom>
              <a:avLst/>
              <a:gdLst/>
              <a:ahLst/>
              <a:cxnLst/>
              <a:rect l="l" t="t" r="r" b="b"/>
              <a:pathLst>
                <a:path w="1127" h="1650" extrusionOk="0">
                  <a:moveTo>
                    <a:pt x="26" y="1"/>
                  </a:moveTo>
                  <a:cubicBezTo>
                    <a:pt x="14" y="1"/>
                    <a:pt x="1" y="11"/>
                    <a:pt x="4" y="28"/>
                  </a:cubicBezTo>
                  <a:cubicBezTo>
                    <a:pt x="119" y="676"/>
                    <a:pt x="504" y="1276"/>
                    <a:pt x="1051" y="1643"/>
                  </a:cubicBezTo>
                  <a:cubicBezTo>
                    <a:pt x="1057" y="1647"/>
                    <a:pt x="1064" y="1649"/>
                    <a:pt x="1070" y="1649"/>
                  </a:cubicBezTo>
                  <a:cubicBezTo>
                    <a:pt x="1100" y="1649"/>
                    <a:pt x="1126" y="1605"/>
                    <a:pt x="1098" y="1583"/>
                  </a:cubicBezTo>
                  <a:cubicBezTo>
                    <a:pt x="568" y="1172"/>
                    <a:pt x="221" y="667"/>
                    <a:pt x="45" y="16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188;p120">
              <a:extLst>
                <a:ext uri="{FF2B5EF4-FFF2-40B4-BE49-F238E27FC236}">
                  <a16:creationId xmlns:a16="http://schemas.microsoft.com/office/drawing/2014/main" id="{448967A7-BC0A-4B23-B7FC-79BCCE53B00C}"/>
                </a:ext>
              </a:extLst>
            </p:cNvPr>
            <p:cNvSpPr/>
            <p:nvPr/>
          </p:nvSpPr>
          <p:spPr>
            <a:xfrm>
              <a:off x="5042400" y="4031025"/>
              <a:ext cx="160325" cy="78575"/>
            </a:xfrm>
            <a:custGeom>
              <a:avLst/>
              <a:gdLst/>
              <a:ahLst/>
              <a:cxnLst/>
              <a:rect l="l" t="t" r="r" b="b"/>
              <a:pathLst>
                <a:path w="6413" h="3143" extrusionOk="0">
                  <a:moveTo>
                    <a:pt x="6358" y="0"/>
                  </a:moveTo>
                  <a:cubicBezTo>
                    <a:pt x="6352" y="0"/>
                    <a:pt x="6345" y="2"/>
                    <a:pt x="6338" y="7"/>
                  </a:cubicBezTo>
                  <a:cubicBezTo>
                    <a:pt x="5390" y="643"/>
                    <a:pt x="4875" y="1696"/>
                    <a:pt x="3887" y="2306"/>
                  </a:cubicBezTo>
                  <a:cubicBezTo>
                    <a:pt x="3047" y="2823"/>
                    <a:pt x="2104" y="3068"/>
                    <a:pt x="1144" y="3068"/>
                  </a:cubicBezTo>
                  <a:cubicBezTo>
                    <a:pt x="775" y="3068"/>
                    <a:pt x="403" y="3031"/>
                    <a:pt x="33" y="2961"/>
                  </a:cubicBezTo>
                  <a:cubicBezTo>
                    <a:pt x="32" y="2960"/>
                    <a:pt x="30" y="2960"/>
                    <a:pt x="29" y="2960"/>
                  </a:cubicBezTo>
                  <a:cubicBezTo>
                    <a:pt x="8" y="2960"/>
                    <a:pt x="1" y="2992"/>
                    <a:pt x="23" y="2998"/>
                  </a:cubicBezTo>
                  <a:cubicBezTo>
                    <a:pt x="418" y="3095"/>
                    <a:pt x="821" y="3142"/>
                    <a:pt x="1222" y="3142"/>
                  </a:cubicBezTo>
                  <a:cubicBezTo>
                    <a:pt x="1945" y="3142"/>
                    <a:pt x="2665" y="2988"/>
                    <a:pt x="3333" y="2690"/>
                  </a:cubicBezTo>
                  <a:cubicBezTo>
                    <a:pt x="3850" y="2461"/>
                    <a:pt x="4323" y="2146"/>
                    <a:pt x="4735" y="1760"/>
                  </a:cubicBezTo>
                  <a:cubicBezTo>
                    <a:pt x="5312" y="1216"/>
                    <a:pt x="5710" y="526"/>
                    <a:pt x="6378" y="76"/>
                  </a:cubicBezTo>
                  <a:cubicBezTo>
                    <a:pt x="6413" y="52"/>
                    <a:pt x="6391" y="0"/>
                    <a:pt x="6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189;p120">
              <a:extLst>
                <a:ext uri="{FF2B5EF4-FFF2-40B4-BE49-F238E27FC236}">
                  <a16:creationId xmlns:a16="http://schemas.microsoft.com/office/drawing/2014/main" id="{637948A2-2AC8-4000-9A65-9BA3B8A936B7}"/>
                </a:ext>
              </a:extLst>
            </p:cNvPr>
            <p:cNvSpPr/>
            <p:nvPr/>
          </p:nvSpPr>
          <p:spPr>
            <a:xfrm>
              <a:off x="5120750" y="4040775"/>
              <a:ext cx="151525" cy="121675"/>
            </a:xfrm>
            <a:custGeom>
              <a:avLst/>
              <a:gdLst/>
              <a:ahLst/>
              <a:cxnLst/>
              <a:rect l="l" t="t" r="r" b="b"/>
              <a:pathLst>
                <a:path w="6061" h="4867" extrusionOk="0">
                  <a:moveTo>
                    <a:pt x="6002" y="1"/>
                  </a:moveTo>
                  <a:cubicBezTo>
                    <a:pt x="5993" y="1"/>
                    <a:pt x="5983" y="4"/>
                    <a:pt x="5975" y="12"/>
                  </a:cubicBezTo>
                  <a:cubicBezTo>
                    <a:pt x="4062" y="1791"/>
                    <a:pt x="3085" y="4778"/>
                    <a:pt x="29" y="4820"/>
                  </a:cubicBezTo>
                  <a:cubicBezTo>
                    <a:pt x="1" y="4823"/>
                    <a:pt x="1" y="4863"/>
                    <a:pt x="29" y="4866"/>
                  </a:cubicBezTo>
                  <a:cubicBezTo>
                    <a:pt x="59" y="4866"/>
                    <a:pt x="89" y="4867"/>
                    <a:pt x="119" y="4867"/>
                  </a:cubicBezTo>
                  <a:cubicBezTo>
                    <a:pt x="3093" y="4867"/>
                    <a:pt x="4164" y="1804"/>
                    <a:pt x="6031" y="68"/>
                  </a:cubicBezTo>
                  <a:cubicBezTo>
                    <a:pt x="6060" y="41"/>
                    <a:pt x="6033" y="1"/>
                    <a:pt x="6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190;p120">
              <a:extLst>
                <a:ext uri="{FF2B5EF4-FFF2-40B4-BE49-F238E27FC236}">
                  <a16:creationId xmlns:a16="http://schemas.microsoft.com/office/drawing/2014/main" id="{AB76B35F-378E-40B0-9AD6-249607190B00}"/>
                </a:ext>
              </a:extLst>
            </p:cNvPr>
            <p:cNvSpPr/>
            <p:nvPr/>
          </p:nvSpPr>
          <p:spPr>
            <a:xfrm>
              <a:off x="5164550" y="3896300"/>
              <a:ext cx="67400" cy="131225"/>
            </a:xfrm>
            <a:custGeom>
              <a:avLst/>
              <a:gdLst/>
              <a:ahLst/>
              <a:cxnLst/>
              <a:rect l="l" t="t" r="r" b="b"/>
              <a:pathLst>
                <a:path w="2696" h="5249" extrusionOk="0">
                  <a:moveTo>
                    <a:pt x="25" y="1"/>
                  </a:moveTo>
                  <a:cubicBezTo>
                    <a:pt x="11" y="1"/>
                    <a:pt x="1" y="17"/>
                    <a:pt x="13" y="29"/>
                  </a:cubicBezTo>
                  <a:cubicBezTo>
                    <a:pt x="824" y="859"/>
                    <a:pt x="1324" y="1860"/>
                    <a:pt x="1627" y="2974"/>
                  </a:cubicBezTo>
                  <a:cubicBezTo>
                    <a:pt x="1856" y="3815"/>
                    <a:pt x="2025" y="4566"/>
                    <a:pt x="2619" y="5236"/>
                  </a:cubicBezTo>
                  <a:cubicBezTo>
                    <a:pt x="2627" y="5245"/>
                    <a:pt x="2636" y="5248"/>
                    <a:pt x="2645" y="5248"/>
                  </a:cubicBezTo>
                  <a:cubicBezTo>
                    <a:pt x="2672" y="5248"/>
                    <a:pt x="2696" y="5211"/>
                    <a:pt x="2672" y="5182"/>
                  </a:cubicBezTo>
                  <a:cubicBezTo>
                    <a:pt x="1916" y="4256"/>
                    <a:pt x="1836" y="3130"/>
                    <a:pt x="1408" y="2052"/>
                  </a:cubicBezTo>
                  <a:cubicBezTo>
                    <a:pt x="1097" y="1271"/>
                    <a:pt x="663" y="571"/>
                    <a:pt x="37" y="5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191;p120">
              <a:extLst>
                <a:ext uri="{FF2B5EF4-FFF2-40B4-BE49-F238E27FC236}">
                  <a16:creationId xmlns:a16="http://schemas.microsoft.com/office/drawing/2014/main" id="{FC20B16E-843D-48B9-AB7F-182ECC8291E0}"/>
                </a:ext>
              </a:extLst>
            </p:cNvPr>
            <p:cNvSpPr/>
            <p:nvPr/>
          </p:nvSpPr>
          <p:spPr>
            <a:xfrm>
              <a:off x="5236900" y="3895150"/>
              <a:ext cx="145125" cy="135600"/>
            </a:xfrm>
            <a:custGeom>
              <a:avLst/>
              <a:gdLst/>
              <a:ahLst/>
              <a:cxnLst/>
              <a:rect l="l" t="t" r="r" b="b"/>
              <a:pathLst>
                <a:path w="5805" h="5424" extrusionOk="0">
                  <a:moveTo>
                    <a:pt x="42" y="1"/>
                  </a:moveTo>
                  <a:cubicBezTo>
                    <a:pt x="9" y="1"/>
                    <a:pt x="0" y="55"/>
                    <a:pt x="37" y="71"/>
                  </a:cubicBezTo>
                  <a:cubicBezTo>
                    <a:pt x="1395" y="636"/>
                    <a:pt x="2613" y="1464"/>
                    <a:pt x="3572" y="2588"/>
                  </a:cubicBezTo>
                  <a:cubicBezTo>
                    <a:pt x="4326" y="3473"/>
                    <a:pt x="4742" y="4762"/>
                    <a:pt x="5731" y="5416"/>
                  </a:cubicBezTo>
                  <a:cubicBezTo>
                    <a:pt x="5739" y="5421"/>
                    <a:pt x="5746" y="5424"/>
                    <a:pt x="5752" y="5424"/>
                  </a:cubicBezTo>
                  <a:cubicBezTo>
                    <a:pt x="5785" y="5424"/>
                    <a:pt x="5805" y="5373"/>
                    <a:pt x="5771" y="5348"/>
                  </a:cubicBezTo>
                  <a:cubicBezTo>
                    <a:pt x="5101" y="4856"/>
                    <a:pt x="4783" y="4132"/>
                    <a:pt x="4346" y="3453"/>
                  </a:cubicBezTo>
                  <a:cubicBezTo>
                    <a:pt x="3328" y="1869"/>
                    <a:pt x="1821" y="657"/>
                    <a:pt x="56" y="3"/>
                  </a:cubicBezTo>
                  <a:cubicBezTo>
                    <a:pt x="51" y="1"/>
                    <a:pt x="46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192;p120">
              <a:extLst>
                <a:ext uri="{FF2B5EF4-FFF2-40B4-BE49-F238E27FC236}">
                  <a16:creationId xmlns:a16="http://schemas.microsoft.com/office/drawing/2014/main" id="{5513C91F-FBF0-45BE-8974-DA8314E384DE}"/>
                </a:ext>
              </a:extLst>
            </p:cNvPr>
            <p:cNvSpPr/>
            <p:nvPr/>
          </p:nvSpPr>
          <p:spPr>
            <a:xfrm>
              <a:off x="5342850" y="3896800"/>
              <a:ext cx="153675" cy="112050"/>
            </a:xfrm>
            <a:custGeom>
              <a:avLst/>
              <a:gdLst/>
              <a:ahLst/>
              <a:cxnLst/>
              <a:rect l="l" t="t" r="r" b="b"/>
              <a:pathLst>
                <a:path w="6147" h="4482" extrusionOk="0">
                  <a:moveTo>
                    <a:pt x="30" y="1"/>
                  </a:moveTo>
                  <a:cubicBezTo>
                    <a:pt x="7" y="1"/>
                    <a:pt x="0" y="40"/>
                    <a:pt x="26" y="51"/>
                  </a:cubicBezTo>
                  <a:cubicBezTo>
                    <a:pt x="1327" y="596"/>
                    <a:pt x="2511" y="1348"/>
                    <a:pt x="3524" y="2333"/>
                  </a:cubicBezTo>
                  <a:cubicBezTo>
                    <a:pt x="3925" y="2722"/>
                    <a:pt x="4291" y="3143"/>
                    <a:pt x="4697" y="3526"/>
                  </a:cubicBezTo>
                  <a:cubicBezTo>
                    <a:pt x="4984" y="3798"/>
                    <a:pt x="5475" y="4304"/>
                    <a:pt x="5867" y="4358"/>
                  </a:cubicBezTo>
                  <a:lnTo>
                    <a:pt x="5867" y="4358"/>
                  </a:lnTo>
                  <a:cubicBezTo>
                    <a:pt x="5865" y="4358"/>
                    <a:pt x="5863" y="4358"/>
                    <a:pt x="5861" y="4358"/>
                  </a:cubicBezTo>
                  <a:cubicBezTo>
                    <a:pt x="5815" y="4358"/>
                    <a:pt x="5796" y="4428"/>
                    <a:pt x="5846" y="4440"/>
                  </a:cubicBezTo>
                  <a:lnTo>
                    <a:pt x="6061" y="4481"/>
                  </a:lnTo>
                  <a:cubicBezTo>
                    <a:pt x="6064" y="4482"/>
                    <a:pt x="6067" y="4482"/>
                    <a:pt x="6071" y="4482"/>
                  </a:cubicBezTo>
                  <a:cubicBezTo>
                    <a:pt x="6115" y="4482"/>
                    <a:pt x="6147" y="4415"/>
                    <a:pt x="6098" y="4392"/>
                  </a:cubicBezTo>
                  <a:cubicBezTo>
                    <a:pt x="4853" y="3798"/>
                    <a:pt x="4071" y="2635"/>
                    <a:pt x="3039" y="1766"/>
                  </a:cubicBezTo>
                  <a:cubicBezTo>
                    <a:pt x="2143" y="1011"/>
                    <a:pt x="1129" y="427"/>
                    <a:pt x="40" y="3"/>
                  </a:cubicBezTo>
                  <a:cubicBezTo>
                    <a:pt x="36" y="1"/>
                    <a:pt x="33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193;p120">
              <a:extLst>
                <a:ext uri="{FF2B5EF4-FFF2-40B4-BE49-F238E27FC236}">
                  <a16:creationId xmlns:a16="http://schemas.microsoft.com/office/drawing/2014/main" id="{33EF84CE-67DD-41C3-9A27-B0933090C68E}"/>
                </a:ext>
              </a:extLst>
            </p:cNvPr>
            <p:cNvSpPr/>
            <p:nvPr/>
          </p:nvSpPr>
          <p:spPr>
            <a:xfrm>
              <a:off x="5236525" y="4042650"/>
              <a:ext cx="141450" cy="143225"/>
            </a:xfrm>
            <a:custGeom>
              <a:avLst/>
              <a:gdLst/>
              <a:ahLst/>
              <a:cxnLst/>
              <a:rect l="l" t="t" r="r" b="b"/>
              <a:pathLst>
                <a:path w="5658" h="5729" extrusionOk="0">
                  <a:moveTo>
                    <a:pt x="5605" y="0"/>
                  </a:moveTo>
                  <a:cubicBezTo>
                    <a:pt x="5598" y="0"/>
                    <a:pt x="5591" y="2"/>
                    <a:pt x="5584" y="7"/>
                  </a:cubicBezTo>
                  <a:cubicBezTo>
                    <a:pt x="4629" y="647"/>
                    <a:pt x="4162" y="1660"/>
                    <a:pt x="3583" y="2613"/>
                  </a:cubicBezTo>
                  <a:cubicBezTo>
                    <a:pt x="2849" y="3824"/>
                    <a:pt x="1538" y="5503"/>
                    <a:pt x="31" y="5682"/>
                  </a:cubicBezTo>
                  <a:cubicBezTo>
                    <a:pt x="2" y="5685"/>
                    <a:pt x="0" y="5729"/>
                    <a:pt x="27" y="5729"/>
                  </a:cubicBezTo>
                  <a:cubicBezTo>
                    <a:pt x="28" y="5729"/>
                    <a:pt x="29" y="5728"/>
                    <a:pt x="31" y="5728"/>
                  </a:cubicBezTo>
                  <a:cubicBezTo>
                    <a:pt x="1232" y="5635"/>
                    <a:pt x="2275" y="4513"/>
                    <a:pt x="2983" y="3629"/>
                  </a:cubicBezTo>
                  <a:cubicBezTo>
                    <a:pt x="3903" y="2480"/>
                    <a:pt x="4366" y="926"/>
                    <a:pt x="5622" y="75"/>
                  </a:cubicBezTo>
                  <a:cubicBezTo>
                    <a:pt x="5658" y="52"/>
                    <a:pt x="5637" y="0"/>
                    <a:pt x="56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194;p120">
              <a:extLst>
                <a:ext uri="{FF2B5EF4-FFF2-40B4-BE49-F238E27FC236}">
                  <a16:creationId xmlns:a16="http://schemas.microsoft.com/office/drawing/2014/main" id="{BFF69EE1-00AE-44DF-B8A0-F43CB0AF4FB0}"/>
                </a:ext>
              </a:extLst>
            </p:cNvPr>
            <p:cNvSpPr/>
            <p:nvPr/>
          </p:nvSpPr>
          <p:spPr>
            <a:xfrm>
              <a:off x="5434175" y="4020175"/>
              <a:ext cx="81425" cy="163075"/>
            </a:xfrm>
            <a:custGeom>
              <a:avLst/>
              <a:gdLst/>
              <a:ahLst/>
              <a:cxnLst/>
              <a:rect l="l" t="t" r="r" b="b"/>
              <a:pathLst>
                <a:path w="3257" h="6523" extrusionOk="0">
                  <a:moveTo>
                    <a:pt x="3198" y="1"/>
                  </a:moveTo>
                  <a:cubicBezTo>
                    <a:pt x="3189" y="1"/>
                    <a:pt x="3181" y="4"/>
                    <a:pt x="3173" y="10"/>
                  </a:cubicBezTo>
                  <a:cubicBezTo>
                    <a:pt x="2356" y="698"/>
                    <a:pt x="2227" y="1693"/>
                    <a:pt x="2028" y="2687"/>
                  </a:cubicBezTo>
                  <a:cubicBezTo>
                    <a:pt x="1908" y="3300"/>
                    <a:pt x="1733" y="3903"/>
                    <a:pt x="1506" y="4486"/>
                  </a:cubicBezTo>
                  <a:cubicBezTo>
                    <a:pt x="1229" y="5191"/>
                    <a:pt x="858" y="6261"/>
                    <a:pt x="34" y="6466"/>
                  </a:cubicBezTo>
                  <a:cubicBezTo>
                    <a:pt x="1" y="6475"/>
                    <a:pt x="11" y="6523"/>
                    <a:pt x="42" y="6523"/>
                  </a:cubicBezTo>
                  <a:cubicBezTo>
                    <a:pt x="44" y="6523"/>
                    <a:pt x="46" y="6523"/>
                    <a:pt x="49" y="6522"/>
                  </a:cubicBezTo>
                  <a:cubicBezTo>
                    <a:pt x="994" y="6306"/>
                    <a:pt x="1385" y="5055"/>
                    <a:pt x="1676" y="4255"/>
                  </a:cubicBezTo>
                  <a:cubicBezTo>
                    <a:pt x="2168" y="2905"/>
                    <a:pt x="2059" y="1052"/>
                    <a:pt x="3227" y="63"/>
                  </a:cubicBezTo>
                  <a:cubicBezTo>
                    <a:pt x="3256" y="39"/>
                    <a:pt x="3228" y="1"/>
                    <a:pt x="3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95;p120">
              <a:extLst>
                <a:ext uri="{FF2B5EF4-FFF2-40B4-BE49-F238E27FC236}">
                  <a16:creationId xmlns:a16="http://schemas.microsoft.com/office/drawing/2014/main" id="{7B621882-CF17-47F0-95BE-C0CC42B6D71C}"/>
                </a:ext>
              </a:extLst>
            </p:cNvPr>
            <p:cNvSpPr/>
            <p:nvPr/>
          </p:nvSpPr>
          <p:spPr>
            <a:xfrm>
              <a:off x="5556175" y="4003850"/>
              <a:ext cx="22500" cy="113450"/>
            </a:xfrm>
            <a:custGeom>
              <a:avLst/>
              <a:gdLst/>
              <a:ahLst/>
              <a:cxnLst/>
              <a:rect l="l" t="t" r="r" b="b"/>
              <a:pathLst>
                <a:path w="900" h="4538" extrusionOk="0">
                  <a:moveTo>
                    <a:pt x="334" y="0"/>
                  </a:moveTo>
                  <a:cubicBezTo>
                    <a:pt x="315" y="0"/>
                    <a:pt x="296" y="13"/>
                    <a:pt x="298" y="39"/>
                  </a:cubicBezTo>
                  <a:cubicBezTo>
                    <a:pt x="398" y="1485"/>
                    <a:pt x="787" y="3204"/>
                    <a:pt x="8" y="4513"/>
                  </a:cubicBezTo>
                  <a:cubicBezTo>
                    <a:pt x="1" y="4526"/>
                    <a:pt x="12" y="4538"/>
                    <a:pt x="24" y="4538"/>
                  </a:cubicBezTo>
                  <a:cubicBezTo>
                    <a:pt x="29" y="4538"/>
                    <a:pt x="34" y="4536"/>
                    <a:pt x="38" y="4530"/>
                  </a:cubicBezTo>
                  <a:cubicBezTo>
                    <a:pt x="899" y="3254"/>
                    <a:pt x="485" y="1477"/>
                    <a:pt x="378" y="39"/>
                  </a:cubicBezTo>
                  <a:cubicBezTo>
                    <a:pt x="376" y="13"/>
                    <a:pt x="355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96;p120">
              <a:extLst>
                <a:ext uri="{FF2B5EF4-FFF2-40B4-BE49-F238E27FC236}">
                  <a16:creationId xmlns:a16="http://schemas.microsoft.com/office/drawing/2014/main" id="{AA996062-86E8-4B7A-8952-79E08957D488}"/>
                </a:ext>
              </a:extLst>
            </p:cNvPr>
            <p:cNvSpPr/>
            <p:nvPr/>
          </p:nvSpPr>
          <p:spPr>
            <a:xfrm>
              <a:off x="5494700" y="3907500"/>
              <a:ext cx="77425" cy="81325"/>
            </a:xfrm>
            <a:custGeom>
              <a:avLst/>
              <a:gdLst/>
              <a:ahLst/>
              <a:cxnLst/>
              <a:rect l="l" t="t" r="r" b="b"/>
              <a:pathLst>
                <a:path w="3097" h="3253" extrusionOk="0">
                  <a:moveTo>
                    <a:pt x="25" y="1"/>
                  </a:moveTo>
                  <a:cubicBezTo>
                    <a:pt x="10" y="1"/>
                    <a:pt x="0" y="22"/>
                    <a:pt x="15" y="33"/>
                  </a:cubicBezTo>
                  <a:cubicBezTo>
                    <a:pt x="1219" y="827"/>
                    <a:pt x="2561" y="1787"/>
                    <a:pt x="3012" y="3225"/>
                  </a:cubicBezTo>
                  <a:cubicBezTo>
                    <a:pt x="3017" y="3244"/>
                    <a:pt x="3033" y="3252"/>
                    <a:pt x="3049" y="3252"/>
                  </a:cubicBezTo>
                  <a:cubicBezTo>
                    <a:pt x="3072" y="3252"/>
                    <a:pt x="3096" y="3233"/>
                    <a:pt x="3088" y="3203"/>
                  </a:cubicBezTo>
                  <a:cubicBezTo>
                    <a:pt x="2690" y="1766"/>
                    <a:pt x="1255" y="728"/>
                    <a:pt x="34" y="3"/>
                  </a:cubicBez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97;p120">
              <a:extLst>
                <a:ext uri="{FF2B5EF4-FFF2-40B4-BE49-F238E27FC236}">
                  <a16:creationId xmlns:a16="http://schemas.microsoft.com/office/drawing/2014/main" id="{ACDD7068-909F-4F9C-963C-EB9BDD3E52DF}"/>
                </a:ext>
              </a:extLst>
            </p:cNvPr>
            <p:cNvSpPr/>
            <p:nvPr/>
          </p:nvSpPr>
          <p:spPr>
            <a:xfrm>
              <a:off x="4953300" y="3984325"/>
              <a:ext cx="104875" cy="9025"/>
            </a:xfrm>
            <a:custGeom>
              <a:avLst/>
              <a:gdLst/>
              <a:ahLst/>
              <a:cxnLst/>
              <a:rect l="l" t="t" r="r" b="b"/>
              <a:pathLst>
                <a:path w="4195" h="361" extrusionOk="0">
                  <a:moveTo>
                    <a:pt x="32" y="1"/>
                  </a:moveTo>
                  <a:cubicBezTo>
                    <a:pt x="8" y="1"/>
                    <a:pt x="0" y="36"/>
                    <a:pt x="25" y="45"/>
                  </a:cubicBezTo>
                  <a:cubicBezTo>
                    <a:pt x="826" y="287"/>
                    <a:pt x="1637" y="361"/>
                    <a:pt x="2455" y="361"/>
                  </a:cubicBezTo>
                  <a:cubicBezTo>
                    <a:pt x="3020" y="361"/>
                    <a:pt x="3587" y="325"/>
                    <a:pt x="4157" y="285"/>
                  </a:cubicBezTo>
                  <a:cubicBezTo>
                    <a:pt x="4193" y="283"/>
                    <a:pt x="4194" y="226"/>
                    <a:pt x="4159" y="226"/>
                  </a:cubicBezTo>
                  <a:cubicBezTo>
                    <a:pt x="4159" y="226"/>
                    <a:pt x="4158" y="226"/>
                    <a:pt x="4157" y="226"/>
                  </a:cubicBezTo>
                  <a:cubicBezTo>
                    <a:pt x="3580" y="267"/>
                    <a:pt x="3005" y="304"/>
                    <a:pt x="2433" y="304"/>
                  </a:cubicBezTo>
                  <a:cubicBezTo>
                    <a:pt x="1628" y="304"/>
                    <a:pt x="829" y="232"/>
                    <a:pt x="37" y="1"/>
                  </a:cubicBezTo>
                  <a:cubicBezTo>
                    <a:pt x="36" y="1"/>
                    <a:pt x="34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198;p120">
              <a:extLst>
                <a:ext uri="{FF2B5EF4-FFF2-40B4-BE49-F238E27FC236}">
                  <a16:creationId xmlns:a16="http://schemas.microsoft.com/office/drawing/2014/main" id="{4248AA06-F86E-4088-BE01-194CD48165C7}"/>
                </a:ext>
              </a:extLst>
            </p:cNvPr>
            <p:cNvSpPr/>
            <p:nvPr/>
          </p:nvSpPr>
          <p:spPr>
            <a:xfrm>
              <a:off x="5027225" y="3909825"/>
              <a:ext cx="38375" cy="73450"/>
            </a:xfrm>
            <a:custGeom>
              <a:avLst/>
              <a:gdLst/>
              <a:ahLst/>
              <a:cxnLst/>
              <a:rect l="l" t="t" r="r" b="b"/>
              <a:pathLst>
                <a:path w="1535" h="2938" extrusionOk="0">
                  <a:moveTo>
                    <a:pt x="16" y="0"/>
                  </a:moveTo>
                  <a:cubicBezTo>
                    <a:pt x="8" y="0"/>
                    <a:pt x="0" y="11"/>
                    <a:pt x="8" y="19"/>
                  </a:cubicBezTo>
                  <a:cubicBezTo>
                    <a:pt x="741" y="871"/>
                    <a:pt x="1240" y="1802"/>
                    <a:pt x="1459" y="2912"/>
                  </a:cubicBezTo>
                  <a:cubicBezTo>
                    <a:pt x="1462" y="2930"/>
                    <a:pt x="1476" y="2938"/>
                    <a:pt x="1490" y="2938"/>
                  </a:cubicBezTo>
                  <a:cubicBezTo>
                    <a:pt x="1511" y="2938"/>
                    <a:pt x="1534" y="2920"/>
                    <a:pt x="1529" y="2892"/>
                  </a:cubicBezTo>
                  <a:cubicBezTo>
                    <a:pt x="1323" y="1806"/>
                    <a:pt x="820" y="779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199;p120">
              <a:extLst>
                <a:ext uri="{FF2B5EF4-FFF2-40B4-BE49-F238E27FC236}">
                  <a16:creationId xmlns:a16="http://schemas.microsoft.com/office/drawing/2014/main" id="{011C4036-5CD7-41DC-BE7C-1B9FB24B20A8}"/>
                </a:ext>
              </a:extLst>
            </p:cNvPr>
            <p:cNvSpPr/>
            <p:nvPr/>
          </p:nvSpPr>
          <p:spPr>
            <a:xfrm>
              <a:off x="4999625" y="3913075"/>
              <a:ext cx="37750" cy="58925"/>
            </a:xfrm>
            <a:custGeom>
              <a:avLst/>
              <a:gdLst/>
              <a:ahLst/>
              <a:cxnLst/>
              <a:rect l="l" t="t" r="r" b="b"/>
              <a:pathLst>
                <a:path w="1510" h="2357" extrusionOk="0">
                  <a:moveTo>
                    <a:pt x="23" y="0"/>
                  </a:moveTo>
                  <a:cubicBezTo>
                    <a:pt x="12" y="0"/>
                    <a:pt x="1" y="9"/>
                    <a:pt x="5" y="23"/>
                  </a:cubicBezTo>
                  <a:cubicBezTo>
                    <a:pt x="103" y="368"/>
                    <a:pt x="532" y="671"/>
                    <a:pt x="738" y="961"/>
                  </a:cubicBezTo>
                  <a:cubicBezTo>
                    <a:pt x="1038" y="1385"/>
                    <a:pt x="1265" y="1846"/>
                    <a:pt x="1438" y="2334"/>
                  </a:cubicBezTo>
                  <a:cubicBezTo>
                    <a:pt x="1444" y="2350"/>
                    <a:pt x="1457" y="2356"/>
                    <a:pt x="1470" y="2356"/>
                  </a:cubicBezTo>
                  <a:cubicBezTo>
                    <a:pt x="1490" y="2356"/>
                    <a:pt x="1509" y="2341"/>
                    <a:pt x="1501" y="2318"/>
                  </a:cubicBezTo>
                  <a:cubicBezTo>
                    <a:pt x="1356" y="1894"/>
                    <a:pt x="1160" y="1489"/>
                    <a:pt x="917" y="1113"/>
                  </a:cubicBezTo>
                  <a:cubicBezTo>
                    <a:pt x="821" y="967"/>
                    <a:pt x="718" y="825"/>
                    <a:pt x="608" y="689"/>
                  </a:cubicBezTo>
                  <a:cubicBezTo>
                    <a:pt x="444" y="485"/>
                    <a:pt x="133" y="256"/>
                    <a:pt x="41" y="13"/>
                  </a:cubicBezTo>
                  <a:cubicBezTo>
                    <a:pt x="38" y="4"/>
                    <a:pt x="30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200;p120">
              <a:extLst>
                <a:ext uri="{FF2B5EF4-FFF2-40B4-BE49-F238E27FC236}">
                  <a16:creationId xmlns:a16="http://schemas.microsoft.com/office/drawing/2014/main" id="{57B5F4DA-0226-496A-862C-6669863D3BCF}"/>
                </a:ext>
              </a:extLst>
            </p:cNvPr>
            <p:cNvSpPr/>
            <p:nvPr/>
          </p:nvSpPr>
          <p:spPr>
            <a:xfrm>
              <a:off x="5008125" y="3913575"/>
              <a:ext cx="31875" cy="60425"/>
            </a:xfrm>
            <a:custGeom>
              <a:avLst/>
              <a:gdLst/>
              <a:ahLst/>
              <a:cxnLst/>
              <a:rect l="l" t="t" r="r" b="b"/>
              <a:pathLst>
                <a:path w="1275" h="2417" extrusionOk="0">
                  <a:moveTo>
                    <a:pt x="25" y="1"/>
                  </a:moveTo>
                  <a:cubicBezTo>
                    <a:pt x="12" y="1"/>
                    <a:pt x="0" y="19"/>
                    <a:pt x="12" y="33"/>
                  </a:cubicBezTo>
                  <a:cubicBezTo>
                    <a:pt x="596" y="737"/>
                    <a:pt x="978" y="1503"/>
                    <a:pt x="1201" y="2391"/>
                  </a:cubicBezTo>
                  <a:cubicBezTo>
                    <a:pt x="1205" y="2409"/>
                    <a:pt x="1218" y="2416"/>
                    <a:pt x="1232" y="2416"/>
                  </a:cubicBezTo>
                  <a:cubicBezTo>
                    <a:pt x="1253" y="2416"/>
                    <a:pt x="1275" y="2399"/>
                    <a:pt x="1269" y="2372"/>
                  </a:cubicBezTo>
                  <a:cubicBezTo>
                    <a:pt x="1077" y="1488"/>
                    <a:pt x="653" y="671"/>
                    <a:pt x="37" y="7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201;p120">
              <a:extLst>
                <a:ext uri="{FF2B5EF4-FFF2-40B4-BE49-F238E27FC236}">
                  <a16:creationId xmlns:a16="http://schemas.microsoft.com/office/drawing/2014/main" id="{1296FF03-8987-4869-816A-EA2611AC2BEB}"/>
                </a:ext>
              </a:extLst>
            </p:cNvPr>
            <p:cNvSpPr/>
            <p:nvPr/>
          </p:nvSpPr>
          <p:spPr>
            <a:xfrm>
              <a:off x="4966650" y="4011000"/>
              <a:ext cx="156100" cy="18550"/>
            </a:xfrm>
            <a:custGeom>
              <a:avLst/>
              <a:gdLst/>
              <a:ahLst/>
              <a:cxnLst/>
              <a:rect l="l" t="t" r="r" b="b"/>
              <a:pathLst>
                <a:path w="6244" h="742" extrusionOk="0">
                  <a:moveTo>
                    <a:pt x="6190" y="1"/>
                  </a:moveTo>
                  <a:cubicBezTo>
                    <a:pt x="6185" y="1"/>
                    <a:pt x="6180" y="1"/>
                    <a:pt x="6174" y="4"/>
                  </a:cubicBezTo>
                  <a:cubicBezTo>
                    <a:pt x="5058" y="410"/>
                    <a:pt x="3908" y="650"/>
                    <a:pt x="2758" y="650"/>
                  </a:cubicBezTo>
                  <a:cubicBezTo>
                    <a:pt x="1843" y="650"/>
                    <a:pt x="927" y="497"/>
                    <a:pt x="30" y="154"/>
                  </a:cubicBezTo>
                  <a:cubicBezTo>
                    <a:pt x="28" y="153"/>
                    <a:pt x="26" y="153"/>
                    <a:pt x="24" y="153"/>
                  </a:cubicBezTo>
                  <a:cubicBezTo>
                    <a:pt x="9" y="153"/>
                    <a:pt x="0" y="179"/>
                    <a:pt x="17" y="188"/>
                  </a:cubicBezTo>
                  <a:cubicBezTo>
                    <a:pt x="902" y="576"/>
                    <a:pt x="1834" y="742"/>
                    <a:pt x="2771" y="742"/>
                  </a:cubicBezTo>
                  <a:cubicBezTo>
                    <a:pt x="3931" y="742"/>
                    <a:pt x="5099" y="488"/>
                    <a:pt x="6197" y="86"/>
                  </a:cubicBezTo>
                  <a:cubicBezTo>
                    <a:pt x="6243" y="68"/>
                    <a:pt x="6230" y="1"/>
                    <a:pt x="6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202;p120">
              <a:extLst>
                <a:ext uri="{FF2B5EF4-FFF2-40B4-BE49-F238E27FC236}">
                  <a16:creationId xmlns:a16="http://schemas.microsoft.com/office/drawing/2014/main" id="{10DBED20-358C-4444-B284-5CB9D737DAC6}"/>
                </a:ext>
              </a:extLst>
            </p:cNvPr>
            <p:cNvSpPr/>
            <p:nvPr/>
          </p:nvSpPr>
          <p:spPr>
            <a:xfrm>
              <a:off x="5107650" y="4022800"/>
              <a:ext cx="51950" cy="27725"/>
            </a:xfrm>
            <a:custGeom>
              <a:avLst/>
              <a:gdLst/>
              <a:ahLst/>
              <a:cxnLst/>
              <a:rect l="l" t="t" r="r" b="b"/>
              <a:pathLst>
                <a:path w="2078" h="1109" extrusionOk="0">
                  <a:moveTo>
                    <a:pt x="2021" y="0"/>
                  </a:moveTo>
                  <a:cubicBezTo>
                    <a:pt x="2012" y="0"/>
                    <a:pt x="2002" y="4"/>
                    <a:pt x="1994" y="13"/>
                  </a:cubicBezTo>
                  <a:cubicBezTo>
                    <a:pt x="1469" y="595"/>
                    <a:pt x="801" y="947"/>
                    <a:pt x="26" y="1060"/>
                  </a:cubicBezTo>
                  <a:cubicBezTo>
                    <a:pt x="0" y="1064"/>
                    <a:pt x="6" y="1108"/>
                    <a:pt x="30" y="1108"/>
                  </a:cubicBezTo>
                  <a:cubicBezTo>
                    <a:pt x="31" y="1108"/>
                    <a:pt x="32" y="1108"/>
                    <a:pt x="33" y="1108"/>
                  </a:cubicBezTo>
                  <a:cubicBezTo>
                    <a:pt x="814" y="1033"/>
                    <a:pt x="1536" y="661"/>
                    <a:pt x="2052" y="70"/>
                  </a:cubicBezTo>
                  <a:cubicBezTo>
                    <a:pt x="2077" y="41"/>
                    <a:pt x="2050" y="0"/>
                    <a:pt x="2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203;p120">
              <a:extLst>
                <a:ext uri="{FF2B5EF4-FFF2-40B4-BE49-F238E27FC236}">
                  <a16:creationId xmlns:a16="http://schemas.microsoft.com/office/drawing/2014/main" id="{DB114578-E1C6-41FF-AF36-271E95A83E05}"/>
                </a:ext>
              </a:extLst>
            </p:cNvPr>
            <p:cNvSpPr/>
            <p:nvPr/>
          </p:nvSpPr>
          <p:spPr>
            <a:xfrm>
              <a:off x="5113300" y="4028175"/>
              <a:ext cx="57675" cy="29675"/>
            </a:xfrm>
            <a:custGeom>
              <a:avLst/>
              <a:gdLst/>
              <a:ahLst/>
              <a:cxnLst/>
              <a:rect l="l" t="t" r="r" b="b"/>
              <a:pathLst>
                <a:path w="2307" h="1187" extrusionOk="0">
                  <a:moveTo>
                    <a:pt x="2251" y="0"/>
                  </a:moveTo>
                  <a:cubicBezTo>
                    <a:pt x="2242" y="0"/>
                    <a:pt x="2233" y="4"/>
                    <a:pt x="2224" y="13"/>
                  </a:cubicBezTo>
                  <a:cubicBezTo>
                    <a:pt x="1632" y="661"/>
                    <a:pt x="838" y="901"/>
                    <a:pt x="24" y="1148"/>
                  </a:cubicBezTo>
                  <a:cubicBezTo>
                    <a:pt x="0" y="1155"/>
                    <a:pt x="8" y="1187"/>
                    <a:pt x="30" y="1187"/>
                  </a:cubicBezTo>
                  <a:cubicBezTo>
                    <a:pt x="31" y="1187"/>
                    <a:pt x="33" y="1187"/>
                    <a:pt x="35" y="1186"/>
                  </a:cubicBezTo>
                  <a:cubicBezTo>
                    <a:pt x="847" y="992"/>
                    <a:pt x="1722" y="732"/>
                    <a:pt x="2280" y="69"/>
                  </a:cubicBezTo>
                  <a:cubicBezTo>
                    <a:pt x="2306" y="40"/>
                    <a:pt x="2280" y="0"/>
                    <a:pt x="2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204;p120">
              <a:extLst>
                <a:ext uri="{FF2B5EF4-FFF2-40B4-BE49-F238E27FC236}">
                  <a16:creationId xmlns:a16="http://schemas.microsoft.com/office/drawing/2014/main" id="{AB4CBDD5-4600-453D-AAFF-3BE1D9483D86}"/>
                </a:ext>
              </a:extLst>
            </p:cNvPr>
            <p:cNvSpPr/>
            <p:nvPr/>
          </p:nvSpPr>
          <p:spPr>
            <a:xfrm>
              <a:off x="5123325" y="3894600"/>
              <a:ext cx="78075" cy="126825"/>
            </a:xfrm>
            <a:custGeom>
              <a:avLst/>
              <a:gdLst/>
              <a:ahLst/>
              <a:cxnLst/>
              <a:rect l="l" t="t" r="r" b="b"/>
              <a:pathLst>
                <a:path w="3123" h="5073" extrusionOk="0">
                  <a:moveTo>
                    <a:pt x="21" y="1"/>
                  </a:moveTo>
                  <a:cubicBezTo>
                    <a:pt x="8" y="1"/>
                    <a:pt x="0" y="19"/>
                    <a:pt x="14" y="28"/>
                  </a:cubicBezTo>
                  <a:cubicBezTo>
                    <a:pt x="1089" y="751"/>
                    <a:pt x="1683" y="1655"/>
                    <a:pt x="2063" y="2883"/>
                  </a:cubicBezTo>
                  <a:cubicBezTo>
                    <a:pt x="2304" y="3661"/>
                    <a:pt x="2510" y="4433"/>
                    <a:pt x="3052" y="5060"/>
                  </a:cubicBezTo>
                  <a:cubicBezTo>
                    <a:pt x="3059" y="5068"/>
                    <a:pt x="3067" y="5072"/>
                    <a:pt x="3076" y="5072"/>
                  </a:cubicBezTo>
                  <a:cubicBezTo>
                    <a:pt x="3101" y="5072"/>
                    <a:pt x="3122" y="5037"/>
                    <a:pt x="3101" y="5010"/>
                  </a:cubicBezTo>
                  <a:cubicBezTo>
                    <a:pt x="2404" y="4118"/>
                    <a:pt x="2285" y="3030"/>
                    <a:pt x="1849" y="2020"/>
                  </a:cubicBezTo>
                  <a:cubicBezTo>
                    <a:pt x="1479" y="1164"/>
                    <a:pt x="850" y="447"/>
                    <a:pt x="28" y="3"/>
                  </a:cubicBez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205;p120">
              <a:extLst>
                <a:ext uri="{FF2B5EF4-FFF2-40B4-BE49-F238E27FC236}">
                  <a16:creationId xmlns:a16="http://schemas.microsoft.com/office/drawing/2014/main" id="{1305D9C8-544C-4146-8DCD-2B0DD0418841}"/>
                </a:ext>
              </a:extLst>
            </p:cNvPr>
            <p:cNvSpPr/>
            <p:nvPr/>
          </p:nvSpPr>
          <p:spPr>
            <a:xfrm>
              <a:off x="5128575" y="3904650"/>
              <a:ext cx="56800" cy="114125"/>
            </a:xfrm>
            <a:custGeom>
              <a:avLst/>
              <a:gdLst/>
              <a:ahLst/>
              <a:cxnLst/>
              <a:rect l="l" t="t" r="r" b="b"/>
              <a:pathLst>
                <a:path w="2272" h="4565" extrusionOk="0">
                  <a:moveTo>
                    <a:pt x="19" y="1"/>
                  </a:moveTo>
                  <a:cubicBezTo>
                    <a:pt x="9" y="1"/>
                    <a:pt x="1" y="13"/>
                    <a:pt x="9" y="22"/>
                  </a:cubicBezTo>
                  <a:cubicBezTo>
                    <a:pt x="700" y="748"/>
                    <a:pt x="1231" y="1577"/>
                    <a:pt x="1524" y="2541"/>
                  </a:cubicBezTo>
                  <a:cubicBezTo>
                    <a:pt x="1732" y="3225"/>
                    <a:pt x="1769" y="3950"/>
                    <a:pt x="2191" y="4548"/>
                  </a:cubicBezTo>
                  <a:cubicBezTo>
                    <a:pt x="2199" y="4560"/>
                    <a:pt x="2210" y="4564"/>
                    <a:pt x="2221" y="4564"/>
                  </a:cubicBezTo>
                  <a:cubicBezTo>
                    <a:pt x="2247" y="4564"/>
                    <a:pt x="2271" y="4539"/>
                    <a:pt x="2254" y="4512"/>
                  </a:cubicBezTo>
                  <a:cubicBezTo>
                    <a:pt x="1753" y="3748"/>
                    <a:pt x="1748" y="2785"/>
                    <a:pt x="1391" y="1956"/>
                  </a:cubicBezTo>
                  <a:cubicBezTo>
                    <a:pt x="1071" y="1213"/>
                    <a:pt x="608" y="564"/>
                    <a:pt x="28" y="3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206;p120">
              <a:extLst>
                <a:ext uri="{FF2B5EF4-FFF2-40B4-BE49-F238E27FC236}">
                  <a16:creationId xmlns:a16="http://schemas.microsoft.com/office/drawing/2014/main" id="{DAB41C07-D2B2-4074-88CF-CCA73D22C4E8}"/>
                </a:ext>
              </a:extLst>
            </p:cNvPr>
            <p:cNvSpPr/>
            <p:nvPr/>
          </p:nvSpPr>
          <p:spPr>
            <a:xfrm>
              <a:off x="5201100" y="3902650"/>
              <a:ext cx="62275" cy="127150"/>
            </a:xfrm>
            <a:custGeom>
              <a:avLst/>
              <a:gdLst/>
              <a:ahLst/>
              <a:cxnLst/>
              <a:rect l="l" t="t" r="r" b="b"/>
              <a:pathLst>
                <a:path w="2491" h="5086" extrusionOk="0">
                  <a:moveTo>
                    <a:pt x="32" y="0"/>
                  </a:moveTo>
                  <a:cubicBezTo>
                    <a:pt x="15" y="0"/>
                    <a:pt x="1" y="21"/>
                    <a:pt x="15" y="35"/>
                  </a:cubicBezTo>
                  <a:cubicBezTo>
                    <a:pt x="996" y="920"/>
                    <a:pt x="625" y="2255"/>
                    <a:pt x="1041" y="3379"/>
                  </a:cubicBezTo>
                  <a:cubicBezTo>
                    <a:pt x="1304" y="4087"/>
                    <a:pt x="1788" y="4659"/>
                    <a:pt x="2410" y="5078"/>
                  </a:cubicBezTo>
                  <a:cubicBezTo>
                    <a:pt x="2418" y="5083"/>
                    <a:pt x="2426" y="5085"/>
                    <a:pt x="2433" y="5085"/>
                  </a:cubicBezTo>
                  <a:cubicBezTo>
                    <a:pt x="2468" y="5085"/>
                    <a:pt x="2491" y="5030"/>
                    <a:pt x="2453" y="5003"/>
                  </a:cubicBezTo>
                  <a:cubicBezTo>
                    <a:pt x="1337" y="4226"/>
                    <a:pt x="1014" y="3197"/>
                    <a:pt x="864" y="1904"/>
                  </a:cubicBezTo>
                  <a:cubicBezTo>
                    <a:pt x="777" y="1172"/>
                    <a:pt x="649" y="486"/>
                    <a:pt x="46" y="5"/>
                  </a:cubicBezTo>
                  <a:cubicBezTo>
                    <a:pt x="42" y="1"/>
                    <a:pt x="37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207;p120">
              <a:extLst>
                <a:ext uri="{FF2B5EF4-FFF2-40B4-BE49-F238E27FC236}">
                  <a16:creationId xmlns:a16="http://schemas.microsoft.com/office/drawing/2014/main" id="{5C178AFA-AF2F-43AF-BF30-58C2F81067AC}"/>
                </a:ext>
              </a:extLst>
            </p:cNvPr>
            <p:cNvSpPr/>
            <p:nvPr/>
          </p:nvSpPr>
          <p:spPr>
            <a:xfrm>
              <a:off x="5048750" y="4033625"/>
              <a:ext cx="164000" cy="83225"/>
            </a:xfrm>
            <a:custGeom>
              <a:avLst/>
              <a:gdLst/>
              <a:ahLst/>
              <a:cxnLst/>
              <a:rect l="l" t="t" r="r" b="b"/>
              <a:pathLst>
                <a:path w="6560" h="3329" extrusionOk="0">
                  <a:moveTo>
                    <a:pt x="6498" y="1"/>
                  </a:moveTo>
                  <a:cubicBezTo>
                    <a:pt x="6488" y="1"/>
                    <a:pt x="6478" y="5"/>
                    <a:pt x="6469" y="15"/>
                  </a:cubicBezTo>
                  <a:cubicBezTo>
                    <a:pt x="5632" y="976"/>
                    <a:pt x="4946" y="1963"/>
                    <a:pt x="3790" y="2573"/>
                  </a:cubicBezTo>
                  <a:cubicBezTo>
                    <a:pt x="2913" y="3036"/>
                    <a:pt x="1948" y="3257"/>
                    <a:pt x="971" y="3257"/>
                  </a:cubicBezTo>
                  <a:cubicBezTo>
                    <a:pt x="660" y="3257"/>
                    <a:pt x="347" y="3235"/>
                    <a:pt x="35" y="3190"/>
                  </a:cubicBezTo>
                  <a:cubicBezTo>
                    <a:pt x="34" y="3190"/>
                    <a:pt x="32" y="3190"/>
                    <a:pt x="31" y="3190"/>
                  </a:cubicBezTo>
                  <a:cubicBezTo>
                    <a:pt x="9" y="3190"/>
                    <a:pt x="0" y="3225"/>
                    <a:pt x="24" y="3230"/>
                  </a:cubicBezTo>
                  <a:cubicBezTo>
                    <a:pt x="384" y="3296"/>
                    <a:pt x="744" y="3329"/>
                    <a:pt x="1103" y="3329"/>
                  </a:cubicBezTo>
                  <a:cubicBezTo>
                    <a:pt x="1896" y="3329"/>
                    <a:pt x="2679" y="3169"/>
                    <a:pt x="3421" y="2847"/>
                  </a:cubicBezTo>
                  <a:cubicBezTo>
                    <a:pt x="4796" y="2251"/>
                    <a:pt x="5577" y="1176"/>
                    <a:pt x="6531" y="77"/>
                  </a:cubicBezTo>
                  <a:cubicBezTo>
                    <a:pt x="6559" y="45"/>
                    <a:pt x="6530" y="1"/>
                    <a:pt x="6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208;p120">
              <a:extLst>
                <a:ext uri="{FF2B5EF4-FFF2-40B4-BE49-F238E27FC236}">
                  <a16:creationId xmlns:a16="http://schemas.microsoft.com/office/drawing/2014/main" id="{7ABCFBDA-3D2C-4B42-92F8-5821DF3553DF}"/>
                </a:ext>
              </a:extLst>
            </p:cNvPr>
            <p:cNvSpPr/>
            <p:nvPr/>
          </p:nvSpPr>
          <p:spPr>
            <a:xfrm>
              <a:off x="5086075" y="4039175"/>
              <a:ext cx="157475" cy="106625"/>
            </a:xfrm>
            <a:custGeom>
              <a:avLst/>
              <a:gdLst/>
              <a:ahLst/>
              <a:cxnLst/>
              <a:rect l="l" t="t" r="r" b="b"/>
              <a:pathLst>
                <a:path w="6299" h="4265" extrusionOk="0">
                  <a:moveTo>
                    <a:pt x="6235" y="1"/>
                  </a:moveTo>
                  <a:cubicBezTo>
                    <a:pt x="6221" y="1"/>
                    <a:pt x="6208" y="6"/>
                    <a:pt x="6198" y="20"/>
                  </a:cubicBezTo>
                  <a:cubicBezTo>
                    <a:pt x="4658" y="2115"/>
                    <a:pt x="2679" y="3838"/>
                    <a:pt x="26" y="4216"/>
                  </a:cubicBezTo>
                  <a:cubicBezTo>
                    <a:pt x="0" y="4220"/>
                    <a:pt x="6" y="4264"/>
                    <a:pt x="31" y="4264"/>
                  </a:cubicBezTo>
                  <a:cubicBezTo>
                    <a:pt x="31" y="4264"/>
                    <a:pt x="32" y="4264"/>
                    <a:pt x="33" y="4264"/>
                  </a:cubicBezTo>
                  <a:cubicBezTo>
                    <a:pt x="2703" y="4002"/>
                    <a:pt x="4748" y="2136"/>
                    <a:pt x="6275" y="65"/>
                  </a:cubicBezTo>
                  <a:cubicBezTo>
                    <a:pt x="6299" y="33"/>
                    <a:pt x="6267" y="1"/>
                    <a:pt x="6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209;p120">
              <a:extLst>
                <a:ext uri="{FF2B5EF4-FFF2-40B4-BE49-F238E27FC236}">
                  <a16:creationId xmlns:a16="http://schemas.microsoft.com/office/drawing/2014/main" id="{4F5A265B-4A37-42DF-8B4D-31351C0E8F4A}"/>
                </a:ext>
              </a:extLst>
            </p:cNvPr>
            <p:cNvSpPr/>
            <p:nvPr/>
          </p:nvSpPr>
          <p:spPr>
            <a:xfrm>
              <a:off x="5142175" y="4041850"/>
              <a:ext cx="142700" cy="124950"/>
            </a:xfrm>
            <a:custGeom>
              <a:avLst/>
              <a:gdLst/>
              <a:ahLst/>
              <a:cxnLst/>
              <a:rect l="l" t="t" r="r" b="b"/>
              <a:pathLst>
                <a:path w="5708" h="4998" extrusionOk="0">
                  <a:moveTo>
                    <a:pt x="5653" y="1"/>
                  </a:moveTo>
                  <a:cubicBezTo>
                    <a:pt x="5647" y="1"/>
                    <a:pt x="5640" y="3"/>
                    <a:pt x="5634" y="7"/>
                  </a:cubicBezTo>
                  <a:cubicBezTo>
                    <a:pt x="3630" y="1495"/>
                    <a:pt x="2791" y="4585"/>
                    <a:pt x="28" y="4953"/>
                  </a:cubicBezTo>
                  <a:cubicBezTo>
                    <a:pt x="2" y="4957"/>
                    <a:pt x="0" y="4998"/>
                    <a:pt x="25" y="4998"/>
                  </a:cubicBezTo>
                  <a:cubicBezTo>
                    <a:pt x="26" y="4998"/>
                    <a:pt x="27" y="4998"/>
                    <a:pt x="28" y="4998"/>
                  </a:cubicBezTo>
                  <a:cubicBezTo>
                    <a:pt x="2758" y="4737"/>
                    <a:pt x="3782" y="1589"/>
                    <a:pt x="5680" y="66"/>
                  </a:cubicBezTo>
                  <a:cubicBezTo>
                    <a:pt x="5707" y="44"/>
                    <a:pt x="5682" y="1"/>
                    <a:pt x="56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210;p120">
              <a:extLst>
                <a:ext uri="{FF2B5EF4-FFF2-40B4-BE49-F238E27FC236}">
                  <a16:creationId xmlns:a16="http://schemas.microsoft.com/office/drawing/2014/main" id="{45AD4F9C-78C5-4060-B7F4-2DC30AC988DE}"/>
                </a:ext>
              </a:extLst>
            </p:cNvPr>
            <p:cNvSpPr/>
            <p:nvPr/>
          </p:nvSpPr>
          <p:spPr>
            <a:xfrm>
              <a:off x="5192400" y="4043075"/>
              <a:ext cx="133725" cy="138075"/>
            </a:xfrm>
            <a:custGeom>
              <a:avLst/>
              <a:gdLst/>
              <a:ahLst/>
              <a:cxnLst/>
              <a:rect l="l" t="t" r="r" b="b"/>
              <a:pathLst>
                <a:path w="5349" h="5523" extrusionOk="0">
                  <a:moveTo>
                    <a:pt x="5295" y="0"/>
                  </a:moveTo>
                  <a:cubicBezTo>
                    <a:pt x="5288" y="0"/>
                    <a:pt x="5280" y="2"/>
                    <a:pt x="5272" y="8"/>
                  </a:cubicBezTo>
                  <a:cubicBezTo>
                    <a:pt x="3180" y="1504"/>
                    <a:pt x="2745" y="4780"/>
                    <a:pt x="30" y="5473"/>
                  </a:cubicBezTo>
                  <a:cubicBezTo>
                    <a:pt x="0" y="5480"/>
                    <a:pt x="10" y="5523"/>
                    <a:pt x="37" y="5523"/>
                  </a:cubicBezTo>
                  <a:cubicBezTo>
                    <a:pt x="39" y="5523"/>
                    <a:pt x="41" y="5522"/>
                    <a:pt x="43" y="5522"/>
                  </a:cubicBezTo>
                  <a:cubicBezTo>
                    <a:pt x="2750" y="4935"/>
                    <a:pt x="3309" y="1593"/>
                    <a:pt x="5314" y="81"/>
                  </a:cubicBezTo>
                  <a:cubicBezTo>
                    <a:pt x="5349" y="53"/>
                    <a:pt x="5329" y="0"/>
                    <a:pt x="52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211;p120">
              <a:extLst>
                <a:ext uri="{FF2B5EF4-FFF2-40B4-BE49-F238E27FC236}">
                  <a16:creationId xmlns:a16="http://schemas.microsoft.com/office/drawing/2014/main" id="{921848C2-4415-4904-BC8E-D459188712C3}"/>
                </a:ext>
              </a:extLst>
            </p:cNvPr>
            <p:cNvSpPr/>
            <p:nvPr/>
          </p:nvSpPr>
          <p:spPr>
            <a:xfrm>
              <a:off x="5269575" y="3939350"/>
              <a:ext cx="49900" cy="90875"/>
            </a:xfrm>
            <a:custGeom>
              <a:avLst/>
              <a:gdLst/>
              <a:ahLst/>
              <a:cxnLst/>
              <a:rect l="l" t="t" r="r" b="b"/>
              <a:pathLst>
                <a:path w="1996" h="3635" extrusionOk="0">
                  <a:moveTo>
                    <a:pt x="28" y="1"/>
                  </a:moveTo>
                  <a:cubicBezTo>
                    <a:pt x="13" y="1"/>
                    <a:pt x="1" y="20"/>
                    <a:pt x="14" y="33"/>
                  </a:cubicBezTo>
                  <a:cubicBezTo>
                    <a:pt x="1037" y="983"/>
                    <a:pt x="1776" y="2181"/>
                    <a:pt x="1905" y="3592"/>
                  </a:cubicBezTo>
                  <a:cubicBezTo>
                    <a:pt x="1907" y="3620"/>
                    <a:pt x="1931" y="3634"/>
                    <a:pt x="1953" y="3634"/>
                  </a:cubicBezTo>
                  <a:cubicBezTo>
                    <a:pt x="1975" y="3634"/>
                    <a:pt x="1996" y="3620"/>
                    <a:pt x="1993" y="3592"/>
                  </a:cubicBezTo>
                  <a:cubicBezTo>
                    <a:pt x="1861" y="2152"/>
                    <a:pt x="1109" y="951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212;p120">
              <a:extLst>
                <a:ext uri="{FF2B5EF4-FFF2-40B4-BE49-F238E27FC236}">
                  <a16:creationId xmlns:a16="http://schemas.microsoft.com/office/drawing/2014/main" id="{C00B8F8C-D83A-4FCD-92AC-FAC8D5D3D16F}"/>
                </a:ext>
              </a:extLst>
            </p:cNvPr>
            <p:cNvSpPr/>
            <p:nvPr/>
          </p:nvSpPr>
          <p:spPr>
            <a:xfrm>
              <a:off x="5269375" y="3947775"/>
              <a:ext cx="40575" cy="82625"/>
            </a:xfrm>
            <a:custGeom>
              <a:avLst/>
              <a:gdLst/>
              <a:ahLst/>
              <a:cxnLst/>
              <a:rect l="l" t="t" r="r" b="b"/>
              <a:pathLst>
                <a:path w="1623" h="3305" extrusionOk="0">
                  <a:moveTo>
                    <a:pt x="33" y="0"/>
                  </a:moveTo>
                  <a:cubicBezTo>
                    <a:pt x="16" y="0"/>
                    <a:pt x="0" y="24"/>
                    <a:pt x="16" y="41"/>
                  </a:cubicBezTo>
                  <a:cubicBezTo>
                    <a:pt x="516" y="652"/>
                    <a:pt x="996" y="1266"/>
                    <a:pt x="1240" y="2027"/>
                  </a:cubicBezTo>
                  <a:cubicBezTo>
                    <a:pt x="1346" y="2361"/>
                    <a:pt x="1297" y="2795"/>
                    <a:pt x="1425" y="3101"/>
                  </a:cubicBezTo>
                  <a:cubicBezTo>
                    <a:pt x="1493" y="3261"/>
                    <a:pt x="1400" y="3186"/>
                    <a:pt x="1525" y="3293"/>
                  </a:cubicBezTo>
                  <a:cubicBezTo>
                    <a:pt x="1535" y="3301"/>
                    <a:pt x="1545" y="3304"/>
                    <a:pt x="1555" y="3304"/>
                  </a:cubicBezTo>
                  <a:cubicBezTo>
                    <a:pt x="1591" y="3304"/>
                    <a:pt x="1623" y="3259"/>
                    <a:pt x="1589" y="3230"/>
                  </a:cubicBezTo>
                  <a:cubicBezTo>
                    <a:pt x="1450" y="3110"/>
                    <a:pt x="1457" y="2531"/>
                    <a:pt x="1408" y="2326"/>
                  </a:cubicBezTo>
                  <a:cubicBezTo>
                    <a:pt x="1340" y="2035"/>
                    <a:pt x="1238" y="1754"/>
                    <a:pt x="1108" y="1487"/>
                  </a:cubicBezTo>
                  <a:cubicBezTo>
                    <a:pt x="840" y="936"/>
                    <a:pt x="448" y="467"/>
                    <a:pt x="49" y="8"/>
                  </a:cubicBezTo>
                  <a:cubicBezTo>
                    <a:pt x="44" y="2"/>
                    <a:pt x="39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213;p120">
              <a:extLst>
                <a:ext uri="{FF2B5EF4-FFF2-40B4-BE49-F238E27FC236}">
                  <a16:creationId xmlns:a16="http://schemas.microsoft.com/office/drawing/2014/main" id="{02198D4F-274D-44F1-A41E-D9FF117B9041}"/>
                </a:ext>
              </a:extLst>
            </p:cNvPr>
            <p:cNvSpPr/>
            <p:nvPr/>
          </p:nvSpPr>
          <p:spPr>
            <a:xfrm>
              <a:off x="5298250" y="3894725"/>
              <a:ext cx="154975" cy="127150"/>
            </a:xfrm>
            <a:custGeom>
              <a:avLst/>
              <a:gdLst/>
              <a:ahLst/>
              <a:cxnLst/>
              <a:rect l="l" t="t" r="r" b="b"/>
              <a:pathLst>
                <a:path w="6199" h="5086" extrusionOk="0">
                  <a:moveTo>
                    <a:pt x="28" y="0"/>
                  </a:moveTo>
                  <a:cubicBezTo>
                    <a:pt x="7" y="0"/>
                    <a:pt x="1" y="36"/>
                    <a:pt x="23" y="46"/>
                  </a:cubicBezTo>
                  <a:cubicBezTo>
                    <a:pt x="1589" y="691"/>
                    <a:pt x="2880" y="1367"/>
                    <a:pt x="3890" y="2769"/>
                  </a:cubicBezTo>
                  <a:cubicBezTo>
                    <a:pt x="4528" y="3654"/>
                    <a:pt x="5111" y="4581"/>
                    <a:pt x="6119" y="5081"/>
                  </a:cubicBezTo>
                  <a:cubicBezTo>
                    <a:pt x="6126" y="5085"/>
                    <a:pt x="6132" y="5086"/>
                    <a:pt x="6138" y="5086"/>
                  </a:cubicBezTo>
                  <a:cubicBezTo>
                    <a:pt x="6174" y="5086"/>
                    <a:pt x="6198" y="5033"/>
                    <a:pt x="6159" y="5013"/>
                  </a:cubicBezTo>
                  <a:cubicBezTo>
                    <a:pt x="4902" y="4376"/>
                    <a:pt x="4319" y="3070"/>
                    <a:pt x="3436" y="2045"/>
                  </a:cubicBezTo>
                  <a:cubicBezTo>
                    <a:pt x="2544" y="1007"/>
                    <a:pt x="1289" y="474"/>
                    <a:pt x="35" y="2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214;p120">
              <a:extLst>
                <a:ext uri="{FF2B5EF4-FFF2-40B4-BE49-F238E27FC236}">
                  <a16:creationId xmlns:a16="http://schemas.microsoft.com/office/drawing/2014/main" id="{B19C25C8-3258-4F15-9701-E82766C42D0F}"/>
                </a:ext>
              </a:extLst>
            </p:cNvPr>
            <p:cNvSpPr/>
            <p:nvPr/>
          </p:nvSpPr>
          <p:spPr>
            <a:xfrm>
              <a:off x="5310825" y="3895950"/>
              <a:ext cx="155725" cy="121975"/>
            </a:xfrm>
            <a:custGeom>
              <a:avLst/>
              <a:gdLst/>
              <a:ahLst/>
              <a:cxnLst/>
              <a:rect l="l" t="t" r="r" b="b"/>
              <a:pathLst>
                <a:path w="6229" h="4879" extrusionOk="0">
                  <a:moveTo>
                    <a:pt x="27" y="0"/>
                  </a:moveTo>
                  <a:cubicBezTo>
                    <a:pt x="7" y="0"/>
                    <a:pt x="1" y="30"/>
                    <a:pt x="22" y="35"/>
                  </a:cubicBezTo>
                  <a:cubicBezTo>
                    <a:pt x="1478" y="406"/>
                    <a:pt x="2760" y="1184"/>
                    <a:pt x="3711" y="2355"/>
                  </a:cubicBezTo>
                  <a:cubicBezTo>
                    <a:pt x="4456" y="3273"/>
                    <a:pt x="5028" y="4338"/>
                    <a:pt x="6134" y="4874"/>
                  </a:cubicBezTo>
                  <a:cubicBezTo>
                    <a:pt x="6141" y="4877"/>
                    <a:pt x="6149" y="4879"/>
                    <a:pt x="6156" y="4879"/>
                  </a:cubicBezTo>
                  <a:cubicBezTo>
                    <a:pt x="6200" y="4879"/>
                    <a:pt x="6229" y="4815"/>
                    <a:pt x="6182" y="4792"/>
                  </a:cubicBezTo>
                  <a:cubicBezTo>
                    <a:pt x="4872" y="4158"/>
                    <a:pt x="4299" y="2769"/>
                    <a:pt x="3311" y="1778"/>
                  </a:cubicBezTo>
                  <a:cubicBezTo>
                    <a:pt x="2413" y="878"/>
                    <a:pt x="1269" y="274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215;p120">
              <a:extLst>
                <a:ext uri="{FF2B5EF4-FFF2-40B4-BE49-F238E27FC236}">
                  <a16:creationId xmlns:a16="http://schemas.microsoft.com/office/drawing/2014/main" id="{FA71667F-49CE-4918-8DB5-D16CFE70BEF2}"/>
                </a:ext>
              </a:extLst>
            </p:cNvPr>
            <p:cNvSpPr/>
            <p:nvPr/>
          </p:nvSpPr>
          <p:spPr>
            <a:xfrm>
              <a:off x="5424800" y="3904950"/>
              <a:ext cx="102775" cy="97850"/>
            </a:xfrm>
            <a:custGeom>
              <a:avLst/>
              <a:gdLst/>
              <a:ahLst/>
              <a:cxnLst/>
              <a:rect l="l" t="t" r="r" b="b"/>
              <a:pathLst>
                <a:path w="4111" h="3914" extrusionOk="0">
                  <a:moveTo>
                    <a:pt x="30" y="1"/>
                  </a:moveTo>
                  <a:cubicBezTo>
                    <a:pt x="12" y="1"/>
                    <a:pt x="0" y="26"/>
                    <a:pt x="18" y="38"/>
                  </a:cubicBezTo>
                  <a:cubicBezTo>
                    <a:pt x="843" y="520"/>
                    <a:pt x="1609" y="1077"/>
                    <a:pt x="2286" y="1752"/>
                  </a:cubicBezTo>
                  <a:cubicBezTo>
                    <a:pt x="2946" y="2409"/>
                    <a:pt x="3420" y="3195"/>
                    <a:pt x="4019" y="3899"/>
                  </a:cubicBezTo>
                  <a:cubicBezTo>
                    <a:pt x="4028" y="3909"/>
                    <a:pt x="4039" y="3914"/>
                    <a:pt x="4049" y="3914"/>
                  </a:cubicBezTo>
                  <a:cubicBezTo>
                    <a:pt x="4082" y="3914"/>
                    <a:pt x="4111" y="3869"/>
                    <a:pt x="4083" y="3835"/>
                  </a:cubicBezTo>
                  <a:cubicBezTo>
                    <a:pt x="3443" y="3052"/>
                    <a:pt x="2920" y="2224"/>
                    <a:pt x="2176" y="1525"/>
                  </a:cubicBezTo>
                  <a:cubicBezTo>
                    <a:pt x="1535" y="925"/>
                    <a:pt x="817" y="413"/>
                    <a:pt x="40" y="3"/>
                  </a:cubicBezTo>
                  <a:cubicBezTo>
                    <a:pt x="36" y="2"/>
                    <a:pt x="33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216;p120">
              <a:extLst>
                <a:ext uri="{FF2B5EF4-FFF2-40B4-BE49-F238E27FC236}">
                  <a16:creationId xmlns:a16="http://schemas.microsoft.com/office/drawing/2014/main" id="{FADFFA74-4217-4150-B9B9-9D1C9BF0D838}"/>
                </a:ext>
              </a:extLst>
            </p:cNvPr>
            <p:cNvSpPr/>
            <p:nvPr/>
          </p:nvSpPr>
          <p:spPr>
            <a:xfrm>
              <a:off x="5520300" y="3969325"/>
              <a:ext cx="26300" cy="27900"/>
            </a:xfrm>
            <a:custGeom>
              <a:avLst/>
              <a:gdLst/>
              <a:ahLst/>
              <a:cxnLst/>
              <a:rect l="l" t="t" r="r" b="b"/>
              <a:pathLst>
                <a:path w="1052" h="1116" extrusionOk="0">
                  <a:moveTo>
                    <a:pt x="36" y="0"/>
                  </a:moveTo>
                  <a:cubicBezTo>
                    <a:pt x="14" y="0"/>
                    <a:pt x="1" y="31"/>
                    <a:pt x="24" y="45"/>
                  </a:cubicBezTo>
                  <a:cubicBezTo>
                    <a:pt x="454" y="321"/>
                    <a:pt x="743" y="645"/>
                    <a:pt x="974" y="1099"/>
                  </a:cubicBezTo>
                  <a:cubicBezTo>
                    <a:pt x="980" y="1111"/>
                    <a:pt x="992" y="1116"/>
                    <a:pt x="1004" y="1116"/>
                  </a:cubicBezTo>
                  <a:cubicBezTo>
                    <a:pt x="1027" y="1116"/>
                    <a:pt x="1051" y="1096"/>
                    <a:pt x="1041" y="1071"/>
                  </a:cubicBezTo>
                  <a:cubicBezTo>
                    <a:pt x="869" y="621"/>
                    <a:pt x="486" y="208"/>
                    <a:pt x="48" y="4"/>
                  </a:cubicBez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217;p120">
              <a:extLst>
                <a:ext uri="{FF2B5EF4-FFF2-40B4-BE49-F238E27FC236}">
                  <a16:creationId xmlns:a16="http://schemas.microsoft.com/office/drawing/2014/main" id="{A3892A52-5E11-4BB2-A2D6-28915864A2D6}"/>
                </a:ext>
              </a:extLst>
            </p:cNvPr>
            <p:cNvSpPr/>
            <p:nvPr/>
          </p:nvSpPr>
          <p:spPr>
            <a:xfrm>
              <a:off x="5526850" y="3963975"/>
              <a:ext cx="29200" cy="29700"/>
            </a:xfrm>
            <a:custGeom>
              <a:avLst/>
              <a:gdLst/>
              <a:ahLst/>
              <a:cxnLst/>
              <a:rect l="l" t="t" r="r" b="b"/>
              <a:pathLst>
                <a:path w="1168" h="1188" extrusionOk="0">
                  <a:moveTo>
                    <a:pt x="33" y="0"/>
                  </a:moveTo>
                  <a:cubicBezTo>
                    <a:pt x="13" y="0"/>
                    <a:pt x="1" y="28"/>
                    <a:pt x="21" y="42"/>
                  </a:cubicBezTo>
                  <a:cubicBezTo>
                    <a:pt x="485" y="315"/>
                    <a:pt x="821" y="698"/>
                    <a:pt x="1079" y="1166"/>
                  </a:cubicBezTo>
                  <a:cubicBezTo>
                    <a:pt x="1087" y="1181"/>
                    <a:pt x="1100" y="1187"/>
                    <a:pt x="1112" y="1187"/>
                  </a:cubicBezTo>
                  <a:cubicBezTo>
                    <a:pt x="1140" y="1187"/>
                    <a:pt x="1168" y="1157"/>
                    <a:pt x="1152" y="1124"/>
                  </a:cubicBezTo>
                  <a:cubicBezTo>
                    <a:pt x="916" y="642"/>
                    <a:pt x="512" y="258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218;p120">
              <a:extLst>
                <a:ext uri="{FF2B5EF4-FFF2-40B4-BE49-F238E27FC236}">
                  <a16:creationId xmlns:a16="http://schemas.microsoft.com/office/drawing/2014/main" id="{E7695870-396C-4ED5-A23A-7802A7AD8769}"/>
                </a:ext>
              </a:extLst>
            </p:cNvPr>
            <p:cNvSpPr/>
            <p:nvPr/>
          </p:nvSpPr>
          <p:spPr>
            <a:xfrm>
              <a:off x="5513000" y="3911150"/>
              <a:ext cx="66375" cy="67475"/>
            </a:xfrm>
            <a:custGeom>
              <a:avLst/>
              <a:gdLst/>
              <a:ahLst/>
              <a:cxnLst/>
              <a:rect l="l" t="t" r="r" b="b"/>
              <a:pathLst>
                <a:path w="2655" h="2699" extrusionOk="0">
                  <a:moveTo>
                    <a:pt x="36" y="1"/>
                  </a:moveTo>
                  <a:cubicBezTo>
                    <a:pt x="15" y="1"/>
                    <a:pt x="0" y="31"/>
                    <a:pt x="23" y="44"/>
                  </a:cubicBezTo>
                  <a:cubicBezTo>
                    <a:pt x="1130" y="628"/>
                    <a:pt x="2228" y="1404"/>
                    <a:pt x="2572" y="2671"/>
                  </a:cubicBezTo>
                  <a:cubicBezTo>
                    <a:pt x="2577" y="2690"/>
                    <a:pt x="2592" y="2699"/>
                    <a:pt x="2607" y="2699"/>
                  </a:cubicBezTo>
                  <a:cubicBezTo>
                    <a:pt x="2631" y="2699"/>
                    <a:pt x="2655" y="2679"/>
                    <a:pt x="2648" y="2649"/>
                  </a:cubicBezTo>
                  <a:cubicBezTo>
                    <a:pt x="2366" y="1370"/>
                    <a:pt x="1153" y="542"/>
                    <a:pt x="47" y="4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219;p120">
              <a:extLst>
                <a:ext uri="{FF2B5EF4-FFF2-40B4-BE49-F238E27FC236}">
                  <a16:creationId xmlns:a16="http://schemas.microsoft.com/office/drawing/2014/main" id="{8B9A1903-0AE3-4DA2-B06D-44329E2E376A}"/>
                </a:ext>
              </a:extLst>
            </p:cNvPr>
            <p:cNvSpPr/>
            <p:nvPr/>
          </p:nvSpPr>
          <p:spPr>
            <a:xfrm>
              <a:off x="5261900" y="4041200"/>
              <a:ext cx="131275" cy="145400"/>
            </a:xfrm>
            <a:custGeom>
              <a:avLst/>
              <a:gdLst/>
              <a:ahLst/>
              <a:cxnLst/>
              <a:rect l="l" t="t" r="r" b="b"/>
              <a:pathLst>
                <a:path w="5251" h="5816" extrusionOk="0">
                  <a:moveTo>
                    <a:pt x="5200" y="1"/>
                  </a:moveTo>
                  <a:cubicBezTo>
                    <a:pt x="5193" y="1"/>
                    <a:pt x="5186" y="3"/>
                    <a:pt x="5179" y="8"/>
                  </a:cubicBezTo>
                  <a:cubicBezTo>
                    <a:pt x="4279" y="677"/>
                    <a:pt x="3735" y="1624"/>
                    <a:pt x="3150" y="2559"/>
                  </a:cubicBezTo>
                  <a:cubicBezTo>
                    <a:pt x="2324" y="3879"/>
                    <a:pt x="1304" y="4907"/>
                    <a:pt x="16" y="5781"/>
                  </a:cubicBezTo>
                  <a:cubicBezTo>
                    <a:pt x="0" y="5792"/>
                    <a:pt x="10" y="5816"/>
                    <a:pt x="25" y="5816"/>
                  </a:cubicBezTo>
                  <a:cubicBezTo>
                    <a:pt x="28" y="5816"/>
                    <a:pt x="31" y="5815"/>
                    <a:pt x="34" y="5813"/>
                  </a:cubicBezTo>
                  <a:cubicBezTo>
                    <a:pt x="1088" y="5200"/>
                    <a:pt x="1994" y="4349"/>
                    <a:pt x="2707" y="3363"/>
                  </a:cubicBezTo>
                  <a:cubicBezTo>
                    <a:pt x="3522" y="2236"/>
                    <a:pt x="4078" y="929"/>
                    <a:pt x="5218" y="73"/>
                  </a:cubicBezTo>
                  <a:cubicBezTo>
                    <a:pt x="5250" y="50"/>
                    <a:pt x="5230" y="1"/>
                    <a:pt x="5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220;p120">
              <a:extLst>
                <a:ext uri="{FF2B5EF4-FFF2-40B4-BE49-F238E27FC236}">
                  <a16:creationId xmlns:a16="http://schemas.microsoft.com/office/drawing/2014/main" id="{7FF42011-961D-4C02-9210-349659A48414}"/>
                </a:ext>
              </a:extLst>
            </p:cNvPr>
            <p:cNvSpPr/>
            <p:nvPr/>
          </p:nvSpPr>
          <p:spPr>
            <a:xfrm>
              <a:off x="5382600" y="4036700"/>
              <a:ext cx="58825" cy="57275"/>
            </a:xfrm>
            <a:custGeom>
              <a:avLst/>
              <a:gdLst/>
              <a:ahLst/>
              <a:cxnLst/>
              <a:rect l="l" t="t" r="r" b="b"/>
              <a:pathLst>
                <a:path w="2353" h="2291" extrusionOk="0">
                  <a:moveTo>
                    <a:pt x="2301" y="1"/>
                  </a:moveTo>
                  <a:cubicBezTo>
                    <a:pt x="2295" y="1"/>
                    <a:pt x="2289" y="2"/>
                    <a:pt x="2283" y="6"/>
                  </a:cubicBezTo>
                  <a:cubicBezTo>
                    <a:pt x="1356" y="559"/>
                    <a:pt x="385" y="1200"/>
                    <a:pt x="6" y="2262"/>
                  </a:cubicBezTo>
                  <a:cubicBezTo>
                    <a:pt x="0" y="2279"/>
                    <a:pt x="14" y="2290"/>
                    <a:pt x="28" y="2290"/>
                  </a:cubicBezTo>
                  <a:cubicBezTo>
                    <a:pt x="37" y="2290"/>
                    <a:pt x="47" y="2286"/>
                    <a:pt x="51" y="2275"/>
                  </a:cubicBezTo>
                  <a:cubicBezTo>
                    <a:pt x="492" y="1233"/>
                    <a:pt x="1400" y="651"/>
                    <a:pt x="2319" y="69"/>
                  </a:cubicBezTo>
                  <a:cubicBezTo>
                    <a:pt x="2352" y="48"/>
                    <a:pt x="2332" y="1"/>
                    <a:pt x="23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221;p120">
              <a:extLst>
                <a:ext uri="{FF2B5EF4-FFF2-40B4-BE49-F238E27FC236}">
                  <a16:creationId xmlns:a16="http://schemas.microsoft.com/office/drawing/2014/main" id="{13A806D1-A783-41F6-9D4F-2779ED5D9D21}"/>
                </a:ext>
              </a:extLst>
            </p:cNvPr>
            <p:cNvSpPr/>
            <p:nvPr/>
          </p:nvSpPr>
          <p:spPr>
            <a:xfrm>
              <a:off x="5404925" y="4031275"/>
              <a:ext cx="70750" cy="153750"/>
            </a:xfrm>
            <a:custGeom>
              <a:avLst/>
              <a:gdLst/>
              <a:ahLst/>
              <a:cxnLst/>
              <a:rect l="l" t="t" r="r" b="b"/>
              <a:pathLst>
                <a:path w="2830" h="6150" extrusionOk="0">
                  <a:moveTo>
                    <a:pt x="2785" y="0"/>
                  </a:moveTo>
                  <a:cubicBezTo>
                    <a:pt x="2779" y="0"/>
                    <a:pt x="2774" y="2"/>
                    <a:pt x="2768" y="6"/>
                  </a:cubicBezTo>
                  <a:cubicBezTo>
                    <a:pt x="2043" y="553"/>
                    <a:pt x="1622" y="1326"/>
                    <a:pt x="1356" y="2184"/>
                  </a:cubicBezTo>
                  <a:cubicBezTo>
                    <a:pt x="1176" y="2765"/>
                    <a:pt x="1075" y="3367"/>
                    <a:pt x="956" y="3963"/>
                  </a:cubicBezTo>
                  <a:cubicBezTo>
                    <a:pt x="832" y="4592"/>
                    <a:pt x="743" y="5813"/>
                    <a:pt x="40" y="6074"/>
                  </a:cubicBezTo>
                  <a:cubicBezTo>
                    <a:pt x="0" y="6088"/>
                    <a:pt x="10" y="6150"/>
                    <a:pt x="47" y="6150"/>
                  </a:cubicBezTo>
                  <a:cubicBezTo>
                    <a:pt x="51" y="6150"/>
                    <a:pt x="55" y="6149"/>
                    <a:pt x="60" y="6147"/>
                  </a:cubicBezTo>
                  <a:cubicBezTo>
                    <a:pt x="907" y="5855"/>
                    <a:pt x="960" y="4455"/>
                    <a:pt x="1101" y="3724"/>
                  </a:cubicBezTo>
                  <a:cubicBezTo>
                    <a:pt x="1366" y="2357"/>
                    <a:pt x="1678" y="980"/>
                    <a:pt x="2806" y="55"/>
                  </a:cubicBezTo>
                  <a:cubicBezTo>
                    <a:pt x="2830" y="37"/>
                    <a:pt x="2809" y="0"/>
                    <a:pt x="27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222;p120">
              <a:extLst>
                <a:ext uri="{FF2B5EF4-FFF2-40B4-BE49-F238E27FC236}">
                  <a16:creationId xmlns:a16="http://schemas.microsoft.com/office/drawing/2014/main" id="{31EE39DA-351C-4CD7-A113-9CA0C17F8F17}"/>
                </a:ext>
              </a:extLst>
            </p:cNvPr>
            <p:cNvSpPr/>
            <p:nvPr/>
          </p:nvSpPr>
          <p:spPr>
            <a:xfrm>
              <a:off x="5418525" y="4023100"/>
              <a:ext cx="81050" cy="159175"/>
            </a:xfrm>
            <a:custGeom>
              <a:avLst/>
              <a:gdLst/>
              <a:ahLst/>
              <a:cxnLst/>
              <a:rect l="l" t="t" r="r" b="b"/>
              <a:pathLst>
                <a:path w="3242" h="6367" extrusionOk="0">
                  <a:moveTo>
                    <a:pt x="3185" y="0"/>
                  </a:moveTo>
                  <a:cubicBezTo>
                    <a:pt x="3176" y="0"/>
                    <a:pt x="3166" y="4"/>
                    <a:pt x="3158" y="13"/>
                  </a:cubicBezTo>
                  <a:cubicBezTo>
                    <a:pt x="2411" y="800"/>
                    <a:pt x="1698" y="1599"/>
                    <a:pt x="1387" y="2660"/>
                  </a:cubicBezTo>
                  <a:cubicBezTo>
                    <a:pt x="1011" y="3938"/>
                    <a:pt x="1086" y="5357"/>
                    <a:pt x="20" y="6324"/>
                  </a:cubicBezTo>
                  <a:cubicBezTo>
                    <a:pt x="0" y="6341"/>
                    <a:pt x="18" y="6366"/>
                    <a:pt x="39" y="6366"/>
                  </a:cubicBezTo>
                  <a:cubicBezTo>
                    <a:pt x="44" y="6366"/>
                    <a:pt x="50" y="6364"/>
                    <a:pt x="56" y="6360"/>
                  </a:cubicBezTo>
                  <a:cubicBezTo>
                    <a:pt x="872" y="5666"/>
                    <a:pt x="1063" y="4666"/>
                    <a:pt x="1252" y="3660"/>
                  </a:cubicBezTo>
                  <a:cubicBezTo>
                    <a:pt x="1375" y="3003"/>
                    <a:pt x="1508" y="2372"/>
                    <a:pt x="1838" y="1780"/>
                  </a:cubicBezTo>
                  <a:cubicBezTo>
                    <a:pt x="2196" y="1137"/>
                    <a:pt x="2714" y="600"/>
                    <a:pt x="3215" y="69"/>
                  </a:cubicBezTo>
                  <a:cubicBezTo>
                    <a:pt x="3242" y="40"/>
                    <a:pt x="3215" y="0"/>
                    <a:pt x="3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223;p120">
              <a:extLst>
                <a:ext uri="{FF2B5EF4-FFF2-40B4-BE49-F238E27FC236}">
                  <a16:creationId xmlns:a16="http://schemas.microsoft.com/office/drawing/2014/main" id="{07DB5C85-707A-49A5-8DE6-090C3190AD56}"/>
                </a:ext>
              </a:extLst>
            </p:cNvPr>
            <p:cNvSpPr/>
            <p:nvPr/>
          </p:nvSpPr>
          <p:spPr>
            <a:xfrm>
              <a:off x="5522625" y="4013875"/>
              <a:ext cx="15625" cy="67800"/>
            </a:xfrm>
            <a:custGeom>
              <a:avLst/>
              <a:gdLst/>
              <a:ahLst/>
              <a:cxnLst/>
              <a:rect l="l" t="t" r="r" b="b"/>
              <a:pathLst>
                <a:path w="625" h="2712" extrusionOk="0">
                  <a:moveTo>
                    <a:pt x="423" y="0"/>
                  </a:moveTo>
                  <a:cubicBezTo>
                    <a:pt x="402" y="0"/>
                    <a:pt x="384" y="19"/>
                    <a:pt x="382" y="41"/>
                  </a:cubicBezTo>
                  <a:cubicBezTo>
                    <a:pt x="344" y="398"/>
                    <a:pt x="536" y="791"/>
                    <a:pt x="532" y="1164"/>
                  </a:cubicBezTo>
                  <a:cubicBezTo>
                    <a:pt x="528" y="1726"/>
                    <a:pt x="361" y="2220"/>
                    <a:pt x="15" y="2667"/>
                  </a:cubicBezTo>
                  <a:cubicBezTo>
                    <a:pt x="0" y="2686"/>
                    <a:pt x="16" y="2711"/>
                    <a:pt x="34" y="2711"/>
                  </a:cubicBezTo>
                  <a:cubicBezTo>
                    <a:pt x="40" y="2711"/>
                    <a:pt x="46" y="2709"/>
                    <a:pt x="52" y="2703"/>
                  </a:cubicBezTo>
                  <a:cubicBezTo>
                    <a:pt x="338" y="2378"/>
                    <a:pt x="524" y="1977"/>
                    <a:pt x="585" y="1549"/>
                  </a:cubicBezTo>
                  <a:cubicBezTo>
                    <a:pt x="618" y="1325"/>
                    <a:pt x="625" y="1098"/>
                    <a:pt x="605" y="873"/>
                  </a:cubicBezTo>
                  <a:cubicBezTo>
                    <a:pt x="596" y="749"/>
                    <a:pt x="437" y="247"/>
                    <a:pt x="405" y="94"/>
                  </a:cubicBezTo>
                  <a:lnTo>
                    <a:pt x="405" y="94"/>
                  </a:lnTo>
                  <a:cubicBezTo>
                    <a:pt x="413" y="102"/>
                    <a:pt x="424" y="106"/>
                    <a:pt x="434" y="106"/>
                  </a:cubicBezTo>
                  <a:cubicBezTo>
                    <a:pt x="447" y="106"/>
                    <a:pt x="460" y="100"/>
                    <a:pt x="469" y="89"/>
                  </a:cubicBezTo>
                  <a:lnTo>
                    <a:pt x="478" y="74"/>
                  </a:lnTo>
                  <a:cubicBezTo>
                    <a:pt x="489" y="55"/>
                    <a:pt x="484" y="31"/>
                    <a:pt x="465" y="21"/>
                  </a:cubicBezTo>
                  <a:lnTo>
                    <a:pt x="442" y="6"/>
                  </a:lnTo>
                  <a:cubicBezTo>
                    <a:pt x="436" y="2"/>
                    <a:pt x="429" y="0"/>
                    <a:pt x="4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224;p120">
              <a:extLst>
                <a:ext uri="{FF2B5EF4-FFF2-40B4-BE49-F238E27FC236}">
                  <a16:creationId xmlns:a16="http://schemas.microsoft.com/office/drawing/2014/main" id="{ED2528C9-782E-4ED4-BE52-4C7C5B270AFE}"/>
                </a:ext>
              </a:extLst>
            </p:cNvPr>
            <p:cNvSpPr/>
            <p:nvPr/>
          </p:nvSpPr>
          <p:spPr>
            <a:xfrm>
              <a:off x="5517225" y="4016050"/>
              <a:ext cx="15275" cy="65800"/>
            </a:xfrm>
            <a:custGeom>
              <a:avLst/>
              <a:gdLst/>
              <a:ahLst/>
              <a:cxnLst/>
              <a:rect l="l" t="t" r="r" b="b"/>
              <a:pathLst>
                <a:path w="611" h="2632" extrusionOk="0">
                  <a:moveTo>
                    <a:pt x="255" y="1"/>
                  </a:moveTo>
                  <a:cubicBezTo>
                    <a:pt x="231" y="1"/>
                    <a:pt x="207" y="20"/>
                    <a:pt x="218" y="50"/>
                  </a:cubicBezTo>
                  <a:cubicBezTo>
                    <a:pt x="532" y="914"/>
                    <a:pt x="442" y="1787"/>
                    <a:pt x="10" y="2593"/>
                  </a:cubicBezTo>
                  <a:cubicBezTo>
                    <a:pt x="1" y="2613"/>
                    <a:pt x="17" y="2631"/>
                    <a:pt x="35" y="2631"/>
                  </a:cubicBezTo>
                  <a:cubicBezTo>
                    <a:pt x="42" y="2631"/>
                    <a:pt x="50" y="2628"/>
                    <a:pt x="55" y="2620"/>
                  </a:cubicBezTo>
                  <a:cubicBezTo>
                    <a:pt x="544" y="1830"/>
                    <a:pt x="610" y="895"/>
                    <a:pt x="294" y="28"/>
                  </a:cubicBezTo>
                  <a:cubicBezTo>
                    <a:pt x="288" y="9"/>
                    <a:pt x="272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225;p120">
              <a:extLst>
                <a:ext uri="{FF2B5EF4-FFF2-40B4-BE49-F238E27FC236}">
                  <a16:creationId xmlns:a16="http://schemas.microsoft.com/office/drawing/2014/main" id="{8C7A8D26-E2B7-46B3-8F50-3796920424C8}"/>
                </a:ext>
              </a:extLst>
            </p:cNvPr>
            <p:cNvSpPr/>
            <p:nvPr/>
          </p:nvSpPr>
          <p:spPr>
            <a:xfrm>
              <a:off x="4920725" y="3890025"/>
              <a:ext cx="789000" cy="301850"/>
            </a:xfrm>
            <a:custGeom>
              <a:avLst/>
              <a:gdLst/>
              <a:ahLst/>
              <a:cxnLst/>
              <a:rect l="l" t="t" r="r" b="b"/>
              <a:pathLst>
                <a:path w="31560" h="12074" extrusionOk="0">
                  <a:moveTo>
                    <a:pt x="30842" y="1197"/>
                  </a:moveTo>
                  <a:lnTo>
                    <a:pt x="30842" y="1197"/>
                  </a:lnTo>
                  <a:cubicBezTo>
                    <a:pt x="31100" y="1270"/>
                    <a:pt x="31341" y="1493"/>
                    <a:pt x="31318" y="1777"/>
                  </a:cubicBezTo>
                  <a:cubicBezTo>
                    <a:pt x="31304" y="1778"/>
                    <a:pt x="31289" y="1783"/>
                    <a:pt x="31276" y="1791"/>
                  </a:cubicBezTo>
                  <a:cubicBezTo>
                    <a:pt x="27175" y="4317"/>
                    <a:pt x="22466" y="5796"/>
                    <a:pt x="17648" y="6000"/>
                  </a:cubicBezTo>
                  <a:cubicBezTo>
                    <a:pt x="17266" y="6016"/>
                    <a:pt x="16885" y="6024"/>
                    <a:pt x="16505" y="6024"/>
                  </a:cubicBezTo>
                  <a:cubicBezTo>
                    <a:pt x="13971" y="6024"/>
                    <a:pt x="11477" y="5672"/>
                    <a:pt x="9059" y="5012"/>
                  </a:cubicBezTo>
                  <a:lnTo>
                    <a:pt x="9059" y="5012"/>
                  </a:lnTo>
                  <a:cubicBezTo>
                    <a:pt x="11313" y="5568"/>
                    <a:pt x="13657" y="5824"/>
                    <a:pt x="15936" y="5824"/>
                  </a:cubicBezTo>
                  <a:cubicBezTo>
                    <a:pt x="16474" y="5824"/>
                    <a:pt x="17009" y="5810"/>
                    <a:pt x="17538" y="5781"/>
                  </a:cubicBezTo>
                  <a:cubicBezTo>
                    <a:pt x="19967" y="5652"/>
                    <a:pt x="22379" y="5215"/>
                    <a:pt x="24693" y="4468"/>
                  </a:cubicBezTo>
                  <a:cubicBezTo>
                    <a:pt x="26827" y="3778"/>
                    <a:pt x="29207" y="2893"/>
                    <a:pt x="30823" y="1283"/>
                  </a:cubicBezTo>
                  <a:cubicBezTo>
                    <a:pt x="30847" y="1262"/>
                    <a:pt x="30855" y="1227"/>
                    <a:pt x="30842" y="1197"/>
                  </a:cubicBezTo>
                  <a:close/>
                  <a:moveTo>
                    <a:pt x="8026" y="147"/>
                  </a:moveTo>
                  <a:cubicBezTo>
                    <a:pt x="9291" y="186"/>
                    <a:pt x="10521" y="323"/>
                    <a:pt x="11749" y="648"/>
                  </a:cubicBezTo>
                  <a:cubicBezTo>
                    <a:pt x="11756" y="650"/>
                    <a:pt x="11764" y="651"/>
                    <a:pt x="11772" y="651"/>
                  </a:cubicBezTo>
                  <a:cubicBezTo>
                    <a:pt x="11780" y="651"/>
                    <a:pt x="11788" y="650"/>
                    <a:pt x="11796" y="648"/>
                  </a:cubicBezTo>
                  <a:cubicBezTo>
                    <a:pt x="12453" y="987"/>
                    <a:pt x="12099" y="2490"/>
                    <a:pt x="12419" y="3088"/>
                  </a:cubicBezTo>
                  <a:cubicBezTo>
                    <a:pt x="12602" y="3434"/>
                    <a:pt x="12922" y="3663"/>
                    <a:pt x="13295" y="3663"/>
                  </a:cubicBezTo>
                  <a:cubicBezTo>
                    <a:pt x="13362" y="3663"/>
                    <a:pt x="13430" y="3656"/>
                    <a:pt x="13499" y="3641"/>
                  </a:cubicBezTo>
                  <a:cubicBezTo>
                    <a:pt x="13519" y="3637"/>
                    <a:pt x="13535" y="3620"/>
                    <a:pt x="13537" y="3600"/>
                  </a:cubicBezTo>
                  <a:cubicBezTo>
                    <a:pt x="14027" y="3461"/>
                    <a:pt x="13998" y="2613"/>
                    <a:pt x="13959" y="2201"/>
                  </a:cubicBezTo>
                  <a:cubicBezTo>
                    <a:pt x="13884" y="1410"/>
                    <a:pt x="13527" y="720"/>
                    <a:pt x="12880" y="260"/>
                  </a:cubicBezTo>
                  <a:lnTo>
                    <a:pt x="12880" y="260"/>
                  </a:lnTo>
                  <a:cubicBezTo>
                    <a:pt x="13414" y="318"/>
                    <a:pt x="13984" y="334"/>
                    <a:pt x="14573" y="334"/>
                  </a:cubicBezTo>
                  <a:cubicBezTo>
                    <a:pt x="15368" y="334"/>
                    <a:pt x="16199" y="304"/>
                    <a:pt x="17026" y="304"/>
                  </a:cubicBezTo>
                  <a:cubicBezTo>
                    <a:pt x="19684" y="304"/>
                    <a:pt x="22311" y="611"/>
                    <a:pt x="23622" y="3197"/>
                  </a:cubicBezTo>
                  <a:cubicBezTo>
                    <a:pt x="23623" y="3206"/>
                    <a:pt x="23629" y="3216"/>
                    <a:pt x="23637" y="3221"/>
                  </a:cubicBezTo>
                  <a:cubicBezTo>
                    <a:pt x="23648" y="3244"/>
                    <a:pt x="23672" y="3258"/>
                    <a:pt x="23697" y="3258"/>
                  </a:cubicBezTo>
                  <a:cubicBezTo>
                    <a:pt x="23701" y="3258"/>
                    <a:pt x="23705" y="3258"/>
                    <a:pt x="23709" y="3257"/>
                  </a:cubicBezTo>
                  <a:cubicBezTo>
                    <a:pt x="23785" y="3291"/>
                    <a:pt x="23856" y="3306"/>
                    <a:pt x="23921" y="3306"/>
                  </a:cubicBezTo>
                  <a:cubicBezTo>
                    <a:pt x="24313" y="3306"/>
                    <a:pt x="24482" y="2744"/>
                    <a:pt x="24338" y="2357"/>
                  </a:cubicBezTo>
                  <a:cubicBezTo>
                    <a:pt x="24083" y="1678"/>
                    <a:pt x="23461" y="1101"/>
                    <a:pt x="22830" y="719"/>
                  </a:cubicBezTo>
                  <a:lnTo>
                    <a:pt x="22830" y="719"/>
                  </a:lnTo>
                  <a:cubicBezTo>
                    <a:pt x="24320" y="942"/>
                    <a:pt x="26819" y="1789"/>
                    <a:pt x="26325" y="3620"/>
                  </a:cubicBezTo>
                  <a:cubicBezTo>
                    <a:pt x="26319" y="3642"/>
                    <a:pt x="26323" y="3668"/>
                    <a:pt x="26336" y="3688"/>
                  </a:cubicBezTo>
                  <a:cubicBezTo>
                    <a:pt x="25614" y="3965"/>
                    <a:pt x="24882" y="4207"/>
                    <a:pt x="24161" y="4424"/>
                  </a:cubicBezTo>
                  <a:cubicBezTo>
                    <a:pt x="21927" y="5096"/>
                    <a:pt x="19617" y="5489"/>
                    <a:pt x="17288" y="5595"/>
                  </a:cubicBezTo>
                  <a:cubicBezTo>
                    <a:pt x="16836" y="5616"/>
                    <a:pt x="16383" y="5627"/>
                    <a:pt x="15932" y="5627"/>
                  </a:cubicBezTo>
                  <a:cubicBezTo>
                    <a:pt x="14050" y="5627"/>
                    <a:pt x="12174" y="5443"/>
                    <a:pt x="10326" y="5079"/>
                  </a:cubicBezTo>
                  <a:cubicBezTo>
                    <a:pt x="7922" y="4601"/>
                    <a:pt x="5703" y="3753"/>
                    <a:pt x="3460" y="2790"/>
                  </a:cubicBezTo>
                  <a:cubicBezTo>
                    <a:pt x="3456" y="2789"/>
                    <a:pt x="3453" y="2788"/>
                    <a:pt x="3450" y="2788"/>
                  </a:cubicBezTo>
                  <a:cubicBezTo>
                    <a:pt x="3432" y="2788"/>
                    <a:pt x="3419" y="2813"/>
                    <a:pt x="3440" y="2825"/>
                  </a:cubicBezTo>
                  <a:cubicBezTo>
                    <a:pt x="3676" y="2958"/>
                    <a:pt x="3917" y="3088"/>
                    <a:pt x="4160" y="3212"/>
                  </a:cubicBezTo>
                  <a:cubicBezTo>
                    <a:pt x="3925" y="3102"/>
                    <a:pt x="3689" y="2990"/>
                    <a:pt x="3456" y="2876"/>
                  </a:cubicBezTo>
                  <a:cubicBezTo>
                    <a:pt x="3447" y="2872"/>
                    <a:pt x="3440" y="2870"/>
                    <a:pt x="3432" y="2870"/>
                  </a:cubicBezTo>
                  <a:cubicBezTo>
                    <a:pt x="3386" y="2870"/>
                    <a:pt x="3357" y="2935"/>
                    <a:pt x="3406" y="2961"/>
                  </a:cubicBezTo>
                  <a:cubicBezTo>
                    <a:pt x="7430" y="5135"/>
                    <a:pt x="11905" y="6191"/>
                    <a:pt x="16383" y="6191"/>
                  </a:cubicBezTo>
                  <a:cubicBezTo>
                    <a:pt x="19637" y="6191"/>
                    <a:pt x="22893" y="5633"/>
                    <a:pt x="25977" y="4541"/>
                  </a:cubicBezTo>
                  <a:cubicBezTo>
                    <a:pt x="25980" y="4557"/>
                    <a:pt x="25987" y="4572"/>
                    <a:pt x="25996" y="4585"/>
                  </a:cubicBezTo>
                  <a:cubicBezTo>
                    <a:pt x="27255" y="6151"/>
                    <a:pt x="26275" y="9198"/>
                    <a:pt x="24248" y="9609"/>
                  </a:cubicBezTo>
                  <a:cubicBezTo>
                    <a:pt x="24618" y="9039"/>
                    <a:pt x="25049" y="7862"/>
                    <a:pt x="24281" y="7674"/>
                  </a:cubicBezTo>
                  <a:cubicBezTo>
                    <a:pt x="24273" y="7654"/>
                    <a:pt x="24256" y="7639"/>
                    <a:pt x="24236" y="7635"/>
                  </a:cubicBezTo>
                  <a:cubicBezTo>
                    <a:pt x="24165" y="7616"/>
                    <a:pt x="24096" y="7606"/>
                    <a:pt x="24029" y="7606"/>
                  </a:cubicBezTo>
                  <a:cubicBezTo>
                    <a:pt x="23702" y="7606"/>
                    <a:pt x="23427" y="7827"/>
                    <a:pt x="23293" y="8151"/>
                  </a:cubicBezTo>
                  <a:cubicBezTo>
                    <a:pt x="23151" y="8491"/>
                    <a:pt x="23198" y="8877"/>
                    <a:pt x="23197" y="9233"/>
                  </a:cubicBezTo>
                  <a:cubicBezTo>
                    <a:pt x="23195" y="9689"/>
                    <a:pt x="23113" y="10125"/>
                    <a:pt x="23065" y="10574"/>
                  </a:cubicBezTo>
                  <a:cubicBezTo>
                    <a:pt x="23051" y="10577"/>
                    <a:pt x="23039" y="10581"/>
                    <a:pt x="23027" y="10586"/>
                  </a:cubicBezTo>
                  <a:cubicBezTo>
                    <a:pt x="21642" y="11382"/>
                    <a:pt x="20164" y="11757"/>
                    <a:pt x="18615" y="11757"/>
                  </a:cubicBezTo>
                  <a:cubicBezTo>
                    <a:pt x="18304" y="11757"/>
                    <a:pt x="17990" y="11742"/>
                    <a:pt x="17673" y="11712"/>
                  </a:cubicBezTo>
                  <a:cubicBezTo>
                    <a:pt x="18317" y="11021"/>
                    <a:pt x="18902" y="10109"/>
                    <a:pt x="19004" y="9161"/>
                  </a:cubicBezTo>
                  <a:cubicBezTo>
                    <a:pt x="19066" y="8579"/>
                    <a:pt x="18777" y="7880"/>
                    <a:pt x="18186" y="7880"/>
                  </a:cubicBezTo>
                  <a:cubicBezTo>
                    <a:pt x="18180" y="7880"/>
                    <a:pt x="18175" y="7880"/>
                    <a:pt x="18169" y="7881"/>
                  </a:cubicBezTo>
                  <a:cubicBezTo>
                    <a:pt x="18161" y="7874"/>
                    <a:pt x="18150" y="7870"/>
                    <a:pt x="18141" y="7869"/>
                  </a:cubicBezTo>
                  <a:cubicBezTo>
                    <a:pt x="18077" y="7855"/>
                    <a:pt x="18016" y="7849"/>
                    <a:pt x="17958" y="7849"/>
                  </a:cubicBezTo>
                  <a:cubicBezTo>
                    <a:pt x="17472" y="7849"/>
                    <a:pt x="17226" y="8302"/>
                    <a:pt x="17070" y="8762"/>
                  </a:cubicBezTo>
                  <a:cubicBezTo>
                    <a:pt x="16769" y="9654"/>
                    <a:pt x="16607" y="11212"/>
                    <a:pt x="15713" y="11768"/>
                  </a:cubicBezTo>
                  <a:cubicBezTo>
                    <a:pt x="15667" y="11795"/>
                    <a:pt x="15619" y="11816"/>
                    <a:pt x="15570" y="11833"/>
                  </a:cubicBezTo>
                  <a:cubicBezTo>
                    <a:pt x="15522" y="11848"/>
                    <a:pt x="15474" y="11859"/>
                    <a:pt x="15424" y="11867"/>
                  </a:cubicBezTo>
                  <a:cubicBezTo>
                    <a:pt x="15406" y="11847"/>
                    <a:pt x="15381" y="11836"/>
                    <a:pt x="15353" y="11836"/>
                  </a:cubicBezTo>
                  <a:cubicBezTo>
                    <a:pt x="15352" y="11836"/>
                    <a:pt x="15350" y="11836"/>
                    <a:pt x="15348" y="11836"/>
                  </a:cubicBezTo>
                  <a:cubicBezTo>
                    <a:pt x="15260" y="11837"/>
                    <a:pt x="15171" y="11837"/>
                    <a:pt x="15083" y="11837"/>
                  </a:cubicBezTo>
                  <a:cubicBezTo>
                    <a:pt x="13160" y="11837"/>
                    <a:pt x="11239" y="11641"/>
                    <a:pt x="9375" y="11153"/>
                  </a:cubicBezTo>
                  <a:cubicBezTo>
                    <a:pt x="8565" y="10940"/>
                    <a:pt x="7760" y="10664"/>
                    <a:pt x="7018" y="10269"/>
                  </a:cubicBezTo>
                  <a:cubicBezTo>
                    <a:pt x="6221" y="9846"/>
                    <a:pt x="5644" y="9277"/>
                    <a:pt x="5010" y="8667"/>
                  </a:cubicBezTo>
                  <a:cubicBezTo>
                    <a:pt x="5579" y="8503"/>
                    <a:pt x="6208" y="8533"/>
                    <a:pt x="6748" y="8279"/>
                  </a:cubicBezTo>
                  <a:cubicBezTo>
                    <a:pt x="7127" y="8101"/>
                    <a:pt x="7556" y="7753"/>
                    <a:pt x="7790" y="7404"/>
                  </a:cubicBezTo>
                  <a:cubicBezTo>
                    <a:pt x="8120" y="6910"/>
                    <a:pt x="7870" y="6240"/>
                    <a:pt x="7295" y="6171"/>
                  </a:cubicBezTo>
                  <a:cubicBezTo>
                    <a:pt x="7285" y="6135"/>
                    <a:pt x="7252" y="6112"/>
                    <a:pt x="7215" y="6112"/>
                  </a:cubicBezTo>
                  <a:cubicBezTo>
                    <a:pt x="7213" y="6112"/>
                    <a:pt x="7212" y="6112"/>
                    <a:pt x="7210" y="6112"/>
                  </a:cubicBezTo>
                  <a:cubicBezTo>
                    <a:pt x="6309" y="6198"/>
                    <a:pt x="5547" y="6760"/>
                    <a:pt x="4630" y="6768"/>
                  </a:cubicBezTo>
                  <a:cubicBezTo>
                    <a:pt x="4622" y="6768"/>
                    <a:pt x="4613" y="6768"/>
                    <a:pt x="4605" y="6768"/>
                  </a:cubicBezTo>
                  <a:cubicBezTo>
                    <a:pt x="3507" y="6768"/>
                    <a:pt x="2535" y="6170"/>
                    <a:pt x="1983" y="5235"/>
                  </a:cubicBezTo>
                  <a:cubicBezTo>
                    <a:pt x="1215" y="3930"/>
                    <a:pt x="1247" y="2270"/>
                    <a:pt x="260" y="1090"/>
                  </a:cubicBezTo>
                  <a:lnTo>
                    <a:pt x="260" y="1090"/>
                  </a:lnTo>
                  <a:cubicBezTo>
                    <a:pt x="678" y="1290"/>
                    <a:pt x="1103" y="1363"/>
                    <a:pt x="1531" y="1363"/>
                  </a:cubicBezTo>
                  <a:cubicBezTo>
                    <a:pt x="2673" y="1363"/>
                    <a:pt x="3842" y="842"/>
                    <a:pt x="4992" y="797"/>
                  </a:cubicBezTo>
                  <a:cubicBezTo>
                    <a:pt x="5040" y="795"/>
                    <a:pt x="5087" y="794"/>
                    <a:pt x="5133" y="794"/>
                  </a:cubicBezTo>
                  <a:cubicBezTo>
                    <a:pt x="6262" y="794"/>
                    <a:pt x="7046" y="1336"/>
                    <a:pt x="7391" y="2425"/>
                  </a:cubicBezTo>
                  <a:cubicBezTo>
                    <a:pt x="7545" y="2908"/>
                    <a:pt x="7712" y="3333"/>
                    <a:pt x="8260" y="3333"/>
                  </a:cubicBezTo>
                  <a:cubicBezTo>
                    <a:pt x="8281" y="3333"/>
                    <a:pt x="8302" y="3333"/>
                    <a:pt x="8323" y="3332"/>
                  </a:cubicBezTo>
                  <a:cubicBezTo>
                    <a:pt x="8326" y="3330"/>
                    <a:pt x="8330" y="3330"/>
                    <a:pt x="8332" y="3329"/>
                  </a:cubicBezTo>
                  <a:cubicBezTo>
                    <a:pt x="8352" y="3332"/>
                    <a:pt x="8371" y="3333"/>
                    <a:pt x="8390" y="3333"/>
                  </a:cubicBezTo>
                  <a:cubicBezTo>
                    <a:pt x="8732" y="3333"/>
                    <a:pt x="8983" y="2900"/>
                    <a:pt x="8986" y="2529"/>
                  </a:cubicBezTo>
                  <a:cubicBezTo>
                    <a:pt x="8993" y="1706"/>
                    <a:pt x="8631" y="722"/>
                    <a:pt x="8026" y="147"/>
                  </a:cubicBezTo>
                  <a:close/>
                  <a:moveTo>
                    <a:pt x="8479" y="1"/>
                  </a:moveTo>
                  <a:cubicBezTo>
                    <a:pt x="8280" y="1"/>
                    <a:pt x="8081" y="6"/>
                    <a:pt x="7882" y="18"/>
                  </a:cubicBezTo>
                  <a:cubicBezTo>
                    <a:pt x="7848" y="19"/>
                    <a:pt x="7822" y="47"/>
                    <a:pt x="7822" y="80"/>
                  </a:cubicBezTo>
                  <a:cubicBezTo>
                    <a:pt x="7786" y="115"/>
                    <a:pt x="7786" y="171"/>
                    <a:pt x="7822" y="204"/>
                  </a:cubicBezTo>
                  <a:cubicBezTo>
                    <a:pt x="8191" y="596"/>
                    <a:pt x="8446" y="1007"/>
                    <a:pt x="8606" y="1523"/>
                  </a:cubicBezTo>
                  <a:cubicBezTo>
                    <a:pt x="8658" y="1695"/>
                    <a:pt x="8702" y="1871"/>
                    <a:pt x="8735" y="2047"/>
                  </a:cubicBezTo>
                  <a:cubicBezTo>
                    <a:pt x="8762" y="2187"/>
                    <a:pt x="8823" y="2594"/>
                    <a:pt x="8754" y="2889"/>
                  </a:cubicBezTo>
                  <a:cubicBezTo>
                    <a:pt x="8683" y="2978"/>
                    <a:pt x="8621" y="3057"/>
                    <a:pt x="8511" y="3108"/>
                  </a:cubicBezTo>
                  <a:cubicBezTo>
                    <a:pt x="8430" y="3146"/>
                    <a:pt x="8342" y="3166"/>
                    <a:pt x="8253" y="3166"/>
                  </a:cubicBezTo>
                  <a:cubicBezTo>
                    <a:pt x="8227" y="3166"/>
                    <a:pt x="8202" y="3164"/>
                    <a:pt x="8176" y="3161"/>
                  </a:cubicBezTo>
                  <a:cubicBezTo>
                    <a:pt x="7598" y="2941"/>
                    <a:pt x="7443" y="1651"/>
                    <a:pt x="7008" y="1245"/>
                  </a:cubicBezTo>
                  <a:cubicBezTo>
                    <a:pt x="6617" y="882"/>
                    <a:pt x="6080" y="687"/>
                    <a:pt x="5559" y="623"/>
                  </a:cubicBezTo>
                  <a:cubicBezTo>
                    <a:pt x="5412" y="605"/>
                    <a:pt x="5267" y="598"/>
                    <a:pt x="5122" y="598"/>
                  </a:cubicBezTo>
                  <a:cubicBezTo>
                    <a:pt x="3872" y="598"/>
                    <a:pt x="2671" y="1187"/>
                    <a:pt x="1447" y="1187"/>
                  </a:cubicBezTo>
                  <a:cubicBezTo>
                    <a:pt x="1016" y="1187"/>
                    <a:pt x="582" y="1114"/>
                    <a:pt x="143" y="917"/>
                  </a:cubicBezTo>
                  <a:cubicBezTo>
                    <a:pt x="136" y="914"/>
                    <a:pt x="129" y="913"/>
                    <a:pt x="122" y="913"/>
                  </a:cubicBezTo>
                  <a:cubicBezTo>
                    <a:pt x="115" y="913"/>
                    <a:pt x="108" y="914"/>
                    <a:pt x="100" y="917"/>
                  </a:cubicBezTo>
                  <a:cubicBezTo>
                    <a:pt x="94" y="914"/>
                    <a:pt x="88" y="913"/>
                    <a:pt x="82" y="913"/>
                  </a:cubicBezTo>
                  <a:cubicBezTo>
                    <a:pt x="42" y="913"/>
                    <a:pt x="1" y="957"/>
                    <a:pt x="31" y="998"/>
                  </a:cubicBezTo>
                  <a:cubicBezTo>
                    <a:pt x="1152" y="2501"/>
                    <a:pt x="984" y="4693"/>
                    <a:pt x="2330" y="6040"/>
                  </a:cubicBezTo>
                  <a:cubicBezTo>
                    <a:pt x="2855" y="6567"/>
                    <a:pt x="3570" y="6895"/>
                    <a:pt x="4310" y="6964"/>
                  </a:cubicBezTo>
                  <a:cubicBezTo>
                    <a:pt x="4390" y="6972"/>
                    <a:pt x="4468" y="6976"/>
                    <a:pt x="4545" y="6976"/>
                  </a:cubicBezTo>
                  <a:cubicBezTo>
                    <a:pt x="5482" y="6976"/>
                    <a:pt x="6269" y="6451"/>
                    <a:pt x="7188" y="6308"/>
                  </a:cubicBezTo>
                  <a:cubicBezTo>
                    <a:pt x="7363" y="6364"/>
                    <a:pt x="7598" y="6503"/>
                    <a:pt x="7667" y="6643"/>
                  </a:cubicBezTo>
                  <a:cubicBezTo>
                    <a:pt x="7758" y="6824"/>
                    <a:pt x="7539" y="7348"/>
                    <a:pt x="7408" y="7500"/>
                  </a:cubicBezTo>
                  <a:cubicBezTo>
                    <a:pt x="7208" y="7734"/>
                    <a:pt x="6914" y="7942"/>
                    <a:pt x="6640" y="8069"/>
                  </a:cubicBezTo>
                  <a:cubicBezTo>
                    <a:pt x="6108" y="8314"/>
                    <a:pt x="5499" y="8275"/>
                    <a:pt x="4946" y="8467"/>
                  </a:cubicBezTo>
                  <a:cubicBezTo>
                    <a:pt x="4900" y="8482"/>
                    <a:pt x="4870" y="8527"/>
                    <a:pt x="4876" y="8575"/>
                  </a:cubicBezTo>
                  <a:cubicBezTo>
                    <a:pt x="4842" y="8586"/>
                    <a:pt x="4828" y="8623"/>
                    <a:pt x="4844" y="8653"/>
                  </a:cubicBezTo>
                  <a:cubicBezTo>
                    <a:pt x="5628" y="10082"/>
                    <a:pt x="7503" y="10838"/>
                    <a:pt x="8983" y="11271"/>
                  </a:cubicBezTo>
                  <a:cubicBezTo>
                    <a:pt x="10847" y="11815"/>
                    <a:pt x="12810" y="12065"/>
                    <a:pt x="14753" y="12065"/>
                  </a:cubicBezTo>
                  <a:cubicBezTo>
                    <a:pt x="14948" y="12065"/>
                    <a:pt x="15142" y="12062"/>
                    <a:pt x="15336" y="12057"/>
                  </a:cubicBezTo>
                  <a:cubicBezTo>
                    <a:pt x="15348" y="12068"/>
                    <a:pt x="15363" y="12074"/>
                    <a:pt x="15379" y="12074"/>
                  </a:cubicBezTo>
                  <a:cubicBezTo>
                    <a:pt x="15382" y="12074"/>
                    <a:pt x="15384" y="12074"/>
                    <a:pt x="15387" y="12073"/>
                  </a:cubicBezTo>
                  <a:cubicBezTo>
                    <a:pt x="16009" y="12003"/>
                    <a:pt x="16357" y="11451"/>
                    <a:pt x="16607" y="10925"/>
                  </a:cubicBezTo>
                  <a:cubicBezTo>
                    <a:pt x="16920" y="10271"/>
                    <a:pt x="17168" y="8031"/>
                    <a:pt x="18075" y="8031"/>
                  </a:cubicBezTo>
                  <a:cubicBezTo>
                    <a:pt x="18089" y="8031"/>
                    <a:pt x="18104" y="8031"/>
                    <a:pt x="18118" y="8033"/>
                  </a:cubicBezTo>
                  <a:cubicBezTo>
                    <a:pt x="18121" y="8033"/>
                    <a:pt x="18124" y="8033"/>
                    <a:pt x="18127" y="8033"/>
                  </a:cubicBezTo>
                  <a:cubicBezTo>
                    <a:pt x="18135" y="8033"/>
                    <a:pt x="18144" y="8031"/>
                    <a:pt x="18152" y="8027"/>
                  </a:cubicBezTo>
                  <a:cubicBezTo>
                    <a:pt x="19197" y="8165"/>
                    <a:pt x="18664" y="9720"/>
                    <a:pt x="18373" y="10305"/>
                  </a:cubicBezTo>
                  <a:cubicBezTo>
                    <a:pt x="18120" y="10816"/>
                    <a:pt x="17782" y="11261"/>
                    <a:pt x="17386" y="11669"/>
                  </a:cubicBezTo>
                  <a:cubicBezTo>
                    <a:pt x="17303" y="11754"/>
                    <a:pt x="17384" y="11874"/>
                    <a:pt x="17475" y="11874"/>
                  </a:cubicBezTo>
                  <a:cubicBezTo>
                    <a:pt x="17487" y="11874"/>
                    <a:pt x="17499" y="11871"/>
                    <a:pt x="17512" y="11867"/>
                  </a:cubicBezTo>
                  <a:cubicBezTo>
                    <a:pt x="17975" y="11952"/>
                    <a:pt x="18442" y="11994"/>
                    <a:pt x="18909" y="11994"/>
                  </a:cubicBezTo>
                  <a:cubicBezTo>
                    <a:pt x="20394" y="11994"/>
                    <a:pt x="21869" y="11570"/>
                    <a:pt x="23145" y="10789"/>
                  </a:cubicBezTo>
                  <a:cubicBezTo>
                    <a:pt x="23193" y="10761"/>
                    <a:pt x="23211" y="10704"/>
                    <a:pt x="23191" y="10653"/>
                  </a:cubicBezTo>
                  <a:cubicBezTo>
                    <a:pt x="23330" y="10333"/>
                    <a:pt x="23389" y="9993"/>
                    <a:pt x="23414" y="9645"/>
                  </a:cubicBezTo>
                  <a:cubicBezTo>
                    <a:pt x="23453" y="9121"/>
                    <a:pt x="23192" y="7755"/>
                    <a:pt x="24035" y="7755"/>
                  </a:cubicBezTo>
                  <a:cubicBezTo>
                    <a:pt x="24068" y="7755"/>
                    <a:pt x="24103" y="7758"/>
                    <a:pt x="24140" y="7762"/>
                  </a:cubicBezTo>
                  <a:cubicBezTo>
                    <a:pt x="24153" y="7783"/>
                    <a:pt x="24166" y="7803"/>
                    <a:pt x="24178" y="7825"/>
                  </a:cubicBezTo>
                  <a:cubicBezTo>
                    <a:pt x="24230" y="7829"/>
                    <a:pt x="24278" y="7846"/>
                    <a:pt x="24321" y="7875"/>
                  </a:cubicBezTo>
                  <a:cubicBezTo>
                    <a:pt x="24448" y="7969"/>
                    <a:pt x="24529" y="8083"/>
                    <a:pt x="24528" y="8246"/>
                  </a:cubicBezTo>
                  <a:cubicBezTo>
                    <a:pt x="24528" y="8287"/>
                    <a:pt x="24522" y="8329"/>
                    <a:pt x="24513" y="8369"/>
                  </a:cubicBezTo>
                  <a:cubicBezTo>
                    <a:pt x="24517" y="8373"/>
                    <a:pt x="24520" y="8378"/>
                    <a:pt x="24522" y="8385"/>
                  </a:cubicBezTo>
                  <a:cubicBezTo>
                    <a:pt x="24521" y="8589"/>
                    <a:pt x="24478" y="8789"/>
                    <a:pt x="24396" y="8975"/>
                  </a:cubicBezTo>
                  <a:cubicBezTo>
                    <a:pt x="24293" y="9259"/>
                    <a:pt x="24180" y="9434"/>
                    <a:pt x="23970" y="9670"/>
                  </a:cubicBezTo>
                  <a:cubicBezTo>
                    <a:pt x="23924" y="9723"/>
                    <a:pt x="23947" y="9832"/>
                    <a:pt x="24027" y="9832"/>
                  </a:cubicBezTo>
                  <a:cubicBezTo>
                    <a:pt x="24030" y="9832"/>
                    <a:pt x="24033" y="9832"/>
                    <a:pt x="24037" y="9832"/>
                  </a:cubicBezTo>
                  <a:cubicBezTo>
                    <a:pt x="26367" y="9586"/>
                    <a:pt x="27525" y="6246"/>
                    <a:pt x="26149" y="4483"/>
                  </a:cubicBezTo>
                  <a:cubicBezTo>
                    <a:pt x="27974" y="3826"/>
                    <a:pt x="29726" y="2984"/>
                    <a:pt x="31378" y="1967"/>
                  </a:cubicBezTo>
                  <a:cubicBezTo>
                    <a:pt x="31396" y="1957"/>
                    <a:pt x="31409" y="1942"/>
                    <a:pt x="31417" y="1923"/>
                  </a:cubicBezTo>
                  <a:cubicBezTo>
                    <a:pt x="31461" y="1923"/>
                    <a:pt x="31505" y="1894"/>
                    <a:pt x="31514" y="1829"/>
                  </a:cubicBezTo>
                  <a:cubicBezTo>
                    <a:pt x="31559" y="1472"/>
                    <a:pt x="31274" y="1086"/>
                    <a:pt x="30909" y="1086"/>
                  </a:cubicBezTo>
                  <a:cubicBezTo>
                    <a:pt x="30873" y="1086"/>
                    <a:pt x="30836" y="1090"/>
                    <a:pt x="30798" y="1098"/>
                  </a:cubicBezTo>
                  <a:cubicBezTo>
                    <a:pt x="30779" y="1102"/>
                    <a:pt x="30767" y="1119"/>
                    <a:pt x="30767" y="1138"/>
                  </a:cubicBezTo>
                  <a:cubicBezTo>
                    <a:pt x="30766" y="1138"/>
                    <a:pt x="30764" y="1138"/>
                    <a:pt x="30762" y="1138"/>
                  </a:cubicBezTo>
                  <a:cubicBezTo>
                    <a:pt x="30740" y="1138"/>
                    <a:pt x="30720" y="1146"/>
                    <a:pt x="30703" y="1161"/>
                  </a:cubicBezTo>
                  <a:cubicBezTo>
                    <a:pt x="29503" y="2249"/>
                    <a:pt x="28031" y="3022"/>
                    <a:pt x="26503" y="3624"/>
                  </a:cubicBezTo>
                  <a:cubicBezTo>
                    <a:pt x="27091" y="1577"/>
                    <a:pt x="24003" y="612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1"/>
                  </a:cubicBezTo>
                  <a:cubicBezTo>
                    <a:pt x="22417" y="604"/>
                    <a:pt x="22399" y="683"/>
                    <a:pt x="22467" y="719"/>
                  </a:cubicBezTo>
                  <a:cubicBezTo>
                    <a:pt x="22874" y="945"/>
                    <a:pt x="23247" y="1207"/>
                    <a:pt x="23569" y="1545"/>
                  </a:cubicBezTo>
                  <a:cubicBezTo>
                    <a:pt x="23734" y="1718"/>
                    <a:pt x="23891" y="1906"/>
                    <a:pt x="24017" y="2110"/>
                  </a:cubicBezTo>
                  <a:cubicBezTo>
                    <a:pt x="24115" y="2268"/>
                    <a:pt x="24524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3" y="3156"/>
                    <a:pt x="23790" y="3141"/>
                    <a:pt x="23783" y="3128"/>
                  </a:cubicBezTo>
                  <a:cubicBezTo>
                    <a:pt x="22479" y="432"/>
                    <a:pt x="19602" y="55"/>
                    <a:pt x="16768" y="55"/>
                  </a:cubicBezTo>
                  <a:cubicBezTo>
                    <a:pt x="15664" y="55"/>
                    <a:pt x="14567" y="112"/>
                    <a:pt x="13572" y="112"/>
                  </a:cubicBezTo>
                  <a:cubicBezTo>
                    <a:pt x="13298" y="112"/>
                    <a:pt x="13031" y="107"/>
                    <a:pt x="12775" y="96"/>
                  </a:cubicBezTo>
                  <a:cubicBezTo>
                    <a:pt x="12773" y="96"/>
                    <a:pt x="12772" y="96"/>
                    <a:pt x="12771" y="96"/>
                  </a:cubicBezTo>
                  <a:cubicBezTo>
                    <a:pt x="12694" y="96"/>
                    <a:pt x="12683" y="185"/>
                    <a:pt x="12728" y="227"/>
                  </a:cubicBezTo>
                  <a:cubicBezTo>
                    <a:pt x="12675" y="268"/>
                    <a:pt x="12656" y="363"/>
                    <a:pt x="12728" y="415"/>
                  </a:cubicBezTo>
                  <a:cubicBezTo>
                    <a:pt x="13181" y="736"/>
                    <a:pt x="13489" y="1174"/>
                    <a:pt x="13648" y="1707"/>
                  </a:cubicBezTo>
                  <a:cubicBezTo>
                    <a:pt x="13766" y="2105"/>
                    <a:pt x="13951" y="3345"/>
                    <a:pt x="13344" y="3538"/>
                  </a:cubicBezTo>
                  <a:cubicBezTo>
                    <a:pt x="13342" y="3538"/>
                    <a:pt x="13340" y="3538"/>
                    <a:pt x="13338" y="3538"/>
                  </a:cubicBezTo>
                  <a:cubicBezTo>
                    <a:pt x="12314" y="3538"/>
                    <a:pt x="12444" y="2155"/>
                    <a:pt x="12359" y="1447"/>
                  </a:cubicBezTo>
                  <a:cubicBezTo>
                    <a:pt x="12313" y="1081"/>
                    <a:pt x="12232" y="683"/>
                    <a:pt x="11864" y="558"/>
                  </a:cubicBezTo>
                  <a:cubicBezTo>
                    <a:pt x="11865" y="518"/>
                    <a:pt x="11838" y="482"/>
                    <a:pt x="11800" y="472"/>
                  </a:cubicBezTo>
                  <a:cubicBezTo>
                    <a:pt x="10717" y="178"/>
                    <a:pt x="9602" y="1"/>
                    <a:pt x="8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6182;p120">
            <a:extLst>
              <a:ext uri="{FF2B5EF4-FFF2-40B4-BE49-F238E27FC236}">
                <a16:creationId xmlns:a16="http://schemas.microsoft.com/office/drawing/2014/main" id="{CFA63996-C7F5-44DC-878D-A0C8755A3F7F}"/>
              </a:ext>
            </a:extLst>
          </p:cNvPr>
          <p:cNvGrpSpPr>
            <a:grpSpLocks noChangeAspect="1"/>
          </p:cNvGrpSpPr>
          <p:nvPr/>
        </p:nvGrpSpPr>
        <p:grpSpPr>
          <a:xfrm rot="2250550" flipH="1">
            <a:off x="330766" y="2047813"/>
            <a:ext cx="3499939" cy="1340729"/>
            <a:chOff x="4920725" y="3889650"/>
            <a:chExt cx="789000" cy="302225"/>
          </a:xfrm>
        </p:grpSpPr>
        <p:sp>
          <p:nvSpPr>
            <p:cNvPr id="188" name="Google Shape;6183;p120">
              <a:extLst>
                <a:ext uri="{FF2B5EF4-FFF2-40B4-BE49-F238E27FC236}">
                  <a16:creationId xmlns:a16="http://schemas.microsoft.com/office/drawing/2014/main" id="{714C741D-6D45-4A42-945F-10EDF551988C}"/>
                </a:ext>
              </a:extLst>
            </p:cNvPr>
            <p:cNvSpPr/>
            <p:nvPr/>
          </p:nvSpPr>
          <p:spPr>
            <a:xfrm>
              <a:off x="4920725" y="3889650"/>
              <a:ext cx="788950" cy="301800"/>
            </a:xfrm>
            <a:custGeom>
              <a:avLst/>
              <a:gdLst/>
              <a:ahLst/>
              <a:cxnLst/>
              <a:rect l="l" t="t" r="r" b="b"/>
              <a:pathLst>
                <a:path w="31558" h="12072" extrusionOk="0">
                  <a:moveTo>
                    <a:pt x="8471" y="0"/>
                  </a:moveTo>
                  <a:cubicBezTo>
                    <a:pt x="8275" y="0"/>
                    <a:pt x="8079" y="6"/>
                    <a:pt x="7883" y="17"/>
                  </a:cubicBezTo>
                  <a:cubicBezTo>
                    <a:pt x="7848" y="18"/>
                    <a:pt x="7820" y="47"/>
                    <a:pt x="7822" y="82"/>
                  </a:cubicBezTo>
                  <a:cubicBezTo>
                    <a:pt x="7786" y="115"/>
                    <a:pt x="7786" y="171"/>
                    <a:pt x="7822" y="206"/>
                  </a:cubicBezTo>
                  <a:cubicBezTo>
                    <a:pt x="8190" y="597"/>
                    <a:pt x="8446" y="1008"/>
                    <a:pt x="8605" y="1522"/>
                  </a:cubicBezTo>
                  <a:cubicBezTo>
                    <a:pt x="8658" y="1694"/>
                    <a:pt x="8702" y="1870"/>
                    <a:pt x="8735" y="2048"/>
                  </a:cubicBezTo>
                  <a:cubicBezTo>
                    <a:pt x="8762" y="2186"/>
                    <a:pt x="8823" y="2593"/>
                    <a:pt x="8753" y="2889"/>
                  </a:cubicBezTo>
                  <a:cubicBezTo>
                    <a:pt x="8683" y="2979"/>
                    <a:pt x="8619" y="3057"/>
                    <a:pt x="8511" y="3107"/>
                  </a:cubicBezTo>
                  <a:cubicBezTo>
                    <a:pt x="8429" y="3146"/>
                    <a:pt x="8339" y="3165"/>
                    <a:pt x="8248" y="3165"/>
                  </a:cubicBezTo>
                  <a:cubicBezTo>
                    <a:pt x="8224" y="3165"/>
                    <a:pt x="8200" y="3164"/>
                    <a:pt x="8176" y="3161"/>
                  </a:cubicBezTo>
                  <a:cubicBezTo>
                    <a:pt x="7599" y="2940"/>
                    <a:pt x="7443" y="1650"/>
                    <a:pt x="7007" y="1244"/>
                  </a:cubicBezTo>
                  <a:cubicBezTo>
                    <a:pt x="6617" y="881"/>
                    <a:pt x="6079" y="685"/>
                    <a:pt x="5559" y="622"/>
                  </a:cubicBezTo>
                  <a:cubicBezTo>
                    <a:pt x="5412" y="604"/>
                    <a:pt x="5267" y="597"/>
                    <a:pt x="5122" y="597"/>
                  </a:cubicBezTo>
                  <a:cubicBezTo>
                    <a:pt x="3872" y="597"/>
                    <a:pt x="2671" y="1186"/>
                    <a:pt x="1447" y="1186"/>
                  </a:cubicBezTo>
                  <a:cubicBezTo>
                    <a:pt x="1017" y="1186"/>
                    <a:pt x="583" y="1113"/>
                    <a:pt x="144" y="916"/>
                  </a:cubicBezTo>
                  <a:cubicBezTo>
                    <a:pt x="137" y="912"/>
                    <a:pt x="129" y="911"/>
                    <a:pt x="122" y="911"/>
                  </a:cubicBezTo>
                  <a:cubicBezTo>
                    <a:pt x="114" y="911"/>
                    <a:pt x="107" y="912"/>
                    <a:pt x="100" y="916"/>
                  </a:cubicBezTo>
                  <a:cubicBezTo>
                    <a:pt x="94" y="913"/>
                    <a:pt x="87" y="912"/>
                    <a:pt x="81" y="912"/>
                  </a:cubicBezTo>
                  <a:cubicBezTo>
                    <a:pt x="40" y="912"/>
                    <a:pt x="1" y="957"/>
                    <a:pt x="30" y="996"/>
                  </a:cubicBezTo>
                  <a:cubicBezTo>
                    <a:pt x="1154" y="2499"/>
                    <a:pt x="983" y="4691"/>
                    <a:pt x="2329" y="6038"/>
                  </a:cubicBezTo>
                  <a:cubicBezTo>
                    <a:pt x="2854" y="6566"/>
                    <a:pt x="3570" y="6893"/>
                    <a:pt x="4309" y="6963"/>
                  </a:cubicBezTo>
                  <a:cubicBezTo>
                    <a:pt x="4388" y="6971"/>
                    <a:pt x="4466" y="6975"/>
                    <a:pt x="4543" y="6975"/>
                  </a:cubicBezTo>
                  <a:cubicBezTo>
                    <a:pt x="5482" y="6975"/>
                    <a:pt x="6269" y="6449"/>
                    <a:pt x="7188" y="6307"/>
                  </a:cubicBezTo>
                  <a:cubicBezTo>
                    <a:pt x="7363" y="6362"/>
                    <a:pt x="7599" y="6502"/>
                    <a:pt x="7667" y="6642"/>
                  </a:cubicBezTo>
                  <a:cubicBezTo>
                    <a:pt x="7756" y="6822"/>
                    <a:pt x="7539" y="7349"/>
                    <a:pt x="7408" y="7499"/>
                  </a:cubicBezTo>
                  <a:cubicBezTo>
                    <a:pt x="7208" y="7733"/>
                    <a:pt x="6915" y="7940"/>
                    <a:pt x="6641" y="8066"/>
                  </a:cubicBezTo>
                  <a:cubicBezTo>
                    <a:pt x="6108" y="8313"/>
                    <a:pt x="5499" y="8273"/>
                    <a:pt x="4945" y="8465"/>
                  </a:cubicBezTo>
                  <a:cubicBezTo>
                    <a:pt x="4898" y="8480"/>
                    <a:pt x="4869" y="8525"/>
                    <a:pt x="4876" y="8574"/>
                  </a:cubicBezTo>
                  <a:cubicBezTo>
                    <a:pt x="4841" y="8582"/>
                    <a:pt x="4826" y="8621"/>
                    <a:pt x="4844" y="8652"/>
                  </a:cubicBezTo>
                  <a:cubicBezTo>
                    <a:pt x="5628" y="10080"/>
                    <a:pt x="7503" y="10836"/>
                    <a:pt x="8983" y="11268"/>
                  </a:cubicBezTo>
                  <a:cubicBezTo>
                    <a:pt x="10847" y="11813"/>
                    <a:pt x="12811" y="12064"/>
                    <a:pt x="14755" y="12064"/>
                  </a:cubicBezTo>
                  <a:cubicBezTo>
                    <a:pt x="14949" y="12064"/>
                    <a:pt x="15143" y="12061"/>
                    <a:pt x="15336" y="12056"/>
                  </a:cubicBezTo>
                  <a:cubicBezTo>
                    <a:pt x="15348" y="12066"/>
                    <a:pt x="15362" y="12072"/>
                    <a:pt x="15377" y="12072"/>
                  </a:cubicBezTo>
                  <a:cubicBezTo>
                    <a:pt x="15380" y="12072"/>
                    <a:pt x="15383" y="12071"/>
                    <a:pt x="15386" y="12071"/>
                  </a:cubicBezTo>
                  <a:cubicBezTo>
                    <a:pt x="16009" y="12002"/>
                    <a:pt x="16355" y="11450"/>
                    <a:pt x="16607" y="10924"/>
                  </a:cubicBezTo>
                  <a:cubicBezTo>
                    <a:pt x="16920" y="10270"/>
                    <a:pt x="17166" y="8029"/>
                    <a:pt x="18076" y="8029"/>
                  </a:cubicBezTo>
                  <a:cubicBezTo>
                    <a:pt x="18090" y="8029"/>
                    <a:pt x="18105" y="8029"/>
                    <a:pt x="18120" y="8030"/>
                  </a:cubicBezTo>
                  <a:cubicBezTo>
                    <a:pt x="18122" y="8031"/>
                    <a:pt x="18125" y="8031"/>
                    <a:pt x="18128" y="8031"/>
                  </a:cubicBezTo>
                  <a:cubicBezTo>
                    <a:pt x="18136" y="8031"/>
                    <a:pt x="18145" y="8029"/>
                    <a:pt x="18153" y="8026"/>
                  </a:cubicBezTo>
                  <a:cubicBezTo>
                    <a:pt x="19199" y="8164"/>
                    <a:pt x="18664" y="9717"/>
                    <a:pt x="18374" y="10304"/>
                  </a:cubicBezTo>
                  <a:cubicBezTo>
                    <a:pt x="18120" y="10815"/>
                    <a:pt x="17782" y="11260"/>
                    <a:pt x="17386" y="11667"/>
                  </a:cubicBezTo>
                  <a:cubicBezTo>
                    <a:pt x="17304" y="11753"/>
                    <a:pt x="17384" y="11871"/>
                    <a:pt x="17474" y="11871"/>
                  </a:cubicBezTo>
                  <a:cubicBezTo>
                    <a:pt x="17487" y="11871"/>
                    <a:pt x="17499" y="11869"/>
                    <a:pt x="17512" y="11864"/>
                  </a:cubicBezTo>
                  <a:cubicBezTo>
                    <a:pt x="17975" y="11951"/>
                    <a:pt x="18444" y="11993"/>
                    <a:pt x="18912" y="11993"/>
                  </a:cubicBezTo>
                  <a:cubicBezTo>
                    <a:pt x="20396" y="11993"/>
                    <a:pt x="21870" y="11569"/>
                    <a:pt x="23145" y="10787"/>
                  </a:cubicBezTo>
                  <a:cubicBezTo>
                    <a:pt x="23193" y="10760"/>
                    <a:pt x="23213" y="10701"/>
                    <a:pt x="23191" y="10652"/>
                  </a:cubicBezTo>
                  <a:cubicBezTo>
                    <a:pt x="23331" y="10332"/>
                    <a:pt x="23390" y="9992"/>
                    <a:pt x="23415" y="9644"/>
                  </a:cubicBezTo>
                  <a:cubicBezTo>
                    <a:pt x="23453" y="9119"/>
                    <a:pt x="23192" y="7753"/>
                    <a:pt x="24035" y="7753"/>
                  </a:cubicBezTo>
                  <a:cubicBezTo>
                    <a:pt x="24068" y="7753"/>
                    <a:pt x="24103" y="7755"/>
                    <a:pt x="24140" y="7760"/>
                  </a:cubicBezTo>
                  <a:lnTo>
                    <a:pt x="24180" y="7824"/>
                  </a:lnTo>
                  <a:cubicBezTo>
                    <a:pt x="24230" y="7828"/>
                    <a:pt x="24280" y="7845"/>
                    <a:pt x="24321" y="7874"/>
                  </a:cubicBezTo>
                  <a:cubicBezTo>
                    <a:pt x="24448" y="7968"/>
                    <a:pt x="24529" y="8082"/>
                    <a:pt x="24528" y="8245"/>
                  </a:cubicBezTo>
                  <a:cubicBezTo>
                    <a:pt x="24528" y="8286"/>
                    <a:pt x="24522" y="8326"/>
                    <a:pt x="24513" y="8366"/>
                  </a:cubicBezTo>
                  <a:cubicBezTo>
                    <a:pt x="24516" y="8372"/>
                    <a:pt x="24520" y="8377"/>
                    <a:pt x="24524" y="8382"/>
                  </a:cubicBezTo>
                  <a:cubicBezTo>
                    <a:pt x="24521" y="8585"/>
                    <a:pt x="24478" y="8786"/>
                    <a:pt x="24396" y="8973"/>
                  </a:cubicBezTo>
                  <a:cubicBezTo>
                    <a:pt x="24293" y="9257"/>
                    <a:pt x="24181" y="9432"/>
                    <a:pt x="23970" y="9669"/>
                  </a:cubicBezTo>
                  <a:cubicBezTo>
                    <a:pt x="23924" y="9721"/>
                    <a:pt x="23948" y="9830"/>
                    <a:pt x="24027" y="9830"/>
                  </a:cubicBezTo>
                  <a:cubicBezTo>
                    <a:pt x="24030" y="9830"/>
                    <a:pt x="24033" y="9830"/>
                    <a:pt x="24037" y="9829"/>
                  </a:cubicBezTo>
                  <a:cubicBezTo>
                    <a:pt x="26365" y="9584"/>
                    <a:pt x="27524" y="6243"/>
                    <a:pt x="26148" y="4480"/>
                  </a:cubicBezTo>
                  <a:cubicBezTo>
                    <a:pt x="27972" y="3824"/>
                    <a:pt x="29725" y="2981"/>
                    <a:pt x="31377" y="1966"/>
                  </a:cubicBezTo>
                  <a:cubicBezTo>
                    <a:pt x="31394" y="1956"/>
                    <a:pt x="31408" y="1941"/>
                    <a:pt x="31416" y="1921"/>
                  </a:cubicBezTo>
                  <a:cubicBezTo>
                    <a:pt x="31461" y="1921"/>
                    <a:pt x="31505" y="1893"/>
                    <a:pt x="31513" y="1828"/>
                  </a:cubicBezTo>
                  <a:cubicBezTo>
                    <a:pt x="31558" y="1471"/>
                    <a:pt x="31272" y="1085"/>
                    <a:pt x="30907" y="1085"/>
                  </a:cubicBezTo>
                  <a:cubicBezTo>
                    <a:pt x="30871" y="1085"/>
                    <a:pt x="30834" y="1089"/>
                    <a:pt x="30797" y="1097"/>
                  </a:cubicBezTo>
                  <a:cubicBezTo>
                    <a:pt x="30778" y="1102"/>
                    <a:pt x="30766" y="1118"/>
                    <a:pt x="30766" y="1138"/>
                  </a:cubicBezTo>
                  <a:cubicBezTo>
                    <a:pt x="30763" y="1138"/>
                    <a:pt x="30760" y="1138"/>
                    <a:pt x="30757" y="1138"/>
                  </a:cubicBezTo>
                  <a:cubicBezTo>
                    <a:pt x="30736" y="1138"/>
                    <a:pt x="30717" y="1146"/>
                    <a:pt x="30702" y="1161"/>
                  </a:cubicBezTo>
                  <a:cubicBezTo>
                    <a:pt x="29502" y="2248"/>
                    <a:pt x="28030" y="3021"/>
                    <a:pt x="26501" y="3624"/>
                  </a:cubicBezTo>
                  <a:cubicBezTo>
                    <a:pt x="27089" y="1576"/>
                    <a:pt x="24002" y="613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0"/>
                  </a:cubicBezTo>
                  <a:cubicBezTo>
                    <a:pt x="22417" y="603"/>
                    <a:pt x="22398" y="682"/>
                    <a:pt x="22467" y="721"/>
                  </a:cubicBezTo>
                  <a:cubicBezTo>
                    <a:pt x="22873" y="945"/>
                    <a:pt x="23246" y="1208"/>
                    <a:pt x="23569" y="1545"/>
                  </a:cubicBezTo>
                  <a:cubicBezTo>
                    <a:pt x="23733" y="1718"/>
                    <a:pt x="23890" y="1905"/>
                    <a:pt x="24017" y="2110"/>
                  </a:cubicBezTo>
                  <a:cubicBezTo>
                    <a:pt x="24113" y="2267"/>
                    <a:pt x="24523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1" y="3157"/>
                    <a:pt x="23789" y="3143"/>
                    <a:pt x="23782" y="3128"/>
                  </a:cubicBezTo>
                  <a:cubicBezTo>
                    <a:pt x="22478" y="434"/>
                    <a:pt x="19603" y="55"/>
                    <a:pt x="16771" y="55"/>
                  </a:cubicBezTo>
                  <a:cubicBezTo>
                    <a:pt x="15663" y="55"/>
                    <a:pt x="14562" y="113"/>
                    <a:pt x="13564" y="113"/>
                  </a:cubicBezTo>
                  <a:cubicBezTo>
                    <a:pt x="13292" y="113"/>
                    <a:pt x="13029" y="109"/>
                    <a:pt x="12775" y="98"/>
                  </a:cubicBezTo>
                  <a:cubicBezTo>
                    <a:pt x="12773" y="98"/>
                    <a:pt x="12771" y="98"/>
                    <a:pt x="12770" y="98"/>
                  </a:cubicBezTo>
                  <a:cubicBezTo>
                    <a:pt x="12693" y="98"/>
                    <a:pt x="12682" y="186"/>
                    <a:pt x="12728" y="227"/>
                  </a:cubicBezTo>
                  <a:cubicBezTo>
                    <a:pt x="12675" y="269"/>
                    <a:pt x="12655" y="363"/>
                    <a:pt x="12728" y="415"/>
                  </a:cubicBezTo>
                  <a:cubicBezTo>
                    <a:pt x="13180" y="737"/>
                    <a:pt x="13488" y="1174"/>
                    <a:pt x="13648" y="1708"/>
                  </a:cubicBezTo>
                  <a:cubicBezTo>
                    <a:pt x="13767" y="2104"/>
                    <a:pt x="13950" y="3345"/>
                    <a:pt x="13344" y="3539"/>
                  </a:cubicBezTo>
                  <a:cubicBezTo>
                    <a:pt x="13342" y="3539"/>
                    <a:pt x="13340" y="3539"/>
                    <a:pt x="13338" y="3539"/>
                  </a:cubicBezTo>
                  <a:cubicBezTo>
                    <a:pt x="12314" y="3539"/>
                    <a:pt x="12444" y="2154"/>
                    <a:pt x="12357" y="1446"/>
                  </a:cubicBezTo>
                  <a:cubicBezTo>
                    <a:pt x="12313" y="1080"/>
                    <a:pt x="12231" y="683"/>
                    <a:pt x="11864" y="558"/>
                  </a:cubicBezTo>
                  <a:cubicBezTo>
                    <a:pt x="11865" y="518"/>
                    <a:pt x="11838" y="482"/>
                    <a:pt x="11798" y="473"/>
                  </a:cubicBezTo>
                  <a:cubicBezTo>
                    <a:pt x="10713" y="178"/>
                    <a:pt x="9595" y="0"/>
                    <a:pt x="8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184;p120">
              <a:extLst>
                <a:ext uri="{FF2B5EF4-FFF2-40B4-BE49-F238E27FC236}">
                  <a16:creationId xmlns:a16="http://schemas.microsoft.com/office/drawing/2014/main" id="{F57DDA1D-E266-4ADE-8987-67DD87B72B58}"/>
                </a:ext>
              </a:extLst>
            </p:cNvPr>
            <p:cNvSpPr/>
            <p:nvPr/>
          </p:nvSpPr>
          <p:spPr>
            <a:xfrm>
              <a:off x="4924375" y="3916675"/>
              <a:ext cx="91975" cy="48475"/>
            </a:xfrm>
            <a:custGeom>
              <a:avLst/>
              <a:gdLst/>
              <a:ahLst/>
              <a:cxnLst/>
              <a:rect l="l" t="t" r="r" b="b"/>
              <a:pathLst>
                <a:path w="3679" h="1939" extrusionOk="0">
                  <a:moveTo>
                    <a:pt x="151" y="1"/>
                  </a:moveTo>
                  <a:cubicBezTo>
                    <a:pt x="131" y="1"/>
                    <a:pt x="126" y="33"/>
                    <a:pt x="148" y="43"/>
                  </a:cubicBezTo>
                  <a:cubicBezTo>
                    <a:pt x="1202" y="475"/>
                    <a:pt x="2207" y="1023"/>
                    <a:pt x="3140" y="1676"/>
                  </a:cubicBezTo>
                  <a:cubicBezTo>
                    <a:pt x="2020" y="1285"/>
                    <a:pt x="992" y="732"/>
                    <a:pt x="30" y="31"/>
                  </a:cubicBezTo>
                  <a:cubicBezTo>
                    <a:pt x="28" y="29"/>
                    <a:pt x="25" y="28"/>
                    <a:pt x="23" y="28"/>
                  </a:cubicBezTo>
                  <a:cubicBezTo>
                    <a:pt x="11" y="28"/>
                    <a:pt x="1" y="45"/>
                    <a:pt x="12" y="53"/>
                  </a:cubicBezTo>
                  <a:cubicBezTo>
                    <a:pt x="1016" y="849"/>
                    <a:pt x="2141" y="1432"/>
                    <a:pt x="3356" y="1828"/>
                  </a:cubicBezTo>
                  <a:cubicBezTo>
                    <a:pt x="3368" y="1836"/>
                    <a:pt x="3382" y="1844"/>
                    <a:pt x="3394" y="1855"/>
                  </a:cubicBezTo>
                  <a:cubicBezTo>
                    <a:pt x="3357" y="1856"/>
                    <a:pt x="3321" y="1856"/>
                    <a:pt x="3285" y="1856"/>
                  </a:cubicBezTo>
                  <a:cubicBezTo>
                    <a:pt x="2404" y="1856"/>
                    <a:pt x="1560" y="1668"/>
                    <a:pt x="749" y="1297"/>
                  </a:cubicBezTo>
                  <a:cubicBezTo>
                    <a:pt x="746" y="1296"/>
                    <a:pt x="742" y="1295"/>
                    <a:pt x="739" y="1295"/>
                  </a:cubicBezTo>
                  <a:cubicBezTo>
                    <a:pt x="718" y="1295"/>
                    <a:pt x="704" y="1324"/>
                    <a:pt x="726" y="1335"/>
                  </a:cubicBezTo>
                  <a:cubicBezTo>
                    <a:pt x="1539" y="1740"/>
                    <a:pt x="2404" y="1938"/>
                    <a:pt x="3302" y="1938"/>
                  </a:cubicBezTo>
                  <a:cubicBezTo>
                    <a:pt x="3410" y="1938"/>
                    <a:pt x="3518" y="1935"/>
                    <a:pt x="3627" y="1930"/>
                  </a:cubicBezTo>
                  <a:cubicBezTo>
                    <a:pt x="3678" y="1926"/>
                    <a:pt x="3679" y="1847"/>
                    <a:pt x="3629" y="1847"/>
                  </a:cubicBezTo>
                  <a:cubicBezTo>
                    <a:pt x="3629" y="1847"/>
                    <a:pt x="3628" y="1847"/>
                    <a:pt x="3627" y="1847"/>
                  </a:cubicBezTo>
                  <a:cubicBezTo>
                    <a:pt x="3570" y="1850"/>
                    <a:pt x="3514" y="1850"/>
                    <a:pt x="3458" y="1851"/>
                  </a:cubicBezTo>
                  <a:cubicBezTo>
                    <a:pt x="3492" y="1843"/>
                    <a:pt x="3494" y="1794"/>
                    <a:pt x="3460" y="1783"/>
                  </a:cubicBezTo>
                  <a:cubicBezTo>
                    <a:pt x="3443" y="1776"/>
                    <a:pt x="3426" y="1771"/>
                    <a:pt x="3408" y="1766"/>
                  </a:cubicBezTo>
                  <a:cubicBezTo>
                    <a:pt x="2416" y="1024"/>
                    <a:pt x="1321" y="429"/>
                    <a:pt x="160" y="3"/>
                  </a:cubicBezTo>
                  <a:cubicBezTo>
                    <a:pt x="157" y="1"/>
                    <a:pt x="154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185;p120">
              <a:extLst>
                <a:ext uri="{FF2B5EF4-FFF2-40B4-BE49-F238E27FC236}">
                  <a16:creationId xmlns:a16="http://schemas.microsoft.com/office/drawing/2014/main" id="{04030C5C-7AE4-4AE8-B867-85058C1E8FB2}"/>
                </a:ext>
              </a:extLst>
            </p:cNvPr>
            <p:cNvSpPr/>
            <p:nvPr/>
          </p:nvSpPr>
          <p:spPr>
            <a:xfrm>
              <a:off x="4959150" y="4004075"/>
              <a:ext cx="151300" cy="18600"/>
            </a:xfrm>
            <a:custGeom>
              <a:avLst/>
              <a:gdLst/>
              <a:ahLst/>
              <a:cxnLst/>
              <a:rect l="l" t="t" r="r" b="b"/>
              <a:pathLst>
                <a:path w="6052" h="744" extrusionOk="0">
                  <a:moveTo>
                    <a:pt x="39" y="1"/>
                  </a:moveTo>
                  <a:cubicBezTo>
                    <a:pt x="16" y="1"/>
                    <a:pt x="1" y="32"/>
                    <a:pt x="25" y="43"/>
                  </a:cubicBezTo>
                  <a:cubicBezTo>
                    <a:pt x="1017" y="513"/>
                    <a:pt x="2088" y="743"/>
                    <a:pt x="3160" y="743"/>
                  </a:cubicBezTo>
                  <a:cubicBezTo>
                    <a:pt x="4126" y="743"/>
                    <a:pt x="5094" y="556"/>
                    <a:pt x="6009" y="189"/>
                  </a:cubicBezTo>
                  <a:cubicBezTo>
                    <a:pt x="6051" y="172"/>
                    <a:pt x="6039" y="107"/>
                    <a:pt x="6001" y="107"/>
                  </a:cubicBezTo>
                  <a:cubicBezTo>
                    <a:pt x="5996" y="107"/>
                    <a:pt x="5991" y="108"/>
                    <a:pt x="5986" y="110"/>
                  </a:cubicBezTo>
                  <a:cubicBezTo>
                    <a:pt x="5063" y="475"/>
                    <a:pt x="4113" y="654"/>
                    <a:pt x="3165" y="654"/>
                  </a:cubicBezTo>
                  <a:cubicBezTo>
                    <a:pt x="2112" y="654"/>
                    <a:pt x="1061" y="433"/>
                    <a:pt x="49" y="3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186;p120">
              <a:extLst>
                <a:ext uri="{FF2B5EF4-FFF2-40B4-BE49-F238E27FC236}">
                  <a16:creationId xmlns:a16="http://schemas.microsoft.com/office/drawing/2014/main" id="{CED58689-562E-4335-B072-533E478531C3}"/>
                </a:ext>
              </a:extLst>
            </p:cNvPr>
            <p:cNvSpPr/>
            <p:nvPr/>
          </p:nvSpPr>
          <p:spPr>
            <a:xfrm>
              <a:off x="5037675" y="3907700"/>
              <a:ext cx="57725" cy="89075"/>
            </a:xfrm>
            <a:custGeom>
              <a:avLst/>
              <a:gdLst/>
              <a:ahLst/>
              <a:cxnLst/>
              <a:rect l="l" t="t" r="r" b="b"/>
              <a:pathLst>
                <a:path w="2309" h="3563" extrusionOk="0">
                  <a:moveTo>
                    <a:pt x="34" y="1"/>
                  </a:moveTo>
                  <a:cubicBezTo>
                    <a:pt x="14" y="1"/>
                    <a:pt x="1" y="33"/>
                    <a:pt x="22" y="48"/>
                  </a:cubicBezTo>
                  <a:cubicBezTo>
                    <a:pt x="1174" y="915"/>
                    <a:pt x="1789" y="2182"/>
                    <a:pt x="2208" y="3530"/>
                  </a:cubicBezTo>
                  <a:cubicBezTo>
                    <a:pt x="2214" y="3553"/>
                    <a:pt x="2233" y="3563"/>
                    <a:pt x="2252" y="3563"/>
                  </a:cubicBezTo>
                  <a:cubicBezTo>
                    <a:pt x="2280" y="3563"/>
                    <a:pt x="2308" y="3540"/>
                    <a:pt x="2297" y="3505"/>
                  </a:cubicBezTo>
                  <a:cubicBezTo>
                    <a:pt x="1887" y="2145"/>
                    <a:pt x="1235" y="842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187;p120">
              <a:extLst>
                <a:ext uri="{FF2B5EF4-FFF2-40B4-BE49-F238E27FC236}">
                  <a16:creationId xmlns:a16="http://schemas.microsoft.com/office/drawing/2014/main" id="{FB82C928-40E2-4194-A61B-3C1F79FCA63D}"/>
                </a:ext>
              </a:extLst>
            </p:cNvPr>
            <p:cNvSpPr/>
            <p:nvPr/>
          </p:nvSpPr>
          <p:spPr>
            <a:xfrm>
              <a:off x="5126100" y="3972550"/>
              <a:ext cx="28175" cy="41250"/>
            </a:xfrm>
            <a:custGeom>
              <a:avLst/>
              <a:gdLst/>
              <a:ahLst/>
              <a:cxnLst/>
              <a:rect l="l" t="t" r="r" b="b"/>
              <a:pathLst>
                <a:path w="1127" h="1650" extrusionOk="0">
                  <a:moveTo>
                    <a:pt x="26" y="1"/>
                  </a:moveTo>
                  <a:cubicBezTo>
                    <a:pt x="14" y="1"/>
                    <a:pt x="1" y="11"/>
                    <a:pt x="4" y="28"/>
                  </a:cubicBezTo>
                  <a:cubicBezTo>
                    <a:pt x="119" y="676"/>
                    <a:pt x="504" y="1276"/>
                    <a:pt x="1051" y="1643"/>
                  </a:cubicBezTo>
                  <a:cubicBezTo>
                    <a:pt x="1057" y="1647"/>
                    <a:pt x="1064" y="1649"/>
                    <a:pt x="1070" y="1649"/>
                  </a:cubicBezTo>
                  <a:cubicBezTo>
                    <a:pt x="1100" y="1649"/>
                    <a:pt x="1126" y="1605"/>
                    <a:pt x="1098" y="1583"/>
                  </a:cubicBezTo>
                  <a:cubicBezTo>
                    <a:pt x="568" y="1172"/>
                    <a:pt x="221" y="667"/>
                    <a:pt x="45" y="16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188;p120">
              <a:extLst>
                <a:ext uri="{FF2B5EF4-FFF2-40B4-BE49-F238E27FC236}">
                  <a16:creationId xmlns:a16="http://schemas.microsoft.com/office/drawing/2014/main" id="{05721D4A-7373-461B-A91E-7AF135164A10}"/>
                </a:ext>
              </a:extLst>
            </p:cNvPr>
            <p:cNvSpPr/>
            <p:nvPr/>
          </p:nvSpPr>
          <p:spPr>
            <a:xfrm>
              <a:off x="5042400" y="4031025"/>
              <a:ext cx="160325" cy="78575"/>
            </a:xfrm>
            <a:custGeom>
              <a:avLst/>
              <a:gdLst/>
              <a:ahLst/>
              <a:cxnLst/>
              <a:rect l="l" t="t" r="r" b="b"/>
              <a:pathLst>
                <a:path w="6413" h="3143" extrusionOk="0">
                  <a:moveTo>
                    <a:pt x="6358" y="0"/>
                  </a:moveTo>
                  <a:cubicBezTo>
                    <a:pt x="6352" y="0"/>
                    <a:pt x="6345" y="2"/>
                    <a:pt x="6338" y="7"/>
                  </a:cubicBezTo>
                  <a:cubicBezTo>
                    <a:pt x="5390" y="643"/>
                    <a:pt x="4875" y="1696"/>
                    <a:pt x="3887" y="2306"/>
                  </a:cubicBezTo>
                  <a:cubicBezTo>
                    <a:pt x="3047" y="2823"/>
                    <a:pt x="2104" y="3068"/>
                    <a:pt x="1144" y="3068"/>
                  </a:cubicBezTo>
                  <a:cubicBezTo>
                    <a:pt x="775" y="3068"/>
                    <a:pt x="403" y="3031"/>
                    <a:pt x="33" y="2961"/>
                  </a:cubicBezTo>
                  <a:cubicBezTo>
                    <a:pt x="32" y="2960"/>
                    <a:pt x="30" y="2960"/>
                    <a:pt x="29" y="2960"/>
                  </a:cubicBezTo>
                  <a:cubicBezTo>
                    <a:pt x="8" y="2960"/>
                    <a:pt x="1" y="2992"/>
                    <a:pt x="23" y="2998"/>
                  </a:cubicBezTo>
                  <a:cubicBezTo>
                    <a:pt x="418" y="3095"/>
                    <a:pt x="821" y="3142"/>
                    <a:pt x="1222" y="3142"/>
                  </a:cubicBezTo>
                  <a:cubicBezTo>
                    <a:pt x="1945" y="3142"/>
                    <a:pt x="2665" y="2988"/>
                    <a:pt x="3333" y="2690"/>
                  </a:cubicBezTo>
                  <a:cubicBezTo>
                    <a:pt x="3850" y="2461"/>
                    <a:pt x="4323" y="2146"/>
                    <a:pt x="4735" y="1760"/>
                  </a:cubicBezTo>
                  <a:cubicBezTo>
                    <a:pt x="5312" y="1216"/>
                    <a:pt x="5710" y="526"/>
                    <a:pt x="6378" y="76"/>
                  </a:cubicBezTo>
                  <a:cubicBezTo>
                    <a:pt x="6413" y="52"/>
                    <a:pt x="6391" y="0"/>
                    <a:pt x="6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189;p120">
              <a:extLst>
                <a:ext uri="{FF2B5EF4-FFF2-40B4-BE49-F238E27FC236}">
                  <a16:creationId xmlns:a16="http://schemas.microsoft.com/office/drawing/2014/main" id="{01EADD19-8A8D-42AD-9DFE-6ADABFB9ED5E}"/>
                </a:ext>
              </a:extLst>
            </p:cNvPr>
            <p:cNvSpPr/>
            <p:nvPr/>
          </p:nvSpPr>
          <p:spPr>
            <a:xfrm>
              <a:off x="5120750" y="4040775"/>
              <a:ext cx="151525" cy="121675"/>
            </a:xfrm>
            <a:custGeom>
              <a:avLst/>
              <a:gdLst/>
              <a:ahLst/>
              <a:cxnLst/>
              <a:rect l="l" t="t" r="r" b="b"/>
              <a:pathLst>
                <a:path w="6061" h="4867" extrusionOk="0">
                  <a:moveTo>
                    <a:pt x="6002" y="1"/>
                  </a:moveTo>
                  <a:cubicBezTo>
                    <a:pt x="5993" y="1"/>
                    <a:pt x="5983" y="4"/>
                    <a:pt x="5975" y="12"/>
                  </a:cubicBezTo>
                  <a:cubicBezTo>
                    <a:pt x="4062" y="1791"/>
                    <a:pt x="3085" y="4778"/>
                    <a:pt x="29" y="4820"/>
                  </a:cubicBezTo>
                  <a:cubicBezTo>
                    <a:pt x="1" y="4823"/>
                    <a:pt x="1" y="4863"/>
                    <a:pt x="29" y="4866"/>
                  </a:cubicBezTo>
                  <a:cubicBezTo>
                    <a:pt x="59" y="4866"/>
                    <a:pt x="89" y="4867"/>
                    <a:pt x="119" y="4867"/>
                  </a:cubicBezTo>
                  <a:cubicBezTo>
                    <a:pt x="3093" y="4867"/>
                    <a:pt x="4164" y="1804"/>
                    <a:pt x="6031" y="68"/>
                  </a:cubicBezTo>
                  <a:cubicBezTo>
                    <a:pt x="6060" y="41"/>
                    <a:pt x="603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190;p120">
              <a:extLst>
                <a:ext uri="{FF2B5EF4-FFF2-40B4-BE49-F238E27FC236}">
                  <a16:creationId xmlns:a16="http://schemas.microsoft.com/office/drawing/2014/main" id="{23AB7BC0-0167-4E99-9371-D3B378AF22FB}"/>
                </a:ext>
              </a:extLst>
            </p:cNvPr>
            <p:cNvSpPr/>
            <p:nvPr/>
          </p:nvSpPr>
          <p:spPr>
            <a:xfrm>
              <a:off x="5164550" y="3896300"/>
              <a:ext cx="67400" cy="131225"/>
            </a:xfrm>
            <a:custGeom>
              <a:avLst/>
              <a:gdLst/>
              <a:ahLst/>
              <a:cxnLst/>
              <a:rect l="l" t="t" r="r" b="b"/>
              <a:pathLst>
                <a:path w="2696" h="5249" extrusionOk="0">
                  <a:moveTo>
                    <a:pt x="25" y="1"/>
                  </a:moveTo>
                  <a:cubicBezTo>
                    <a:pt x="11" y="1"/>
                    <a:pt x="1" y="17"/>
                    <a:pt x="13" y="29"/>
                  </a:cubicBezTo>
                  <a:cubicBezTo>
                    <a:pt x="824" y="859"/>
                    <a:pt x="1324" y="1860"/>
                    <a:pt x="1627" y="2974"/>
                  </a:cubicBezTo>
                  <a:cubicBezTo>
                    <a:pt x="1856" y="3815"/>
                    <a:pt x="2025" y="4566"/>
                    <a:pt x="2619" y="5236"/>
                  </a:cubicBezTo>
                  <a:cubicBezTo>
                    <a:pt x="2627" y="5245"/>
                    <a:pt x="2636" y="5248"/>
                    <a:pt x="2645" y="5248"/>
                  </a:cubicBezTo>
                  <a:cubicBezTo>
                    <a:pt x="2672" y="5248"/>
                    <a:pt x="2696" y="5211"/>
                    <a:pt x="2672" y="5182"/>
                  </a:cubicBezTo>
                  <a:cubicBezTo>
                    <a:pt x="1916" y="4256"/>
                    <a:pt x="1836" y="3130"/>
                    <a:pt x="1408" y="2052"/>
                  </a:cubicBezTo>
                  <a:cubicBezTo>
                    <a:pt x="1097" y="1271"/>
                    <a:pt x="663" y="571"/>
                    <a:pt x="37" y="5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191;p120">
              <a:extLst>
                <a:ext uri="{FF2B5EF4-FFF2-40B4-BE49-F238E27FC236}">
                  <a16:creationId xmlns:a16="http://schemas.microsoft.com/office/drawing/2014/main" id="{60FC7DA7-E5D6-4D20-8A42-5BBFE097B766}"/>
                </a:ext>
              </a:extLst>
            </p:cNvPr>
            <p:cNvSpPr/>
            <p:nvPr/>
          </p:nvSpPr>
          <p:spPr>
            <a:xfrm>
              <a:off x="5236900" y="3895150"/>
              <a:ext cx="145125" cy="135600"/>
            </a:xfrm>
            <a:custGeom>
              <a:avLst/>
              <a:gdLst/>
              <a:ahLst/>
              <a:cxnLst/>
              <a:rect l="l" t="t" r="r" b="b"/>
              <a:pathLst>
                <a:path w="5805" h="5424" extrusionOk="0">
                  <a:moveTo>
                    <a:pt x="42" y="1"/>
                  </a:moveTo>
                  <a:cubicBezTo>
                    <a:pt x="9" y="1"/>
                    <a:pt x="0" y="55"/>
                    <a:pt x="37" y="71"/>
                  </a:cubicBezTo>
                  <a:cubicBezTo>
                    <a:pt x="1395" y="636"/>
                    <a:pt x="2613" y="1464"/>
                    <a:pt x="3572" y="2588"/>
                  </a:cubicBezTo>
                  <a:cubicBezTo>
                    <a:pt x="4326" y="3473"/>
                    <a:pt x="4742" y="4762"/>
                    <a:pt x="5731" y="5416"/>
                  </a:cubicBezTo>
                  <a:cubicBezTo>
                    <a:pt x="5739" y="5421"/>
                    <a:pt x="5746" y="5424"/>
                    <a:pt x="5752" y="5424"/>
                  </a:cubicBezTo>
                  <a:cubicBezTo>
                    <a:pt x="5785" y="5424"/>
                    <a:pt x="5805" y="5373"/>
                    <a:pt x="5771" y="5348"/>
                  </a:cubicBezTo>
                  <a:cubicBezTo>
                    <a:pt x="5101" y="4856"/>
                    <a:pt x="4783" y="4132"/>
                    <a:pt x="4346" y="3453"/>
                  </a:cubicBezTo>
                  <a:cubicBezTo>
                    <a:pt x="3328" y="1869"/>
                    <a:pt x="1821" y="657"/>
                    <a:pt x="56" y="3"/>
                  </a:cubicBezTo>
                  <a:cubicBezTo>
                    <a:pt x="51" y="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192;p120">
              <a:extLst>
                <a:ext uri="{FF2B5EF4-FFF2-40B4-BE49-F238E27FC236}">
                  <a16:creationId xmlns:a16="http://schemas.microsoft.com/office/drawing/2014/main" id="{BDFF5CDE-40D7-4035-8EE2-E5A7A7DB02F4}"/>
                </a:ext>
              </a:extLst>
            </p:cNvPr>
            <p:cNvSpPr/>
            <p:nvPr/>
          </p:nvSpPr>
          <p:spPr>
            <a:xfrm>
              <a:off x="5342850" y="3896800"/>
              <a:ext cx="153675" cy="112050"/>
            </a:xfrm>
            <a:custGeom>
              <a:avLst/>
              <a:gdLst/>
              <a:ahLst/>
              <a:cxnLst/>
              <a:rect l="l" t="t" r="r" b="b"/>
              <a:pathLst>
                <a:path w="6147" h="4482" extrusionOk="0">
                  <a:moveTo>
                    <a:pt x="30" y="1"/>
                  </a:moveTo>
                  <a:cubicBezTo>
                    <a:pt x="7" y="1"/>
                    <a:pt x="0" y="40"/>
                    <a:pt x="26" y="51"/>
                  </a:cubicBezTo>
                  <a:cubicBezTo>
                    <a:pt x="1327" y="596"/>
                    <a:pt x="2511" y="1348"/>
                    <a:pt x="3524" y="2333"/>
                  </a:cubicBezTo>
                  <a:cubicBezTo>
                    <a:pt x="3925" y="2722"/>
                    <a:pt x="4291" y="3143"/>
                    <a:pt x="4697" y="3526"/>
                  </a:cubicBezTo>
                  <a:cubicBezTo>
                    <a:pt x="4984" y="3798"/>
                    <a:pt x="5475" y="4304"/>
                    <a:pt x="5867" y="4358"/>
                  </a:cubicBezTo>
                  <a:lnTo>
                    <a:pt x="5867" y="4358"/>
                  </a:lnTo>
                  <a:cubicBezTo>
                    <a:pt x="5865" y="4358"/>
                    <a:pt x="5863" y="4358"/>
                    <a:pt x="5861" y="4358"/>
                  </a:cubicBezTo>
                  <a:cubicBezTo>
                    <a:pt x="5815" y="4358"/>
                    <a:pt x="5796" y="4428"/>
                    <a:pt x="5846" y="4440"/>
                  </a:cubicBezTo>
                  <a:lnTo>
                    <a:pt x="6061" y="4481"/>
                  </a:lnTo>
                  <a:cubicBezTo>
                    <a:pt x="6064" y="4482"/>
                    <a:pt x="6067" y="4482"/>
                    <a:pt x="6071" y="4482"/>
                  </a:cubicBezTo>
                  <a:cubicBezTo>
                    <a:pt x="6115" y="4482"/>
                    <a:pt x="6147" y="4415"/>
                    <a:pt x="6098" y="4392"/>
                  </a:cubicBezTo>
                  <a:cubicBezTo>
                    <a:pt x="4853" y="3798"/>
                    <a:pt x="4071" y="2635"/>
                    <a:pt x="3039" y="1766"/>
                  </a:cubicBezTo>
                  <a:cubicBezTo>
                    <a:pt x="2143" y="1011"/>
                    <a:pt x="1129" y="427"/>
                    <a:pt x="40" y="3"/>
                  </a:cubicBezTo>
                  <a:cubicBezTo>
                    <a:pt x="36" y="1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193;p120">
              <a:extLst>
                <a:ext uri="{FF2B5EF4-FFF2-40B4-BE49-F238E27FC236}">
                  <a16:creationId xmlns:a16="http://schemas.microsoft.com/office/drawing/2014/main" id="{88FE8A32-31DC-4FCF-875F-8718E4FCEDA8}"/>
                </a:ext>
              </a:extLst>
            </p:cNvPr>
            <p:cNvSpPr/>
            <p:nvPr/>
          </p:nvSpPr>
          <p:spPr>
            <a:xfrm>
              <a:off x="5236525" y="4042650"/>
              <a:ext cx="141450" cy="143225"/>
            </a:xfrm>
            <a:custGeom>
              <a:avLst/>
              <a:gdLst/>
              <a:ahLst/>
              <a:cxnLst/>
              <a:rect l="l" t="t" r="r" b="b"/>
              <a:pathLst>
                <a:path w="5658" h="5729" extrusionOk="0">
                  <a:moveTo>
                    <a:pt x="5605" y="0"/>
                  </a:moveTo>
                  <a:cubicBezTo>
                    <a:pt x="5598" y="0"/>
                    <a:pt x="5591" y="2"/>
                    <a:pt x="5584" y="7"/>
                  </a:cubicBezTo>
                  <a:cubicBezTo>
                    <a:pt x="4629" y="647"/>
                    <a:pt x="4162" y="1660"/>
                    <a:pt x="3583" y="2613"/>
                  </a:cubicBezTo>
                  <a:cubicBezTo>
                    <a:pt x="2849" y="3824"/>
                    <a:pt x="1538" y="5503"/>
                    <a:pt x="31" y="5682"/>
                  </a:cubicBezTo>
                  <a:cubicBezTo>
                    <a:pt x="2" y="5685"/>
                    <a:pt x="0" y="5729"/>
                    <a:pt x="27" y="5729"/>
                  </a:cubicBezTo>
                  <a:cubicBezTo>
                    <a:pt x="28" y="5729"/>
                    <a:pt x="29" y="5728"/>
                    <a:pt x="31" y="5728"/>
                  </a:cubicBezTo>
                  <a:cubicBezTo>
                    <a:pt x="1232" y="5635"/>
                    <a:pt x="2275" y="4513"/>
                    <a:pt x="2983" y="3629"/>
                  </a:cubicBezTo>
                  <a:cubicBezTo>
                    <a:pt x="3903" y="2480"/>
                    <a:pt x="4366" y="926"/>
                    <a:pt x="5622" y="75"/>
                  </a:cubicBezTo>
                  <a:cubicBezTo>
                    <a:pt x="5658" y="52"/>
                    <a:pt x="5637" y="0"/>
                    <a:pt x="5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194;p120">
              <a:extLst>
                <a:ext uri="{FF2B5EF4-FFF2-40B4-BE49-F238E27FC236}">
                  <a16:creationId xmlns:a16="http://schemas.microsoft.com/office/drawing/2014/main" id="{124A0ABC-CFBA-45FE-A2B8-82090B2C5CDC}"/>
                </a:ext>
              </a:extLst>
            </p:cNvPr>
            <p:cNvSpPr/>
            <p:nvPr/>
          </p:nvSpPr>
          <p:spPr>
            <a:xfrm>
              <a:off x="5434175" y="4020175"/>
              <a:ext cx="81425" cy="163075"/>
            </a:xfrm>
            <a:custGeom>
              <a:avLst/>
              <a:gdLst/>
              <a:ahLst/>
              <a:cxnLst/>
              <a:rect l="l" t="t" r="r" b="b"/>
              <a:pathLst>
                <a:path w="3257" h="6523" extrusionOk="0">
                  <a:moveTo>
                    <a:pt x="3198" y="1"/>
                  </a:moveTo>
                  <a:cubicBezTo>
                    <a:pt x="3189" y="1"/>
                    <a:pt x="3181" y="4"/>
                    <a:pt x="3173" y="10"/>
                  </a:cubicBezTo>
                  <a:cubicBezTo>
                    <a:pt x="2356" y="698"/>
                    <a:pt x="2227" y="1693"/>
                    <a:pt x="2028" y="2687"/>
                  </a:cubicBezTo>
                  <a:cubicBezTo>
                    <a:pt x="1908" y="3300"/>
                    <a:pt x="1733" y="3903"/>
                    <a:pt x="1506" y="4486"/>
                  </a:cubicBezTo>
                  <a:cubicBezTo>
                    <a:pt x="1229" y="5191"/>
                    <a:pt x="858" y="6261"/>
                    <a:pt x="34" y="6466"/>
                  </a:cubicBezTo>
                  <a:cubicBezTo>
                    <a:pt x="1" y="6475"/>
                    <a:pt x="11" y="6523"/>
                    <a:pt x="42" y="6523"/>
                  </a:cubicBezTo>
                  <a:cubicBezTo>
                    <a:pt x="44" y="6523"/>
                    <a:pt x="46" y="6523"/>
                    <a:pt x="49" y="6522"/>
                  </a:cubicBezTo>
                  <a:cubicBezTo>
                    <a:pt x="994" y="6306"/>
                    <a:pt x="1385" y="5055"/>
                    <a:pt x="1676" y="4255"/>
                  </a:cubicBezTo>
                  <a:cubicBezTo>
                    <a:pt x="2168" y="2905"/>
                    <a:pt x="2059" y="1052"/>
                    <a:pt x="3227" y="63"/>
                  </a:cubicBezTo>
                  <a:cubicBezTo>
                    <a:pt x="3256" y="39"/>
                    <a:pt x="3228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195;p120">
              <a:extLst>
                <a:ext uri="{FF2B5EF4-FFF2-40B4-BE49-F238E27FC236}">
                  <a16:creationId xmlns:a16="http://schemas.microsoft.com/office/drawing/2014/main" id="{827F48BA-A96A-4B69-89C2-B433F4E23808}"/>
                </a:ext>
              </a:extLst>
            </p:cNvPr>
            <p:cNvSpPr/>
            <p:nvPr/>
          </p:nvSpPr>
          <p:spPr>
            <a:xfrm>
              <a:off x="5556175" y="4003850"/>
              <a:ext cx="22500" cy="113450"/>
            </a:xfrm>
            <a:custGeom>
              <a:avLst/>
              <a:gdLst/>
              <a:ahLst/>
              <a:cxnLst/>
              <a:rect l="l" t="t" r="r" b="b"/>
              <a:pathLst>
                <a:path w="900" h="4538" extrusionOk="0">
                  <a:moveTo>
                    <a:pt x="334" y="0"/>
                  </a:moveTo>
                  <a:cubicBezTo>
                    <a:pt x="315" y="0"/>
                    <a:pt x="296" y="13"/>
                    <a:pt x="298" y="39"/>
                  </a:cubicBezTo>
                  <a:cubicBezTo>
                    <a:pt x="398" y="1485"/>
                    <a:pt x="787" y="3204"/>
                    <a:pt x="8" y="4513"/>
                  </a:cubicBezTo>
                  <a:cubicBezTo>
                    <a:pt x="1" y="4526"/>
                    <a:pt x="12" y="4538"/>
                    <a:pt x="24" y="4538"/>
                  </a:cubicBezTo>
                  <a:cubicBezTo>
                    <a:pt x="29" y="4538"/>
                    <a:pt x="34" y="4536"/>
                    <a:pt x="38" y="4530"/>
                  </a:cubicBezTo>
                  <a:cubicBezTo>
                    <a:pt x="899" y="3254"/>
                    <a:pt x="485" y="1477"/>
                    <a:pt x="378" y="39"/>
                  </a:cubicBezTo>
                  <a:cubicBezTo>
                    <a:pt x="376" y="13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196;p120">
              <a:extLst>
                <a:ext uri="{FF2B5EF4-FFF2-40B4-BE49-F238E27FC236}">
                  <a16:creationId xmlns:a16="http://schemas.microsoft.com/office/drawing/2014/main" id="{1E1071B9-6C2B-4F29-B663-3FD1A11B2AFA}"/>
                </a:ext>
              </a:extLst>
            </p:cNvPr>
            <p:cNvSpPr/>
            <p:nvPr/>
          </p:nvSpPr>
          <p:spPr>
            <a:xfrm>
              <a:off x="5494700" y="3907500"/>
              <a:ext cx="77425" cy="81325"/>
            </a:xfrm>
            <a:custGeom>
              <a:avLst/>
              <a:gdLst/>
              <a:ahLst/>
              <a:cxnLst/>
              <a:rect l="l" t="t" r="r" b="b"/>
              <a:pathLst>
                <a:path w="3097" h="3253" extrusionOk="0">
                  <a:moveTo>
                    <a:pt x="25" y="1"/>
                  </a:moveTo>
                  <a:cubicBezTo>
                    <a:pt x="10" y="1"/>
                    <a:pt x="0" y="22"/>
                    <a:pt x="15" y="33"/>
                  </a:cubicBezTo>
                  <a:cubicBezTo>
                    <a:pt x="1219" y="827"/>
                    <a:pt x="2561" y="1787"/>
                    <a:pt x="3012" y="3225"/>
                  </a:cubicBezTo>
                  <a:cubicBezTo>
                    <a:pt x="3017" y="3244"/>
                    <a:pt x="3033" y="3252"/>
                    <a:pt x="3049" y="3252"/>
                  </a:cubicBezTo>
                  <a:cubicBezTo>
                    <a:pt x="3072" y="3252"/>
                    <a:pt x="3096" y="3233"/>
                    <a:pt x="3088" y="3203"/>
                  </a:cubicBezTo>
                  <a:cubicBezTo>
                    <a:pt x="2690" y="1766"/>
                    <a:pt x="1255" y="728"/>
                    <a:pt x="34" y="3"/>
                  </a:cubicBez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197;p120">
              <a:extLst>
                <a:ext uri="{FF2B5EF4-FFF2-40B4-BE49-F238E27FC236}">
                  <a16:creationId xmlns:a16="http://schemas.microsoft.com/office/drawing/2014/main" id="{6FAD46FE-441F-460B-919E-73615C62066C}"/>
                </a:ext>
              </a:extLst>
            </p:cNvPr>
            <p:cNvSpPr/>
            <p:nvPr/>
          </p:nvSpPr>
          <p:spPr>
            <a:xfrm>
              <a:off x="4953300" y="3984325"/>
              <a:ext cx="104875" cy="9025"/>
            </a:xfrm>
            <a:custGeom>
              <a:avLst/>
              <a:gdLst/>
              <a:ahLst/>
              <a:cxnLst/>
              <a:rect l="l" t="t" r="r" b="b"/>
              <a:pathLst>
                <a:path w="4195" h="361" extrusionOk="0">
                  <a:moveTo>
                    <a:pt x="32" y="1"/>
                  </a:moveTo>
                  <a:cubicBezTo>
                    <a:pt x="8" y="1"/>
                    <a:pt x="0" y="36"/>
                    <a:pt x="25" y="45"/>
                  </a:cubicBezTo>
                  <a:cubicBezTo>
                    <a:pt x="826" y="287"/>
                    <a:pt x="1637" y="361"/>
                    <a:pt x="2455" y="361"/>
                  </a:cubicBezTo>
                  <a:cubicBezTo>
                    <a:pt x="3020" y="361"/>
                    <a:pt x="3587" y="325"/>
                    <a:pt x="4157" y="285"/>
                  </a:cubicBezTo>
                  <a:cubicBezTo>
                    <a:pt x="4193" y="283"/>
                    <a:pt x="4194" y="226"/>
                    <a:pt x="4159" y="226"/>
                  </a:cubicBezTo>
                  <a:cubicBezTo>
                    <a:pt x="4159" y="226"/>
                    <a:pt x="4158" y="226"/>
                    <a:pt x="4157" y="226"/>
                  </a:cubicBezTo>
                  <a:cubicBezTo>
                    <a:pt x="3580" y="267"/>
                    <a:pt x="3005" y="304"/>
                    <a:pt x="2433" y="304"/>
                  </a:cubicBezTo>
                  <a:cubicBezTo>
                    <a:pt x="1628" y="304"/>
                    <a:pt x="829" y="232"/>
                    <a:pt x="37" y="1"/>
                  </a:cubicBezTo>
                  <a:cubicBezTo>
                    <a:pt x="36" y="1"/>
                    <a:pt x="34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198;p120">
              <a:extLst>
                <a:ext uri="{FF2B5EF4-FFF2-40B4-BE49-F238E27FC236}">
                  <a16:creationId xmlns:a16="http://schemas.microsoft.com/office/drawing/2014/main" id="{1AA35CF9-ED2F-4E34-9E41-97F3B823432F}"/>
                </a:ext>
              </a:extLst>
            </p:cNvPr>
            <p:cNvSpPr/>
            <p:nvPr/>
          </p:nvSpPr>
          <p:spPr>
            <a:xfrm>
              <a:off x="5027225" y="3909825"/>
              <a:ext cx="38375" cy="73450"/>
            </a:xfrm>
            <a:custGeom>
              <a:avLst/>
              <a:gdLst/>
              <a:ahLst/>
              <a:cxnLst/>
              <a:rect l="l" t="t" r="r" b="b"/>
              <a:pathLst>
                <a:path w="1535" h="2938" extrusionOk="0">
                  <a:moveTo>
                    <a:pt x="16" y="0"/>
                  </a:moveTo>
                  <a:cubicBezTo>
                    <a:pt x="8" y="0"/>
                    <a:pt x="0" y="11"/>
                    <a:pt x="8" y="19"/>
                  </a:cubicBezTo>
                  <a:cubicBezTo>
                    <a:pt x="741" y="871"/>
                    <a:pt x="1240" y="1802"/>
                    <a:pt x="1459" y="2912"/>
                  </a:cubicBezTo>
                  <a:cubicBezTo>
                    <a:pt x="1462" y="2930"/>
                    <a:pt x="1476" y="2938"/>
                    <a:pt x="1490" y="2938"/>
                  </a:cubicBezTo>
                  <a:cubicBezTo>
                    <a:pt x="1511" y="2938"/>
                    <a:pt x="1534" y="2920"/>
                    <a:pt x="1529" y="2892"/>
                  </a:cubicBezTo>
                  <a:cubicBezTo>
                    <a:pt x="1323" y="1806"/>
                    <a:pt x="820" y="779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199;p120">
              <a:extLst>
                <a:ext uri="{FF2B5EF4-FFF2-40B4-BE49-F238E27FC236}">
                  <a16:creationId xmlns:a16="http://schemas.microsoft.com/office/drawing/2014/main" id="{3D936375-C8F4-45FD-BD38-0530F3713D82}"/>
                </a:ext>
              </a:extLst>
            </p:cNvPr>
            <p:cNvSpPr/>
            <p:nvPr/>
          </p:nvSpPr>
          <p:spPr>
            <a:xfrm>
              <a:off x="4999625" y="3913075"/>
              <a:ext cx="37750" cy="58925"/>
            </a:xfrm>
            <a:custGeom>
              <a:avLst/>
              <a:gdLst/>
              <a:ahLst/>
              <a:cxnLst/>
              <a:rect l="l" t="t" r="r" b="b"/>
              <a:pathLst>
                <a:path w="1510" h="2357" extrusionOk="0">
                  <a:moveTo>
                    <a:pt x="23" y="0"/>
                  </a:moveTo>
                  <a:cubicBezTo>
                    <a:pt x="12" y="0"/>
                    <a:pt x="1" y="9"/>
                    <a:pt x="5" y="23"/>
                  </a:cubicBezTo>
                  <a:cubicBezTo>
                    <a:pt x="103" y="368"/>
                    <a:pt x="532" y="671"/>
                    <a:pt x="738" y="961"/>
                  </a:cubicBezTo>
                  <a:cubicBezTo>
                    <a:pt x="1038" y="1385"/>
                    <a:pt x="1265" y="1846"/>
                    <a:pt x="1438" y="2334"/>
                  </a:cubicBezTo>
                  <a:cubicBezTo>
                    <a:pt x="1444" y="2350"/>
                    <a:pt x="1457" y="2356"/>
                    <a:pt x="1470" y="2356"/>
                  </a:cubicBezTo>
                  <a:cubicBezTo>
                    <a:pt x="1490" y="2356"/>
                    <a:pt x="1509" y="2341"/>
                    <a:pt x="1501" y="2318"/>
                  </a:cubicBezTo>
                  <a:cubicBezTo>
                    <a:pt x="1356" y="1894"/>
                    <a:pt x="1160" y="1489"/>
                    <a:pt x="917" y="1113"/>
                  </a:cubicBezTo>
                  <a:cubicBezTo>
                    <a:pt x="821" y="967"/>
                    <a:pt x="718" y="825"/>
                    <a:pt x="608" y="689"/>
                  </a:cubicBezTo>
                  <a:cubicBezTo>
                    <a:pt x="444" y="485"/>
                    <a:pt x="133" y="256"/>
                    <a:pt x="41" y="13"/>
                  </a:cubicBezTo>
                  <a:cubicBezTo>
                    <a:pt x="38" y="4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200;p120">
              <a:extLst>
                <a:ext uri="{FF2B5EF4-FFF2-40B4-BE49-F238E27FC236}">
                  <a16:creationId xmlns:a16="http://schemas.microsoft.com/office/drawing/2014/main" id="{C0FA28F8-85A6-4ABA-A734-8F1B4FAAC746}"/>
                </a:ext>
              </a:extLst>
            </p:cNvPr>
            <p:cNvSpPr/>
            <p:nvPr/>
          </p:nvSpPr>
          <p:spPr>
            <a:xfrm>
              <a:off x="5008125" y="3913575"/>
              <a:ext cx="31875" cy="60425"/>
            </a:xfrm>
            <a:custGeom>
              <a:avLst/>
              <a:gdLst/>
              <a:ahLst/>
              <a:cxnLst/>
              <a:rect l="l" t="t" r="r" b="b"/>
              <a:pathLst>
                <a:path w="1275" h="2417" extrusionOk="0">
                  <a:moveTo>
                    <a:pt x="25" y="1"/>
                  </a:moveTo>
                  <a:cubicBezTo>
                    <a:pt x="12" y="1"/>
                    <a:pt x="0" y="19"/>
                    <a:pt x="12" y="33"/>
                  </a:cubicBezTo>
                  <a:cubicBezTo>
                    <a:pt x="596" y="737"/>
                    <a:pt x="978" y="1503"/>
                    <a:pt x="1201" y="2391"/>
                  </a:cubicBezTo>
                  <a:cubicBezTo>
                    <a:pt x="1205" y="2409"/>
                    <a:pt x="1218" y="2416"/>
                    <a:pt x="1232" y="2416"/>
                  </a:cubicBezTo>
                  <a:cubicBezTo>
                    <a:pt x="1253" y="2416"/>
                    <a:pt x="1275" y="2399"/>
                    <a:pt x="1269" y="2372"/>
                  </a:cubicBezTo>
                  <a:cubicBezTo>
                    <a:pt x="1077" y="1488"/>
                    <a:pt x="653" y="671"/>
                    <a:pt x="37" y="7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201;p120">
              <a:extLst>
                <a:ext uri="{FF2B5EF4-FFF2-40B4-BE49-F238E27FC236}">
                  <a16:creationId xmlns:a16="http://schemas.microsoft.com/office/drawing/2014/main" id="{6AF108DF-1D9D-434A-B36E-D0E978691F77}"/>
                </a:ext>
              </a:extLst>
            </p:cNvPr>
            <p:cNvSpPr/>
            <p:nvPr/>
          </p:nvSpPr>
          <p:spPr>
            <a:xfrm>
              <a:off x="4966650" y="4011000"/>
              <a:ext cx="156100" cy="18550"/>
            </a:xfrm>
            <a:custGeom>
              <a:avLst/>
              <a:gdLst/>
              <a:ahLst/>
              <a:cxnLst/>
              <a:rect l="l" t="t" r="r" b="b"/>
              <a:pathLst>
                <a:path w="6244" h="742" extrusionOk="0">
                  <a:moveTo>
                    <a:pt x="6190" y="1"/>
                  </a:moveTo>
                  <a:cubicBezTo>
                    <a:pt x="6185" y="1"/>
                    <a:pt x="6180" y="1"/>
                    <a:pt x="6174" y="4"/>
                  </a:cubicBezTo>
                  <a:cubicBezTo>
                    <a:pt x="5058" y="410"/>
                    <a:pt x="3908" y="650"/>
                    <a:pt x="2758" y="650"/>
                  </a:cubicBezTo>
                  <a:cubicBezTo>
                    <a:pt x="1843" y="650"/>
                    <a:pt x="927" y="497"/>
                    <a:pt x="30" y="154"/>
                  </a:cubicBezTo>
                  <a:cubicBezTo>
                    <a:pt x="28" y="153"/>
                    <a:pt x="26" y="153"/>
                    <a:pt x="24" y="153"/>
                  </a:cubicBezTo>
                  <a:cubicBezTo>
                    <a:pt x="9" y="153"/>
                    <a:pt x="0" y="179"/>
                    <a:pt x="17" y="188"/>
                  </a:cubicBezTo>
                  <a:cubicBezTo>
                    <a:pt x="902" y="576"/>
                    <a:pt x="1834" y="742"/>
                    <a:pt x="2771" y="742"/>
                  </a:cubicBezTo>
                  <a:cubicBezTo>
                    <a:pt x="3931" y="742"/>
                    <a:pt x="5099" y="488"/>
                    <a:pt x="6197" y="86"/>
                  </a:cubicBezTo>
                  <a:cubicBezTo>
                    <a:pt x="6243" y="68"/>
                    <a:pt x="6230" y="1"/>
                    <a:pt x="6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202;p120">
              <a:extLst>
                <a:ext uri="{FF2B5EF4-FFF2-40B4-BE49-F238E27FC236}">
                  <a16:creationId xmlns:a16="http://schemas.microsoft.com/office/drawing/2014/main" id="{C2D9F412-A6E7-4455-9F65-6BC1D1D07200}"/>
                </a:ext>
              </a:extLst>
            </p:cNvPr>
            <p:cNvSpPr/>
            <p:nvPr/>
          </p:nvSpPr>
          <p:spPr>
            <a:xfrm>
              <a:off x="5107650" y="4022800"/>
              <a:ext cx="51950" cy="27725"/>
            </a:xfrm>
            <a:custGeom>
              <a:avLst/>
              <a:gdLst/>
              <a:ahLst/>
              <a:cxnLst/>
              <a:rect l="l" t="t" r="r" b="b"/>
              <a:pathLst>
                <a:path w="2078" h="1109" extrusionOk="0">
                  <a:moveTo>
                    <a:pt x="2021" y="0"/>
                  </a:moveTo>
                  <a:cubicBezTo>
                    <a:pt x="2012" y="0"/>
                    <a:pt x="2002" y="4"/>
                    <a:pt x="1994" y="13"/>
                  </a:cubicBezTo>
                  <a:cubicBezTo>
                    <a:pt x="1469" y="595"/>
                    <a:pt x="801" y="947"/>
                    <a:pt x="26" y="1060"/>
                  </a:cubicBezTo>
                  <a:cubicBezTo>
                    <a:pt x="0" y="1064"/>
                    <a:pt x="6" y="1108"/>
                    <a:pt x="30" y="1108"/>
                  </a:cubicBezTo>
                  <a:cubicBezTo>
                    <a:pt x="31" y="1108"/>
                    <a:pt x="32" y="1108"/>
                    <a:pt x="33" y="1108"/>
                  </a:cubicBezTo>
                  <a:cubicBezTo>
                    <a:pt x="814" y="1033"/>
                    <a:pt x="1536" y="661"/>
                    <a:pt x="2052" y="70"/>
                  </a:cubicBezTo>
                  <a:cubicBezTo>
                    <a:pt x="2077" y="41"/>
                    <a:pt x="2050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203;p120">
              <a:extLst>
                <a:ext uri="{FF2B5EF4-FFF2-40B4-BE49-F238E27FC236}">
                  <a16:creationId xmlns:a16="http://schemas.microsoft.com/office/drawing/2014/main" id="{EFFD8D6E-5EC6-427C-B518-4AB797CD4C74}"/>
                </a:ext>
              </a:extLst>
            </p:cNvPr>
            <p:cNvSpPr/>
            <p:nvPr/>
          </p:nvSpPr>
          <p:spPr>
            <a:xfrm>
              <a:off x="5113300" y="4028175"/>
              <a:ext cx="57675" cy="29675"/>
            </a:xfrm>
            <a:custGeom>
              <a:avLst/>
              <a:gdLst/>
              <a:ahLst/>
              <a:cxnLst/>
              <a:rect l="l" t="t" r="r" b="b"/>
              <a:pathLst>
                <a:path w="2307" h="1187" extrusionOk="0">
                  <a:moveTo>
                    <a:pt x="2251" y="0"/>
                  </a:moveTo>
                  <a:cubicBezTo>
                    <a:pt x="2242" y="0"/>
                    <a:pt x="2233" y="4"/>
                    <a:pt x="2224" y="13"/>
                  </a:cubicBezTo>
                  <a:cubicBezTo>
                    <a:pt x="1632" y="661"/>
                    <a:pt x="838" y="901"/>
                    <a:pt x="24" y="1148"/>
                  </a:cubicBezTo>
                  <a:cubicBezTo>
                    <a:pt x="0" y="1155"/>
                    <a:pt x="8" y="1187"/>
                    <a:pt x="30" y="1187"/>
                  </a:cubicBezTo>
                  <a:cubicBezTo>
                    <a:pt x="31" y="1187"/>
                    <a:pt x="33" y="1187"/>
                    <a:pt x="35" y="1186"/>
                  </a:cubicBezTo>
                  <a:cubicBezTo>
                    <a:pt x="847" y="992"/>
                    <a:pt x="1722" y="732"/>
                    <a:pt x="2280" y="69"/>
                  </a:cubicBezTo>
                  <a:cubicBezTo>
                    <a:pt x="2306" y="40"/>
                    <a:pt x="2280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204;p120">
              <a:extLst>
                <a:ext uri="{FF2B5EF4-FFF2-40B4-BE49-F238E27FC236}">
                  <a16:creationId xmlns:a16="http://schemas.microsoft.com/office/drawing/2014/main" id="{0A70587C-5096-4DA4-9AFC-5F118D6ADB8C}"/>
                </a:ext>
              </a:extLst>
            </p:cNvPr>
            <p:cNvSpPr/>
            <p:nvPr/>
          </p:nvSpPr>
          <p:spPr>
            <a:xfrm>
              <a:off x="5123325" y="3894600"/>
              <a:ext cx="78075" cy="126825"/>
            </a:xfrm>
            <a:custGeom>
              <a:avLst/>
              <a:gdLst/>
              <a:ahLst/>
              <a:cxnLst/>
              <a:rect l="l" t="t" r="r" b="b"/>
              <a:pathLst>
                <a:path w="3123" h="5073" extrusionOk="0">
                  <a:moveTo>
                    <a:pt x="21" y="1"/>
                  </a:moveTo>
                  <a:cubicBezTo>
                    <a:pt x="8" y="1"/>
                    <a:pt x="0" y="19"/>
                    <a:pt x="14" y="28"/>
                  </a:cubicBezTo>
                  <a:cubicBezTo>
                    <a:pt x="1089" y="751"/>
                    <a:pt x="1683" y="1655"/>
                    <a:pt x="2063" y="2883"/>
                  </a:cubicBezTo>
                  <a:cubicBezTo>
                    <a:pt x="2304" y="3661"/>
                    <a:pt x="2510" y="4433"/>
                    <a:pt x="3052" y="5060"/>
                  </a:cubicBezTo>
                  <a:cubicBezTo>
                    <a:pt x="3059" y="5068"/>
                    <a:pt x="3067" y="5072"/>
                    <a:pt x="3076" y="5072"/>
                  </a:cubicBezTo>
                  <a:cubicBezTo>
                    <a:pt x="3101" y="5072"/>
                    <a:pt x="3122" y="5037"/>
                    <a:pt x="3101" y="5010"/>
                  </a:cubicBezTo>
                  <a:cubicBezTo>
                    <a:pt x="2404" y="4118"/>
                    <a:pt x="2285" y="3030"/>
                    <a:pt x="1849" y="2020"/>
                  </a:cubicBezTo>
                  <a:cubicBezTo>
                    <a:pt x="1479" y="1164"/>
                    <a:pt x="850" y="447"/>
                    <a:pt x="28" y="3"/>
                  </a:cubicBez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205;p120">
              <a:extLst>
                <a:ext uri="{FF2B5EF4-FFF2-40B4-BE49-F238E27FC236}">
                  <a16:creationId xmlns:a16="http://schemas.microsoft.com/office/drawing/2014/main" id="{B9761CC9-762F-4170-A7E9-9D11A6DB7F7F}"/>
                </a:ext>
              </a:extLst>
            </p:cNvPr>
            <p:cNvSpPr/>
            <p:nvPr/>
          </p:nvSpPr>
          <p:spPr>
            <a:xfrm>
              <a:off x="5128575" y="3904650"/>
              <a:ext cx="56800" cy="114125"/>
            </a:xfrm>
            <a:custGeom>
              <a:avLst/>
              <a:gdLst/>
              <a:ahLst/>
              <a:cxnLst/>
              <a:rect l="l" t="t" r="r" b="b"/>
              <a:pathLst>
                <a:path w="2272" h="4565" extrusionOk="0">
                  <a:moveTo>
                    <a:pt x="19" y="1"/>
                  </a:moveTo>
                  <a:cubicBezTo>
                    <a:pt x="9" y="1"/>
                    <a:pt x="1" y="13"/>
                    <a:pt x="9" y="22"/>
                  </a:cubicBezTo>
                  <a:cubicBezTo>
                    <a:pt x="700" y="748"/>
                    <a:pt x="1231" y="1577"/>
                    <a:pt x="1524" y="2541"/>
                  </a:cubicBezTo>
                  <a:cubicBezTo>
                    <a:pt x="1732" y="3225"/>
                    <a:pt x="1769" y="3950"/>
                    <a:pt x="2191" y="4548"/>
                  </a:cubicBezTo>
                  <a:cubicBezTo>
                    <a:pt x="2199" y="4560"/>
                    <a:pt x="2210" y="4564"/>
                    <a:pt x="2221" y="4564"/>
                  </a:cubicBezTo>
                  <a:cubicBezTo>
                    <a:pt x="2247" y="4564"/>
                    <a:pt x="2271" y="4539"/>
                    <a:pt x="2254" y="4512"/>
                  </a:cubicBezTo>
                  <a:cubicBezTo>
                    <a:pt x="1753" y="3748"/>
                    <a:pt x="1748" y="2785"/>
                    <a:pt x="1391" y="1956"/>
                  </a:cubicBezTo>
                  <a:cubicBezTo>
                    <a:pt x="1071" y="1213"/>
                    <a:pt x="608" y="564"/>
                    <a:pt x="28" y="3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206;p120">
              <a:extLst>
                <a:ext uri="{FF2B5EF4-FFF2-40B4-BE49-F238E27FC236}">
                  <a16:creationId xmlns:a16="http://schemas.microsoft.com/office/drawing/2014/main" id="{6467578B-F58F-4951-84E2-1BDFA4F437E6}"/>
                </a:ext>
              </a:extLst>
            </p:cNvPr>
            <p:cNvSpPr/>
            <p:nvPr/>
          </p:nvSpPr>
          <p:spPr>
            <a:xfrm>
              <a:off x="5201100" y="3902650"/>
              <a:ext cx="62275" cy="127150"/>
            </a:xfrm>
            <a:custGeom>
              <a:avLst/>
              <a:gdLst/>
              <a:ahLst/>
              <a:cxnLst/>
              <a:rect l="l" t="t" r="r" b="b"/>
              <a:pathLst>
                <a:path w="2491" h="5086" extrusionOk="0">
                  <a:moveTo>
                    <a:pt x="32" y="0"/>
                  </a:moveTo>
                  <a:cubicBezTo>
                    <a:pt x="15" y="0"/>
                    <a:pt x="1" y="21"/>
                    <a:pt x="15" y="35"/>
                  </a:cubicBezTo>
                  <a:cubicBezTo>
                    <a:pt x="996" y="920"/>
                    <a:pt x="625" y="2255"/>
                    <a:pt x="1041" y="3379"/>
                  </a:cubicBezTo>
                  <a:cubicBezTo>
                    <a:pt x="1304" y="4087"/>
                    <a:pt x="1788" y="4659"/>
                    <a:pt x="2410" y="5078"/>
                  </a:cubicBezTo>
                  <a:cubicBezTo>
                    <a:pt x="2418" y="5083"/>
                    <a:pt x="2426" y="5085"/>
                    <a:pt x="2433" y="5085"/>
                  </a:cubicBezTo>
                  <a:cubicBezTo>
                    <a:pt x="2468" y="5085"/>
                    <a:pt x="2491" y="5030"/>
                    <a:pt x="2453" y="5003"/>
                  </a:cubicBezTo>
                  <a:cubicBezTo>
                    <a:pt x="1337" y="4226"/>
                    <a:pt x="1014" y="3197"/>
                    <a:pt x="864" y="1904"/>
                  </a:cubicBezTo>
                  <a:cubicBezTo>
                    <a:pt x="777" y="1172"/>
                    <a:pt x="649" y="486"/>
                    <a:pt x="46" y="5"/>
                  </a:cubicBezTo>
                  <a:cubicBezTo>
                    <a:pt x="42" y="1"/>
                    <a:pt x="37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207;p120">
              <a:extLst>
                <a:ext uri="{FF2B5EF4-FFF2-40B4-BE49-F238E27FC236}">
                  <a16:creationId xmlns:a16="http://schemas.microsoft.com/office/drawing/2014/main" id="{777717A9-51E9-476A-A8C5-53322D205200}"/>
                </a:ext>
              </a:extLst>
            </p:cNvPr>
            <p:cNvSpPr/>
            <p:nvPr/>
          </p:nvSpPr>
          <p:spPr>
            <a:xfrm>
              <a:off x="5048750" y="4033625"/>
              <a:ext cx="164000" cy="83225"/>
            </a:xfrm>
            <a:custGeom>
              <a:avLst/>
              <a:gdLst/>
              <a:ahLst/>
              <a:cxnLst/>
              <a:rect l="l" t="t" r="r" b="b"/>
              <a:pathLst>
                <a:path w="6560" h="3329" extrusionOk="0">
                  <a:moveTo>
                    <a:pt x="6498" y="1"/>
                  </a:moveTo>
                  <a:cubicBezTo>
                    <a:pt x="6488" y="1"/>
                    <a:pt x="6478" y="5"/>
                    <a:pt x="6469" y="15"/>
                  </a:cubicBezTo>
                  <a:cubicBezTo>
                    <a:pt x="5632" y="976"/>
                    <a:pt x="4946" y="1963"/>
                    <a:pt x="3790" y="2573"/>
                  </a:cubicBezTo>
                  <a:cubicBezTo>
                    <a:pt x="2913" y="3036"/>
                    <a:pt x="1948" y="3257"/>
                    <a:pt x="971" y="3257"/>
                  </a:cubicBezTo>
                  <a:cubicBezTo>
                    <a:pt x="660" y="3257"/>
                    <a:pt x="347" y="3235"/>
                    <a:pt x="35" y="3190"/>
                  </a:cubicBezTo>
                  <a:cubicBezTo>
                    <a:pt x="34" y="3190"/>
                    <a:pt x="32" y="3190"/>
                    <a:pt x="31" y="3190"/>
                  </a:cubicBezTo>
                  <a:cubicBezTo>
                    <a:pt x="9" y="3190"/>
                    <a:pt x="0" y="3225"/>
                    <a:pt x="24" y="3230"/>
                  </a:cubicBezTo>
                  <a:cubicBezTo>
                    <a:pt x="384" y="3296"/>
                    <a:pt x="744" y="3329"/>
                    <a:pt x="1103" y="3329"/>
                  </a:cubicBezTo>
                  <a:cubicBezTo>
                    <a:pt x="1896" y="3329"/>
                    <a:pt x="2679" y="3169"/>
                    <a:pt x="3421" y="2847"/>
                  </a:cubicBezTo>
                  <a:cubicBezTo>
                    <a:pt x="4796" y="2251"/>
                    <a:pt x="5577" y="1176"/>
                    <a:pt x="6531" y="77"/>
                  </a:cubicBezTo>
                  <a:cubicBezTo>
                    <a:pt x="6559" y="45"/>
                    <a:pt x="6530" y="1"/>
                    <a:pt x="6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208;p120">
              <a:extLst>
                <a:ext uri="{FF2B5EF4-FFF2-40B4-BE49-F238E27FC236}">
                  <a16:creationId xmlns:a16="http://schemas.microsoft.com/office/drawing/2014/main" id="{54FD344F-4B3C-4241-85A1-F373F7DDB5C5}"/>
                </a:ext>
              </a:extLst>
            </p:cNvPr>
            <p:cNvSpPr/>
            <p:nvPr/>
          </p:nvSpPr>
          <p:spPr>
            <a:xfrm>
              <a:off x="5086075" y="4039175"/>
              <a:ext cx="157475" cy="106625"/>
            </a:xfrm>
            <a:custGeom>
              <a:avLst/>
              <a:gdLst/>
              <a:ahLst/>
              <a:cxnLst/>
              <a:rect l="l" t="t" r="r" b="b"/>
              <a:pathLst>
                <a:path w="6299" h="4265" extrusionOk="0">
                  <a:moveTo>
                    <a:pt x="6235" y="1"/>
                  </a:moveTo>
                  <a:cubicBezTo>
                    <a:pt x="6221" y="1"/>
                    <a:pt x="6208" y="6"/>
                    <a:pt x="6198" y="20"/>
                  </a:cubicBezTo>
                  <a:cubicBezTo>
                    <a:pt x="4658" y="2115"/>
                    <a:pt x="2679" y="3838"/>
                    <a:pt x="26" y="4216"/>
                  </a:cubicBezTo>
                  <a:cubicBezTo>
                    <a:pt x="0" y="4220"/>
                    <a:pt x="6" y="4264"/>
                    <a:pt x="31" y="4264"/>
                  </a:cubicBezTo>
                  <a:cubicBezTo>
                    <a:pt x="31" y="4264"/>
                    <a:pt x="32" y="4264"/>
                    <a:pt x="33" y="4264"/>
                  </a:cubicBezTo>
                  <a:cubicBezTo>
                    <a:pt x="2703" y="4002"/>
                    <a:pt x="4748" y="2136"/>
                    <a:pt x="6275" y="65"/>
                  </a:cubicBezTo>
                  <a:cubicBezTo>
                    <a:pt x="6299" y="33"/>
                    <a:pt x="6267" y="1"/>
                    <a:pt x="6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209;p120">
              <a:extLst>
                <a:ext uri="{FF2B5EF4-FFF2-40B4-BE49-F238E27FC236}">
                  <a16:creationId xmlns:a16="http://schemas.microsoft.com/office/drawing/2014/main" id="{848789AD-8E65-441D-AC52-5EF9AB438E4D}"/>
                </a:ext>
              </a:extLst>
            </p:cNvPr>
            <p:cNvSpPr/>
            <p:nvPr/>
          </p:nvSpPr>
          <p:spPr>
            <a:xfrm>
              <a:off x="5142175" y="4041850"/>
              <a:ext cx="142700" cy="124950"/>
            </a:xfrm>
            <a:custGeom>
              <a:avLst/>
              <a:gdLst/>
              <a:ahLst/>
              <a:cxnLst/>
              <a:rect l="l" t="t" r="r" b="b"/>
              <a:pathLst>
                <a:path w="5708" h="4998" extrusionOk="0">
                  <a:moveTo>
                    <a:pt x="5653" y="1"/>
                  </a:moveTo>
                  <a:cubicBezTo>
                    <a:pt x="5647" y="1"/>
                    <a:pt x="5640" y="3"/>
                    <a:pt x="5634" y="7"/>
                  </a:cubicBezTo>
                  <a:cubicBezTo>
                    <a:pt x="3630" y="1495"/>
                    <a:pt x="2791" y="4585"/>
                    <a:pt x="28" y="4953"/>
                  </a:cubicBezTo>
                  <a:cubicBezTo>
                    <a:pt x="2" y="4957"/>
                    <a:pt x="0" y="4998"/>
                    <a:pt x="25" y="4998"/>
                  </a:cubicBezTo>
                  <a:cubicBezTo>
                    <a:pt x="26" y="4998"/>
                    <a:pt x="27" y="4998"/>
                    <a:pt x="28" y="4998"/>
                  </a:cubicBezTo>
                  <a:cubicBezTo>
                    <a:pt x="2758" y="4737"/>
                    <a:pt x="3782" y="1589"/>
                    <a:pt x="5680" y="66"/>
                  </a:cubicBezTo>
                  <a:cubicBezTo>
                    <a:pt x="5707" y="44"/>
                    <a:pt x="5682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210;p120">
              <a:extLst>
                <a:ext uri="{FF2B5EF4-FFF2-40B4-BE49-F238E27FC236}">
                  <a16:creationId xmlns:a16="http://schemas.microsoft.com/office/drawing/2014/main" id="{2B775846-8CFC-4375-9E03-F49A2D057E8D}"/>
                </a:ext>
              </a:extLst>
            </p:cNvPr>
            <p:cNvSpPr/>
            <p:nvPr/>
          </p:nvSpPr>
          <p:spPr>
            <a:xfrm>
              <a:off x="5192400" y="4043075"/>
              <a:ext cx="133725" cy="138075"/>
            </a:xfrm>
            <a:custGeom>
              <a:avLst/>
              <a:gdLst/>
              <a:ahLst/>
              <a:cxnLst/>
              <a:rect l="l" t="t" r="r" b="b"/>
              <a:pathLst>
                <a:path w="5349" h="5523" extrusionOk="0">
                  <a:moveTo>
                    <a:pt x="5295" y="0"/>
                  </a:moveTo>
                  <a:cubicBezTo>
                    <a:pt x="5288" y="0"/>
                    <a:pt x="5280" y="2"/>
                    <a:pt x="5272" y="8"/>
                  </a:cubicBezTo>
                  <a:cubicBezTo>
                    <a:pt x="3180" y="1504"/>
                    <a:pt x="2745" y="4780"/>
                    <a:pt x="30" y="5473"/>
                  </a:cubicBezTo>
                  <a:cubicBezTo>
                    <a:pt x="0" y="5480"/>
                    <a:pt x="10" y="5523"/>
                    <a:pt x="37" y="5523"/>
                  </a:cubicBezTo>
                  <a:cubicBezTo>
                    <a:pt x="39" y="5523"/>
                    <a:pt x="41" y="5522"/>
                    <a:pt x="43" y="5522"/>
                  </a:cubicBezTo>
                  <a:cubicBezTo>
                    <a:pt x="2750" y="4935"/>
                    <a:pt x="3309" y="1593"/>
                    <a:pt x="5314" y="81"/>
                  </a:cubicBezTo>
                  <a:cubicBezTo>
                    <a:pt x="5349" y="53"/>
                    <a:pt x="5329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211;p120">
              <a:extLst>
                <a:ext uri="{FF2B5EF4-FFF2-40B4-BE49-F238E27FC236}">
                  <a16:creationId xmlns:a16="http://schemas.microsoft.com/office/drawing/2014/main" id="{B867795C-9234-4A4A-B10A-7BF2DBDC248D}"/>
                </a:ext>
              </a:extLst>
            </p:cNvPr>
            <p:cNvSpPr/>
            <p:nvPr/>
          </p:nvSpPr>
          <p:spPr>
            <a:xfrm>
              <a:off x="5269575" y="3939350"/>
              <a:ext cx="49900" cy="90875"/>
            </a:xfrm>
            <a:custGeom>
              <a:avLst/>
              <a:gdLst/>
              <a:ahLst/>
              <a:cxnLst/>
              <a:rect l="l" t="t" r="r" b="b"/>
              <a:pathLst>
                <a:path w="1996" h="3635" extrusionOk="0">
                  <a:moveTo>
                    <a:pt x="28" y="1"/>
                  </a:moveTo>
                  <a:cubicBezTo>
                    <a:pt x="13" y="1"/>
                    <a:pt x="1" y="20"/>
                    <a:pt x="14" y="33"/>
                  </a:cubicBezTo>
                  <a:cubicBezTo>
                    <a:pt x="1037" y="983"/>
                    <a:pt x="1776" y="2181"/>
                    <a:pt x="1905" y="3592"/>
                  </a:cubicBezTo>
                  <a:cubicBezTo>
                    <a:pt x="1907" y="3620"/>
                    <a:pt x="1931" y="3634"/>
                    <a:pt x="1953" y="3634"/>
                  </a:cubicBezTo>
                  <a:cubicBezTo>
                    <a:pt x="1975" y="3634"/>
                    <a:pt x="1996" y="3620"/>
                    <a:pt x="1993" y="3592"/>
                  </a:cubicBezTo>
                  <a:cubicBezTo>
                    <a:pt x="1861" y="2152"/>
                    <a:pt x="1109" y="951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212;p120">
              <a:extLst>
                <a:ext uri="{FF2B5EF4-FFF2-40B4-BE49-F238E27FC236}">
                  <a16:creationId xmlns:a16="http://schemas.microsoft.com/office/drawing/2014/main" id="{A3E3AA23-4DFF-47B3-A206-85065081B410}"/>
                </a:ext>
              </a:extLst>
            </p:cNvPr>
            <p:cNvSpPr/>
            <p:nvPr/>
          </p:nvSpPr>
          <p:spPr>
            <a:xfrm>
              <a:off x="5269375" y="3947775"/>
              <a:ext cx="40575" cy="82625"/>
            </a:xfrm>
            <a:custGeom>
              <a:avLst/>
              <a:gdLst/>
              <a:ahLst/>
              <a:cxnLst/>
              <a:rect l="l" t="t" r="r" b="b"/>
              <a:pathLst>
                <a:path w="1623" h="3305" extrusionOk="0">
                  <a:moveTo>
                    <a:pt x="33" y="0"/>
                  </a:moveTo>
                  <a:cubicBezTo>
                    <a:pt x="16" y="0"/>
                    <a:pt x="0" y="24"/>
                    <a:pt x="16" y="41"/>
                  </a:cubicBezTo>
                  <a:cubicBezTo>
                    <a:pt x="516" y="652"/>
                    <a:pt x="996" y="1266"/>
                    <a:pt x="1240" y="2027"/>
                  </a:cubicBezTo>
                  <a:cubicBezTo>
                    <a:pt x="1346" y="2361"/>
                    <a:pt x="1297" y="2795"/>
                    <a:pt x="1425" y="3101"/>
                  </a:cubicBezTo>
                  <a:cubicBezTo>
                    <a:pt x="1493" y="3261"/>
                    <a:pt x="1400" y="3186"/>
                    <a:pt x="1525" y="3293"/>
                  </a:cubicBezTo>
                  <a:cubicBezTo>
                    <a:pt x="1535" y="3301"/>
                    <a:pt x="1545" y="3304"/>
                    <a:pt x="1555" y="3304"/>
                  </a:cubicBezTo>
                  <a:cubicBezTo>
                    <a:pt x="1591" y="3304"/>
                    <a:pt x="1623" y="3259"/>
                    <a:pt x="1589" y="3230"/>
                  </a:cubicBezTo>
                  <a:cubicBezTo>
                    <a:pt x="1450" y="3110"/>
                    <a:pt x="1457" y="2531"/>
                    <a:pt x="1408" y="2326"/>
                  </a:cubicBezTo>
                  <a:cubicBezTo>
                    <a:pt x="1340" y="2035"/>
                    <a:pt x="1238" y="1754"/>
                    <a:pt x="1108" y="1487"/>
                  </a:cubicBezTo>
                  <a:cubicBezTo>
                    <a:pt x="840" y="936"/>
                    <a:pt x="448" y="467"/>
                    <a:pt x="49" y="8"/>
                  </a:cubicBezTo>
                  <a:cubicBezTo>
                    <a:pt x="44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213;p120">
              <a:extLst>
                <a:ext uri="{FF2B5EF4-FFF2-40B4-BE49-F238E27FC236}">
                  <a16:creationId xmlns:a16="http://schemas.microsoft.com/office/drawing/2014/main" id="{193702EE-C82C-4D44-B716-4E5C0950E7CE}"/>
                </a:ext>
              </a:extLst>
            </p:cNvPr>
            <p:cNvSpPr/>
            <p:nvPr/>
          </p:nvSpPr>
          <p:spPr>
            <a:xfrm>
              <a:off x="5298250" y="3894725"/>
              <a:ext cx="154975" cy="127150"/>
            </a:xfrm>
            <a:custGeom>
              <a:avLst/>
              <a:gdLst/>
              <a:ahLst/>
              <a:cxnLst/>
              <a:rect l="l" t="t" r="r" b="b"/>
              <a:pathLst>
                <a:path w="6199" h="5086" extrusionOk="0">
                  <a:moveTo>
                    <a:pt x="28" y="0"/>
                  </a:moveTo>
                  <a:cubicBezTo>
                    <a:pt x="7" y="0"/>
                    <a:pt x="1" y="36"/>
                    <a:pt x="23" y="46"/>
                  </a:cubicBezTo>
                  <a:cubicBezTo>
                    <a:pt x="1589" y="691"/>
                    <a:pt x="2880" y="1367"/>
                    <a:pt x="3890" y="2769"/>
                  </a:cubicBezTo>
                  <a:cubicBezTo>
                    <a:pt x="4528" y="3654"/>
                    <a:pt x="5111" y="4581"/>
                    <a:pt x="6119" y="5081"/>
                  </a:cubicBezTo>
                  <a:cubicBezTo>
                    <a:pt x="6126" y="5085"/>
                    <a:pt x="6132" y="5086"/>
                    <a:pt x="6138" y="5086"/>
                  </a:cubicBezTo>
                  <a:cubicBezTo>
                    <a:pt x="6174" y="5086"/>
                    <a:pt x="6198" y="5033"/>
                    <a:pt x="6159" y="5013"/>
                  </a:cubicBezTo>
                  <a:cubicBezTo>
                    <a:pt x="4902" y="4376"/>
                    <a:pt x="4319" y="3070"/>
                    <a:pt x="3436" y="2045"/>
                  </a:cubicBezTo>
                  <a:cubicBezTo>
                    <a:pt x="2544" y="1007"/>
                    <a:pt x="1289" y="474"/>
                    <a:pt x="35" y="2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214;p120">
              <a:extLst>
                <a:ext uri="{FF2B5EF4-FFF2-40B4-BE49-F238E27FC236}">
                  <a16:creationId xmlns:a16="http://schemas.microsoft.com/office/drawing/2014/main" id="{C785EABE-38AA-4B00-8811-E92F8ABFD89D}"/>
                </a:ext>
              </a:extLst>
            </p:cNvPr>
            <p:cNvSpPr/>
            <p:nvPr/>
          </p:nvSpPr>
          <p:spPr>
            <a:xfrm>
              <a:off x="5310825" y="3895950"/>
              <a:ext cx="155725" cy="121975"/>
            </a:xfrm>
            <a:custGeom>
              <a:avLst/>
              <a:gdLst/>
              <a:ahLst/>
              <a:cxnLst/>
              <a:rect l="l" t="t" r="r" b="b"/>
              <a:pathLst>
                <a:path w="6229" h="4879" extrusionOk="0">
                  <a:moveTo>
                    <a:pt x="27" y="0"/>
                  </a:moveTo>
                  <a:cubicBezTo>
                    <a:pt x="7" y="0"/>
                    <a:pt x="1" y="30"/>
                    <a:pt x="22" y="35"/>
                  </a:cubicBezTo>
                  <a:cubicBezTo>
                    <a:pt x="1478" y="406"/>
                    <a:pt x="2760" y="1184"/>
                    <a:pt x="3711" y="2355"/>
                  </a:cubicBezTo>
                  <a:cubicBezTo>
                    <a:pt x="4456" y="3273"/>
                    <a:pt x="5028" y="4338"/>
                    <a:pt x="6134" y="4874"/>
                  </a:cubicBezTo>
                  <a:cubicBezTo>
                    <a:pt x="6141" y="4877"/>
                    <a:pt x="6149" y="4879"/>
                    <a:pt x="6156" y="4879"/>
                  </a:cubicBezTo>
                  <a:cubicBezTo>
                    <a:pt x="6200" y="4879"/>
                    <a:pt x="6229" y="4815"/>
                    <a:pt x="6182" y="4792"/>
                  </a:cubicBezTo>
                  <a:cubicBezTo>
                    <a:pt x="4872" y="4158"/>
                    <a:pt x="4299" y="2769"/>
                    <a:pt x="3311" y="1778"/>
                  </a:cubicBezTo>
                  <a:cubicBezTo>
                    <a:pt x="2413" y="878"/>
                    <a:pt x="1269" y="274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215;p120">
              <a:extLst>
                <a:ext uri="{FF2B5EF4-FFF2-40B4-BE49-F238E27FC236}">
                  <a16:creationId xmlns:a16="http://schemas.microsoft.com/office/drawing/2014/main" id="{F130BD48-0503-4602-B2DA-B9BB5F9BCFD4}"/>
                </a:ext>
              </a:extLst>
            </p:cNvPr>
            <p:cNvSpPr/>
            <p:nvPr/>
          </p:nvSpPr>
          <p:spPr>
            <a:xfrm>
              <a:off x="5424800" y="3904950"/>
              <a:ext cx="102775" cy="97850"/>
            </a:xfrm>
            <a:custGeom>
              <a:avLst/>
              <a:gdLst/>
              <a:ahLst/>
              <a:cxnLst/>
              <a:rect l="l" t="t" r="r" b="b"/>
              <a:pathLst>
                <a:path w="4111" h="3914" extrusionOk="0">
                  <a:moveTo>
                    <a:pt x="30" y="1"/>
                  </a:moveTo>
                  <a:cubicBezTo>
                    <a:pt x="12" y="1"/>
                    <a:pt x="0" y="26"/>
                    <a:pt x="18" y="38"/>
                  </a:cubicBezTo>
                  <a:cubicBezTo>
                    <a:pt x="843" y="520"/>
                    <a:pt x="1609" y="1077"/>
                    <a:pt x="2286" y="1752"/>
                  </a:cubicBezTo>
                  <a:cubicBezTo>
                    <a:pt x="2946" y="2409"/>
                    <a:pt x="3420" y="3195"/>
                    <a:pt x="4019" y="3899"/>
                  </a:cubicBezTo>
                  <a:cubicBezTo>
                    <a:pt x="4028" y="3909"/>
                    <a:pt x="4039" y="3914"/>
                    <a:pt x="4049" y="3914"/>
                  </a:cubicBezTo>
                  <a:cubicBezTo>
                    <a:pt x="4082" y="3914"/>
                    <a:pt x="4111" y="3869"/>
                    <a:pt x="4083" y="3835"/>
                  </a:cubicBezTo>
                  <a:cubicBezTo>
                    <a:pt x="3443" y="3052"/>
                    <a:pt x="2920" y="2224"/>
                    <a:pt x="2176" y="1525"/>
                  </a:cubicBezTo>
                  <a:cubicBezTo>
                    <a:pt x="1535" y="925"/>
                    <a:pt x="817" y="413"/>
                    <a:pt x="40" y="3"/>
                  </a:cubicBezTo>
                  <a:cubicBezTo>
                    <a:pt x="36" y="2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216;p120">
              <a:extLst>
                <a:ext uri="{FF2B5EF4-FFF2-40B4-BE49-F238E27FC236}">
                  <a16:creationId xmlns:a16="http://schemas.microsoft.com/office/drawing/2014/main" id="{C2BF0322-D5FC-4D57-8329-879C3DE3917C}"/>
                </a:ext>
              </a:extLst>
            </p:cNvPr>
            <p:cNvSpPr/>
            <p:nvPr/>
          </p:nvSpPr>
          <p:spPr>
            <a:xfrm>
              <a:off x="5520300" y="3969325"/>
              <a:ext cx="26300" cy="27900"/>
            </a:xfrm>
            <a:custGeom>
              <a:avLst/>
              <a:gdLst/>
              <a:ahLst/>
              <a:cxnLst/>
              <a:rect l="l" t="t" r="r" b="b"/>
              <a:pathLst>
                <a:path w="1052" h="1116" extrusionOk="0">
                  <a:moveTo>
                    <a:pt x="36" y="0"/>
                  </a:moveTo>
                  <a:cubicBezTo>
                    <a:pt x="14" y="0"/>
                    <a:pt x="1" y="31"/>
                    <a:pt x="24" y="45"/>
                  </a:cubicBezTo>
                  <a:cubicBezTo>
                    <a:pt x="454" y="321"/>
                    <a:pt x="743" y="645"/>
                    <a:pt x="974" y="1099"/>
                  </a:cubicBezTo>
                  <a:cubicBezTo>
                    <a:pt x="980" y="1111"/>
                    <a:pt x="992" y="1116"/>
                    <a:pt x="1004" y="1116"/>
                  </a:cubicBezTo>
                  <a:cubicBezTo>
                    <a:pt x="1027" y="1116"/>
                    <a:pt x="1051" y="1096"/>
                    <a:pt x="1041" y="1071"/>
                  </a:cubicBezTo>
                  <a:cubicBezTo>
                    <a:pt x="869" y="621"/>
                    <a:pt x="486" y="208"/>
                    <a:pt x="48" y="4"/>
                  </a:cubicBez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17;p120">
              <a:extLst>
                <a:ext uri="{FF2B5EF4-FFF2-40B4-BE49-F238E27FC236}">
                  <a16:creationId xmlns:a16="http://schemas.microsoft.com/office/drawing/2014/main" id="{1B2163D7-2EE7-4638-B4F4-DF4541FA09D3}"/>
                </a:ext>
              </a:extLst>
            </p:cNvPr>
            <p:cNvSpPr/>
            <p:nvPr/>
          </p:nvSpPr>
          <p:spPr>
            <a:xfrm>
              <a:off x="5526850" y="3963975"/>
              <a:ext cx="29200" cy="29700"/>
            </a:xfrm>
            <a:custGeom>
              <a:avLst/>
              <a:gdLst/>
              <a:ahLst/>
              <a:cxnLst/>
              <a:rect l="l" t="t" r="r" b="b"/>
              <a:pathLst>
                <a:path w="1168" h="1188" extrusionOk="0">
                  <a:moveTo>
                    <a:pt x="33" y="0"/>
                  </a:moveTo>
                  <a:cubicBezTo>
                    <a:pt x="13" y="0"/>
                    <a:pt x="1" y="28"/>
                    <a:pt x="21" y="42"/>
                  </a:cubicBezTo>
                  <a:cubicBezTo>
                    <a:pt x="485" y="315"/>
                    <a:pt x="821" y="698"/>
                    <a:pt x="1079" y="1166"/>
                  </a:cubicBezTo>
                  <a:cubicBezTo>
                    <a:pt x="1087" y="1181"/>
                    <a:pt x="1100" y="1187"/>
                    <a:pt x="1112" y="1187"/>
                  </a:cubicBezTo>
                  <a:cubicBezTo>
                    <a:pt x="1140" y="1187"/>
                    <a:pt x="1168" y="1157"/>
                    <a:pt x="1152" y="1124"/>
                  </a:cubicBezTo>
                  <a:cubicBezTo>
                    <a:pt x="916" y="642"/>
                    <a:pt x="512" y="258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18;p120">
              <a:extLst>
                <a:ext uri="{FF2B5EF4-FFF2-40B4-BE49-F238E27FC236}">
                  <a16:creationId xmlns:a16="http://schemas.microsoft.com/office/drawing/2014/main" id="{6B1C806B-9E2F-41B5-B1E3-5837E010EF68}"/>
                </a:ext>
              </a:extLst>
            </p:cNvPr>
            <p:cNvSpPr/>
            <p:nvPr/>
          </p:nvSpPr>
          <p:spPr>
            <a:xfrm>
              <a:off x="5513000" y="3911150"/>
              <a:ext cx="66375" cy="67475"/>
            </a:xfrm>
            <a:custGeom>
              <a:avLst/>
              <a:gdLst/>
              <a:ahLst/>
              <a:cxnLst/>
              <a:rect l="l" t="t" r="r" b="b"/>
              <a:pathLst>
                <a:path w="2655" h="2699" extrusionOk="0">
                  <a:moveTo>
                    <a:pt x="36" y="1"/>
                  </a:moveTo>
                  <a:cubicBezTo>
                    <a:pt x="15" y="1"/>
                    <a:pt x="0" y="31"/>
                    <a:pt x="23" y="44"/>
                  </a:cubicBezTo>
                  <a:cubicBezTo>
                    <a:pt x="1130" y="628"/>
                    <a:pt x="2228" y="1404"/>
                    <a:pt x="2572" y="2671"/>
                  </a:cubicBezTo>
                  <a:cubicBezTo>
                    <a:pt x="2577" y="2690"/>
                    <a:pt x="2592" y="2699"/>
                    <a:pt x="2607" y="2699"/>
                  </a:cubicBezTo>
                  <a:cubicBezTo>
                    <a:pt x="2631" y="2699"/>
                    <a:pt x="2655" y="2679"/>
                    <a:pt x="2648" y="2649"/>
                  </a:cubicBezTo>
                  <a:cubicBezTo>
                    <a:pt x="2366" y="1370"/>
                    <a:pt x="1153" y="542"/>
                    <a:pt x="47" y="4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19;p120">
              <a:extLst>
                <a:ext uri="{FF2B5EF4-FFF2-40B4-BE49-F238E27FC236}">
                  <a16:creationId xmlns:a16="http://schemas.microsoft.com/office/drawing/2014/main" id="{CE31B62A-711A-4D2E-8E74-FF61DB18A30A}"/>
                </a:ext>
              </a:extLst>
            </p:cNvPr>
            <p:cNvSpPr/>
            <p:nvPr/>
          </p:nvSpPr>
          <p:spPr>
            <a:xfrm>
              <a:off x="5261900" y="4041200"/>
              <a:ext cx="131275" cy="145400"/>
            </a:xfrm>
            <a:custGeom>
              <a:avLst/>
              <a:gdLst/>
              <a:ahLst/>
              <a:cxnLst/>
              <a:rect l="l" t="t" r="r" b="b"/>
              <a:pathLst>
                <a:path w="5251" h="5816" extrusionOk="0">
                  <a:moveTo>
                    <a:pt x="5200" y="1"/>
                  </a:moveTo>
                  <a:cubicBezTo>
                    <a:pt x="5193" y="1"/>
                    <a:pt x="5186" y="3"/>
                    <a:pt x="5179" y="8"/>
                  </a:cubicBezTo>
                  <a:cubicBezTo>
                    <a:pt x="4279" y="677"/>
                    <a:pt x="3735" y="1624"/>
                    <a:pt x="3150" y="2559"/>
                  </a:cubicBezTo>
                  <a:cubicBezTo>
                    <a:pt x="2324" y="3879"/>
                    <a:pt x="1304" y="4907"/>
                    <a:pt x="16" y="5781"/>
                  </a:cubicBezTo>
                  <a:cubicBezTo>
                    <a:pt x="0" y="5792"/>
                    <a:pt x="10" y="5816"/>
                    <a:pt x="25" y="5816"/>
                  </a:cubicBezTo>
                  <a:cubicBezTo>
                    <a:pt x="28" y="5816"/>
                    <a:pt x="31" y="5815"/>
                    <a:pt x="34" y="5813"/>
                  </a:cubicBezTo>
                  <a:cubicBezTo>
                    <a:pt x="1088" y="5200"/>
                    <a:pt x="1994" y="4349"/>
                    <a:pt x="2707" y="3363"/>
                  </a:cubicBezTo>
                  <a:cubicBezTo>
                    <a:pt x="3522" y="2236"/>
                    <a:pt x="4078" y="929"/>
                    <a:pt x="5218" y="73"/>
                  </a:cubicBezTo>
                  <a:cubicBezTo>
                    <a:pt x="5250" y="50"/>
                    <a:pt x="5230" y="1"/>
                    <a:pt x="5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20;p120">
              <a:extLst>
                <a:ext uri="{FF2B5EF4-FFF2-40B4-BE49-F238E27FC236}">
                  <a16:creationId xmlns:a16="http://schemas.microsoft.com/office/drawing/2014/main" id="{2B4A0467-7152-454A-AC1B-00CAF5CA36A1}"/>
                </a:ext>
              </a:extLst>
            </p:cNvPr>
            <p:cNvSpPr/>
            <p:nvPr/>
          </p:nvSpPr>
          <p:spPr>
            <a:xfrm>
              <a:off x="5382600" y="4036700"/>
              <a:ext cx="58825" cy="57275"/>
            </a:xfrm>
            <a:custGeom>
              <a:avLst/>
              <a:gdLst/>
              <a:ahLst/>
              <a:cxnLst/>
              <a:rect l="l" t="t" r="r" b="b"/>
              <a:pathLst>
                <a:path w="2353" h="2291" extrusionOk="0">
                  <a:moveTo>
                    <a:pt x="2301" y="1"/>
                  </a:moveTo>
                  <a:cubicBezTo>
                    <a:pt x="2295" y="1"/>
                    <a:pt x="2289" y="2"/>
                    <a:pt x="2283" y="6"/>
                  </a:cubicBezTo>
                  <a:cubicBezTo>
                    <a:pt x="1356" y="559"/>
                    <a:pt x="385" y="1200"/>
                    <a:pt x="6" y="2262"/>
                  </a:cubicBezTo>
                  <a:cubicBezTo>
                    <a:pt x="0" y="2279"/>
                    <a:pt x="14" y="2290"/>
                    <a:pt x="28" y="2290"/>
                  </a:cubicBezTo>
                  <a:cubicBezTo>
                    <a:pt x="37" y="2290"/>
                    <a:pt x="47" y="2286"/>
                    <a:pt x="51" y="2275"/>
                  </a:cubicBezTo>
                  <a:cubicBezTo>
                    <a:pt x="492" y="1233"/>
                    <a:pt x="1400" y="651"/>
                    <a:pt x="2319" y="69"/>
                  </a:cubicBezTo>
                  <a:cubicBezTo>
                    <a:pt x="2352" y="48"/>
                    <a:pt x="2332" y="1"/>
                    <a:pt x="2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21;p120">
              <a:extLst>
                <a:ext uri="{FF2B5EF4-FFF2-40B4-BE49-F238E27FC236}">
                  <a16:creationId xmlns:a16="http://schemas.microsoft.com/office/drawing/2014/main" id="{40756F85-82C7-446E-B68B-25C646B7CF87}"/>
                </a:ext>
              </a:extLst>
            </p:cNvPr>
            <p:cNvSpPr/>
            <p:nvPr/>
          </p:nvSpPr>
          <p:spPr>
            <a:xfrm>
              <a:off x="5404925" y="4031275"/>
              <a:ext cx="70750" cy="153750"/>
            </a:xfrm>
            <a:custGeom>
              <a:avLst/>
              <a:gdLst/>
              <a:ahLst/>
              <a:cxnLst/>
              <a:rect l="l" t="t" r="r" b="b"/>
              <a:pathLst>
                <a:path w="2830" h="6150" extrusionOk="0">
                  <a:moveTo>
                    <a:pt x="2785" y="0"/>
                  </a:moveTo>
                  <a:cubicBezTo>
                    <a:pt x="2779" y="0"/>
                    <a:pt x="2774" y="2"/>
                    <a:pt x="2768" y="6"/>
                  </a:cubicBezTo>
                  <a:cubicBezTo>
                    <a:pt x="2043" y="553"/>
                    <a:pt x="1622" y="1326"/>
                    <a:pt x="1356" y="2184"/>
                  </a:cubicBezTo>
                  <a:cubicBezTo>
                    <a:pt x="1176" y="2765"/>
                    <a:pt x="1075" y="3367"/>
                    <a:pt x="956" y="3963"/>
                  </a:cubicBezTo>
                  <a:cubicBezTo>
                    <a:pt x="832" y="4592"/>
                    <a:pt x="743" y="5813"/>
                    <a:pt x="40" y="6074"/>
                  </a:cubicBezTo>
                  <a:cubicBezTo>
                    <a:pt x="0" y="6088"/>
                    <a:pt x="10" y="6150"/>
                    <a:pt x="47" y="6150"/>
                  </a:cubicBezTo>
                  <a:cubicBezTo>
                    <a:pt x="51" y="6150"/>
                    <a:pt x="55" y="6149"/>
                    <a:pt x="60" y="6147"/>
                  </a:cubicBezTo>
                  <a:cubicBezTo>
                    <a:pt x="907" y="5855"/>
                    <a:pt x="960" y="4455"/>
                    <a:pt x="1101" y="3724"/>
                  </a:cubicBezTo>
                  <a:cubicBezTo>
                    <a:pt x="1366" y="2357"/>
                    <a:pt x="1678" y="980"/>
                    <a:pt x="2806" y="55"/>
                  </a:cubicBezTo>
                  <a:cubicBezTo>
                    <a:pt x="2830" y="37"/>
                    <a:pt x="2809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222;p120">
              <a:extLst>
                <a:ext uri="{FF2B5EF4-FFF2-40B4-BE49-F238E27FC236}">
                  <a16:creationId xmlns:a16="http://schemas.microsoft.com/office/drawing/2014/main" id="{6F958207-3DAA-47A8-896B-EECEE8CBC53B}"/>
                </a:ext>
              </a:extLst>
            </p:cNvPr>
            <p:cNvSpPr/>
            <p:nvPr/>
          </p:nvSpPr>
          <p:spPr>
            <a:xfrm>
              <a:off x="5418525" y="4023100"/>
              <a:ext cx="81050" cy="159175"/>
            </a:xfrm>
            <a:custGeom>
              <a:avLst/>
              <a:gdLst/>
              <a:ahLst/>
              <a:cxnLst/>
              <a:rect l="l" t="t" r="r" b="b"/>
              <a:pathLst>
                <a:path w="3242" h="6367" extrusionOk="0">
                  <a:moveTo>
                    <a:pt x="3185" y="0"/>
                  </a:moveTo>
                  <a:cubicBezTo>
                    <a:pt x="3176" y="0"/>
                    <a:pt x="3166" y="4"/>
                    <a:pt x="3158" y="13"/>
                  </a:cubicBezTo>
                  <a:cubicBezTo>
                    <a:pt x="2411" y="800"/>
                    <a:pt x="1698" y="1599"/>
                    <a:pt x="1387" y="2660"/>
                  </a:cubicBezTo>
                  <a:cubicBezTo>
                    <a:pt x="1011" y="3938"/>
                    <a:pt x="1086" y="5357"/>
                    <a:pt x="20" y="6324"/>
                  </a:cubicBezTo>
                  <a:cubicBezTo>
                    <a:pt x="0" y="6341"/>
                    <a:pt x="18" y="6366"/>
                    <a:pt x="39" y="6366"/>
                  </a:cubicBezTo>
                  <a:cubicBezTo>
                    <a:pt x="44" y="6366"/>
                    <a:pt x="50" y="6364"/>
                    <a:pt x="56" y="6360"/>
                  </a:cubicBezTo>
                  <a:cubicBezTo>
                    <a:pt x="872" y="5666"/>
                    <a:pt x="1063" y="4666"/>
                    <a:pt x="1252" y="3660"/>
                  </a:cubicBezTo>
                  <a:cubicBezTo>
                    <a:pt x="1375" y="3003"/>
                    <a:pt x="1508" y="2372"/>
                    <a:pt x="1838" y="1780"/>
                  </a:cubicBezTo>
                  <a:cubicBezTo>
                    <a:pt x="2196" y="1137"/>
                    <a:pt x="2714" y="600"/>
                    <a:pt x="3215" y="69"/>
                  </a:cubicBezTo>
                  <a:cubicBezTo>
                    <a:pt x="3242" y="40"/>
                    <a:pt x="3215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223;p120">
              <a:extLst>
                <a:ext uri="{FF2B5EF4-FFF2-40B4-BE49-F238E27FC236}">
                  <a16:creationId xmlns:a16="http://schemas.microsoft.com/office/drawing/2014/main" id="{6DAD6354-1733-4724-B073-AF575455F448}"/>
                </a:ext>
              </a:extLst>
            </p:cNvPr>
            <p:cNvSpPr/>
            <p:nvPr/>
          </p:nvSpPr>
          <p:spPr>
            <a:xfrm>
              <a:off x="5522625" y="4013875"/>
              <a:ext cx="15625" cy="67800"/>
            </a:xfrm>
            <a:custGeom>
              <a:avLst/>
              <a:gdLst/>
              <a:ahLst/>
              <a:cxnLst/>
              <a:rect l="l" t="t" r="r" b="b"/>
              <a:pathLst>
                <a:path w="625" h="2712" extrusionOk="0">
                  <a:moveTo>
                    <a:pt x="423" y="0"/>
                  </a:moveTo>
                  <a:cubicBezTo>
                    <a:pt x="402" y="0"/>
                    <a:pt x="384" y="19"/>
                    <a:pt x="382" y="41"/>
                  </a:cubicBezTo>
                  <a:cubicBezTo>
                    <a:pt x="344" y="398"/>
                    <a:pt x="536" y="791"/>
                    <a:pt x="532" y="1164"/>
                  </a:cubicBezTo>
                  <a:cubicBezTo>
                    <a:pt x="528" y="1726"/>
                    <a:pt x="361" y="2220"/>
                    <a:pt x="15" y="2667"/>
                  </a:cubicBezTo>
                  <a:cubicBezTo>
                    <a:pt x="0" y="2686"/>
                    <a:pt x="16" y="2711"/>
                    <a:pt x="34" y="2711"/>
                  </a:cubicBezTo>
                  <a:cubicBezTo>
                    <a:pt x="40" y="2711"/>
                    <a:pt x="46" y="2709"/>
                    <a:pt x="52" y="2703"/>
                  </a:cubicBezTo>
                  <a:cubicBezTo>
                    <a:pt x="338" y="2378"/>
                    <a:pt x="524" y="1977"/>
                    <a:pt x="585" y="1549"/>
                  </a:cubicBezTo>
                  <a:cubicBezTo>
                    <a:pt x="618" y="1325"/>
                    <a:pt x="625" y="1098"/>
                    <a:pt x="605" y="873"/>
                  </a:cubicBezTo>
                  <a:cubicBezTo>
                    <a:pt x="596" y="749"/>
                    <a:pt x="437" y="247"/>
                    <a:pt x="405" y="94"/>
                  </a:cubicBezTo>
                  <a:lnTo>
                    <a:pt x="405" y="94"/>
                  </a:lnTo>
                  <a:cubicBezTo>
                    <a:pt x="413" y="102"/>
                    <a:pt x="424" y="106"/>
                    <a:pt x="434" y="106"/>
                  </a:cubicBezTo>
                  <a:cubicBezTo>
                    <a:pt x="447" y="106"/>
                    <a:pt x="460" y="100"/>
                    <a:pt x="469" y="89"/>
                  </a:cubicBezTo>
                  <a:lnTo>
                    <a:pt x="478" y="74"/>
                  </a:lnTo>
                  <a:cubicBezTo>
                    <a:pt x="489" y="55"/>
                    <a:pt x="484" y="31"/>
                    <a:pt x="465" y="21"/>
                  </a:cubicBezTo>
                  <a:lnTo>
                    <a:pt x="442" y="6"/>
                  </a:lnTo>
                  <a:cubicBezTo>
                    <a:pt x="436" y="2"/>
                    <a:pt x="429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24;p120">
              <a:extLst>
                <a:ext uri="{FF2B5EF4-FFF2-40B4-BE49-F238E27FC236}">
                  <a16:creationId xmlns:a16="http://schemas.microsoft.com/office/drawing/2014/main" id="{23FBED0B-6B89-4C04-AB77-5C086BB245EF}"/>
                </a:ext>
              </a:extLst>
            </p:cNvPr>
            <p:cNvSpPr/>
            <p:nvPr/>
          </p:nvSpPr>
          <p:spPr>
            <a:xfrm>
              <a:off x="5517225" y="4016050"/>
              <a:ext cx="15275" cy="65800"/>
            </a:xfrm>
            <a:custGeom>
              <a:avLst/>
              <a:gdLst/>
              <a:ahLst/>
              <a:cxnLst/>
              <a:rect l="l" t="t" r="r" b="b"/>
              <a:pathLst>
                <a:path w="611" h="2632" extrusionOk="0">
                  <a:moveTo>
                    <a:pt x="255" y="1"/>
                  </a:moveTo>
                  <a:cubicBezTo>
                    <a:pt x="231" y="1"/>
                    <a:pt x="207" y="20"/>
                    <a:pt x="218" y="50"/>
                  </a:cubicBezTo>
                  <a:cubicBezTo>
                    <a:pt x="532" y="914"/>
                    <a:pt x="442" y="1787"/>
                    <a:pt x="10" y="2593"/>
                  </a:cubicBezTo>
                  <a:cubicBezTo>
                    <a:pt x="1" y="2613"/>
                    <a:pt x="17" y="2631"/>
                    <a:pt x="35" y="2631"/>
                  </a:cubicBezTo>
                  <a:cubicBezTo>
                    <a:pt x="42" y="2631"/>
                    <a:pt x="50" y="2628"/>
                    <a:pt x="55" y="2620"/>
                  </a:cubicBezTo>
                  <a:cubicBezTo>
                    <a:pt x="544" y="1830"/>
                    <a:pt x="610" y="895"/>
                    <a:pt x="294" y="28"/>
                  </a:cubicBezTo>
                  <a:cubicBezTo>
                    <a:pt x="288" y="9"/>
                    <a:pt x="272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225;p120">
              <a:extLst>
                <a:ext uri="{FF2B5EF4-FFF2-40B4-BE49-F238E27FC236}">
                  <a16:creationId xmlns:a16="http://schemas.microsoft.com/office/drawing/2014/main" id="{AEE8F7A0-C8A4-47C8-A277-BE9CA142B38F}"/>
                </a:ext>
              </a:extLst>
            </p:cNvPr>
            <p:cNvSpPr/>
            <p:nvPr/>
          </p:nvSpPr>
          <p:spPr>
            <a:xfrm>
              <a:off x="4920725" y="3890025"/>
              <a:ext cx="789000" cy="301850"/>
            </a:xfrm>
            <a:custGeom>
              <a:avLst/>
              <a:gdLst/>
              <a:ahLst/>
              <a:cxnLst/>
              <a:rect l="l" t="t" r="r" b="b"/>
              <a:pathLst>
                <a:path w="31560" h="12074" extrusionOk="0">
                  <a:moveTo>
                    <a:pt x="30842" y="1197"/>
                  </a:moveTo>
                  <a:lnTo>
                    <a:pt x="30842" y="1197"/>
                  </a:lnTo>
                  <a:cubicBezTo>
                    <a:pt x="31100" y="1270"/>
                    <a:pt x="31341" y="1493"/>
                    <a:pt x="31318" y="1777"/>
                  </a:cubicBezTo>
                  <a:cubicBezTo>
                    <a:pt x="31304" y="1778"/>
                    <a:pt x="31289" y="1783"/>
                    <a:pt x="31276" y="1791"/>
                  </a:cubicBezTo>
                  <a:cubicBezTo>
                    <a:pt x="27175" y="4317"/>
                    <a:pt x="22466" y="5796"/>
                    <a:pt x="17648" y="6000"/>
                  </a:cubicBezTo>
                  <a:cubicBezTo>
                    <a:pt x="17266" y="6016"/>
                    <a:pt x="16885" y="6024"/>
                    <a:pt x="16505" y="6024"/>
                  </a:cubicBezTo>
                  <a:cubicBezTo>
                    <a:pt x="13971" y="6024"/>
                    <a:pt x="11477" y="5672"/>
                    <a:pt x="9059" y="5012"/>
                  </a:cubicBezTo>
                  <a:lnTo>
                    <a:pt x="9059" y="5012"/>
                  </a:lnTo>
                  <a:cubicBezTo>
                    <a:pt x="11313" y="5568"/>
                    <a:pt x="13657" y="5824"/>
                    <a:pt x="15936" y="5824"/>
                  </a:cubicBezTo>
                  <a:cubicBezTo>
                    <a:pt x="16474" y="5824"/>
                    <a:pt x="17009" y="5810"/>
                    <a:pt x="17538" y="5781"/>
                  </a:cubicBezTo>
                  <a:cubicBezTo>
                    <a:pt x="19967" y="5652"/>
                    <a:pt x="22379" y="5215"/>
                    <a:pt x="24693" y="4468"/>
                  </a:cubicBezTo>
                  <a:cubicBezTo>
                    <a:pt x="26827" y="3778"/>
                    <a:pt x="29207" y="2893"/>
                    <a:pt x="30823" y="1283"/>
                  </a:cubicBezTo>
                  <a:cubicBezTo>
                    <a:pt x="30847" y="1262"/>
                    <a:pt x="30855" y="1227"/>
                    <a:pt x="30842" y="1197"/>
                  </a:cubicBezTo>
                  <a:close/>
                  <a:moveTo>
                    <a:pt x="8026" y="147"/>
                  </a:moveTo>
                  <a:cubicBezTo>
                    <a:pt x="9291" y="186"/>
                    <a:pt x="10521" y="323"/>
                    <a:pt x="11749" y="648"/>
                  </a:cubicBezTo>
                  <a:cubicBezTo>
                    <a:pt x="11756" y="650"/>
                    <a:pt x="11764" y="651"/>
                    <a:pt x="11772" y="651"/>
                  </a:cubicBezTo>
                  <a:cubicBezTo>
                    <a:pt x="11780" y="651"/>
                    <a:pt x="11788" y="650"/>
                    <a:pt x="11796" y="648"/>
                  </a:cubicBezTo>
                  <a:cubicBezTo>
                    <a:pt x="12453" y="987"/>
                    <a:pt x="12099" y="2490"/>
                    <a:pt x="12419" y="3088"/>
                  </a:cubicBezTo>
                  <a:cubicBezTo>
                    <a:pt x="12602" y="3434"/>
                    <a:pt x="12922" y="3663"/>
                    <a:pt x="13295" y="3663"/>
                  </a:cubicBezTo>
                  <a:cubicBezTo>
                    <a:pt x="13362" y="3663"/>
                    <a:pt x="13430" y="3656"/>
                    <a:pt x="13499" y="3641"/>
                  </a:cubicBezTo>
                  <a:cubicBezTo>
                    <a:pt x="13519" y="3637"/>
                    <a:pt x="13535" y="3620"/>
                    <a:pt x="13537" y="3600"/>
                  </a:cubicBezTo>
                  <a:cubicBezTo>
                    <a:pt x="14027" y="3461"/>
                    <a:pt x="13998" y="2613"/>
                    <a:pt x="13959" y="2201"/>
                  </a:cubicBezTo>
                  <a:cubicBezTo>
                    <a:pt x="13884" y="1410"/>
                    <a:pt x="13527" y="720"/>
                    <a:pt x="12880" y="260"/>
                  </a:cubicBezTo>
                  <a:lnTo>
                    <a:pt x="12880" y="260"/>
                  </a:lnTo>
                  <a:cubicBezTo>
                    <a:pt x="13414" y="318"/>
                    <a:pt x="13984" y="334"/>
                    <a:pt x="14573" y="334"/>
                  </a:cubicBezTo>
                  <a:cubicBezTo>
                    <a:pt x="15368" y="334"/>
                    <a:pt x="16199" y="304"/>
                    <a:pt x="17026" y="304"/>
                  </a:cubicBezTo>
                  <a:cubicBezTo>
                    <a:pt x="19684" y="304"/>
                    <a:pt x="22311" y="611"/>
                    <a:pt x="23622" y="3197"/>
                  </a:cubicBezTo>
                  <a:cubicBezTo>
                    <a:pt x="23623" y="3206"/>
                    <a:pt x="23629" y="3216"/>
                    <a:pt x="23637" y="3221"/>
                  </a:cubicBezTo>
                  <a:cubicBezTo>
                    <a:pt x="23648" y="3244"/>
                    <a:pt x="23672" y="3258"/>
                    <a:pt x="23697" y="3258"/>
                  </a:cubicBezTo>
                  <a:cubicBezTo>
                    <a:pt x="23701" y="3258"/>
                    <a:pt x="23705" y="3258"/>
                    <a:pt x="23709" y="3257"/>
                  </a:cubicBezTo>
                  <a:cubicBezTo>
                    <a:pt x="23785" y="3291"/>
                    <a:pt x="23856" y="3306"/>
                    <a:pt x="23921" y="3306"/>
                  </a:cubicBezTo>
                  <a:cubicBezTo>
                    <a:pt x="24313" y="3306"/>
                    <a:pt x="24482" y="2744"/>
                    <a:pt x="24338" y="2357"/>
                  </a:cubicBezTo>
                  <a:cubicBezTo>
                    <a:pt x="24083" y="1678"/>
                    <a:pt x="23461" y="1101"/>
                    <a:pt x="22830" y="719"/>
                  </a:cubicBezTo>
                  <a:lnTo>
                    <a:pt x="22830" y="719"/>
                  </a:lnTo>
                  <a:cubicBezTo>
                    <a:pt x="24320" y="942"/>
                    <a:pt x="26819" y="1789"/>
                    <a:pt x="26325" y="3620"/>
                  </a:cubicBezTo>
                  <a:cubicBezTo>
                    <a:pt x="26319" y="3642"/>
                    <a:pt x="26323" y="3668"/>
                    <a:pt x="26336" y="3688"/>
                  </a:cubicBezTo>
                  <a:cubicBezTo>
                    <a:pt x="25614" y="3965"/>
                    <a:pt x="24882" y="4207"/>
                    <a:pt x="24161" y="4424"/>
                  </a:cubicBezTo>
                  <a:cubicBezTo>
                    <a:pt x="21927" y="5096"/>
                    <a:pt x="19617" y="5489"/>
                    <a:pt x="17288" y="5595"/>
                  </a:cubicBezTo>
                  <a:cubicBezTo>
                    <a:pt x="16836" y="5616"/>
                    <a:pt x="16383" y="5627"/>
                    <a:pt x="15932" y="5627"/>
                  </a:cubicBezTo>
                  <a:cubicBezTo>
                    <a:pt x="14050" y="5627"/>
                    <a:pt x="12174" y="5443"/>
                    <a:pt x="10326" y="5079"/>
                  </a:cubicBezTo>
                  <a:cubicBezTo>
                    <a:pt x="7922" y="4601"/>
                    <a:pt x="5703" y="3753"/>
                    <a:pt x="3460" y="2790"/>
                  </a:cubicBezTo>
                  <a:cubicBezTo>
                    <a:pt x="3456" y="2789"/>
                    <a:pt x="3453" y="2788"/>
                    <a:pt x="3450" y="2788"/>
                  </a:cubicBezTo>
                  <a:cubicBezTo>
                    <a:pt x="3432" y="2788"/>
                    <a:pt x="3419" y="2813"/>
                    <a:pt x="3440" y="2825"/>
                  </a:cubicBezTo>
                  <a:cubicBezTo>
                    <a:pt x="3676" y="2958"/>
                    <a:pt x="3917" y="3088"/>
                    <a:pt x="4160" y="3212"/>
                  </a:cubicBezTo>
                  <a:cubicBezTo>
                    <a:pt x="3925" y="3102"/>
                    <a:pt x="3689" y="2990"/>
                    <a:pt x="3456" y="2876"/>
                  </a:cubicBezTo>
                  <a:cubicBezTo>
                    <a:pt x="3447" y="2872"/>
                    <a:pt x="3440" y="2870"/>
                    <a:pt x="3432" y="2870"/>
                  </a:cubicBezTo>
                  <a:cubicBezTo>
                    <a:pt x="3386" y="2870"/>
                    <a:pt x="3357" y="2935"/>
                    <a:pt x="3406" y="2961"/>
                  </a:cubicBezTo>
                  <a:cubicBezTo>
                    <a:pt x="7430" y="5135"/>
                    <a:pt x="11905" y="6191"/>
                    <a:pt x="16383" y="6191"/>
                  </a:cubicBezTo>
                  <a:cubicBezTo>
                    <a:pt x="19637" y="6191"/>
                    <a:pt x="22893" y="5633"/>
                    <a:pt x="25977" y="4541"/>
                  </a:cubicBezTo>
                  <a:cubicBezTo>
                    <a:pt x="25980" y="4557"/>
                    <a:pt x="25987" y="4572"/>
                    <a:pt x="25996" y="4585"/>
                  </a:cubicBezTo>
                  <a:cubicBezTo>
                    <a:pt x="27255" y="6151"/>
                    <a:pt x="26275" y="9198"/>
                    <a:pt x="24248" y="9609"/>
                  </a:cubicBezTo>
                  <a:cubicBezTo>
                    <a:pt x="24618" y="9039"/>
                    <a:pt x="25049" y="7862"/>
                    <a:pt x="24281" y="7674"/>
                  </a:cubicBezTo>
                  <a:cubicBezTo>
                    <a:pt x="24273" y="7654"/>
                    <a:pt x="24256" y="7639"/>
                    <a:pt x="24236" y="7635"/>
                  </a:cubicBezTo>
                  <a:cubicBezTo>
                    <a:pt x="24165" y="7616"/>
                    <a:pt x="24096" y="7606"/>
                    <a:pt x="24029" y="7606"/>
                  </a:cubicBezTo>
                  <a:cubicBezTo>
                    <a:pt x="23702" y="7606"/>
                    <a:pt x="23427" y="7827"/>
                    <a:pt x="23293" y="8151"/>
                  </a:cubicBezTo>
                  <a:cubicBezTo>
                    <a:pt x="23151" y="8491"/>
                    <a:pt x="23198" y="8877"/>
                    <a:pt x="23197" y="9233"/>
                  </a:cubicBezTo>
                  <a:cubicBezTo>
                    <a:pt x="23195" y="9689"/>
                    <a:pt x="23113" y="10125"/>
                    <a:pt x="23065" y="10574"/>
                  </a:cubicBezTo>
                  <a:cubicBezTo>
                    <a:pt x="23051" y="10577"/>
                    <a:pt x="23039" y="10581"/>
                    <a:pt x="23027" y="10586"/>
                  </a:cubicBezTo>
                  <a:cubicBezTo>
                    <a:pt x="21642" y="11382"/>
                    <a:pt x="20164" y="11757"/>
                    <a:pt x="18615" y="11757"/>
                  </a:cubicBezTo>
                  <a:cubicBezTo>
                    <a:pt x="18304" y="11757"/>
                    <a:pt x="17990" y="11742"/>
                    <a:pt x="17673" y="11712"/>
                  </a:cubicBezTo>
                  <a:cubicBezTo>
                    <a:pt x="18317" y="11021"/>
                    <a:pt x="18902" y="10109"/>
                    <a:pt x="19004" y="9161"/>
                  </a:cubicBezTo>
                  <a:cubicBezTo>
                    <a:pt x="19066" y="8579"/>
                    <a:pt x="18777" y="7880"/>
                    <a:pt x="18186" y="7880"/>
                  </a:cubicBezTo>
                  <a:cubicBezTo>
                    <a:pt x="18180" y="7880"/>
                    <a:pt x="18175" y="7880"/>
                    <a:pt x="18169" y="7881"/>
                  </a:cubicBezTo>
                  <a:cubicBezTo>
                    <a:pt x="18161" y="7874"/>
                    <a:pt x="18150" y="7870"/>
                    <a:pt x="18141" y="7869"/>
                  </a:cubicBezTo>
                  <a:cubicBezTo>
                    <a:pt x="18077" y="7855"/>
                    <a:pt x="18016" y="7849"/>
                    <a:pt x="17958" y="7849"/>
                  </a:cubicBezTo>
                  <a:cubicBezTo>
                    <a:pt x="17472" y="7849"/>
                    <a:pt x="17226" y="8302"/>
                    <a:pt x="17070" y="8762"/>
                  </a:cubicBezTo>
                  <a:cubicBezTo>
                    <a:pt x="16769" y="9654"/>
                    <a:pt x="16607" y="11212"/>
                    <a:pt x="15713" y="11768"/>
                  </a:cubicBezTo>
                  <a:cubicBezTo>
                    <a:pt x="15667" y="11795"/>
                    <a:pt x="15619" y="11816"/>
                    <a:pt x="15570" y="11833"/>
                  </a:cubicBezTo>
                  <a:cubicBezTo>
                    <a:pt x="15522" y="11848"/>
                    <a:pt x="15474" y="11859"/>
                    <a:pt x="15424" y="11867"/>
                  </a:cubicBezTo>
                  <a:cubicBezTo>
                    <a:pt x="15406" y="11847"/>
                    <a:pt x="15381" y="11836"/>
                    <a:pt x="15353" y="11836"/>
                  </a:cubicBezTo>
                  <a:cubicBezTo>
                    <a:pt x="15352" y="11836"/>
                    <a:pt x="15350" y="11836"/>
                    <a:pt x="15348" y="11836"/>
                  </a:cubicBezTo>
                  <a:cubicBezTo>
                    <a:pt x="15260" y="11837"/>
                    <a:pt x="15171" y="11837"/>
                    <a:pt x="15083" y="11837"/>
                  </a:cubicBezTo>
                  <a:cubicBezTo>
                    <a:pt x="13160" y="11837"/>
                    <a:pt x="11239" y="11641"/>
                    <a:pt x="9375" y="11153"/>
                  </a:cubicBezTo>
                  <a:cubicBezTo>
                    <a:pt x="8565" y="10940"/>
                    <a:pt x="7760" y="10664"/>
                    <a:pt x="7018" y="10269"/>
                  </a:cubicBezTo>
                  <a:cubicBezTo>
                    <a:pt x="6221" y="9846"/>
                    <a:pt x="5644" y="9277"/>
                    <a:pt x="5010" y="8667"/>
                  </a:cubicBezTo>
                  <a:cubicBezTo>
                    <a:pt x="5579" y="8503"/>
                    <a:pt x="6208" y="8533"/>
                    <a:pt x="6748" y="8279"/>
                  </a:cubicBezTo>
                  <a:cubicBezTo>
                    <a:pt x="7127" y="8101"/>
                    <a:pt x="7556" y="7753"/>
                    <a:pt x="7790" y="7404"/>
                  </a:cubicBezTo>
                  <a:cubicBezTo>
                    <a:pt x="8120" y="6910"/>
                    <a:pt x="7870" y="6240"/>
                    <a:pt x="7295" y="6171"/>
                  </a:cubicBezTo>
                  <a:cubicBezTo>
                    <a:pt x="7285" y="6135"/>
                    <a:pt x="7252" y="6112"/>
                    <a:pt x="7215" y="6112"/>
                  </a:cubicBezTo>
                  <a:cubicBezTo>
                    <a:pt x="7213" y="6112"/>
                    <a:pt x="7212" y="6112"/>
                    <a:pt x="7210" y="6112"/>
                  </a:cubicBezTo>
                  <a:cubicBezTo>
                    <a:pt x="6309" y="6198"/>
                    <a:pt x="5547" y="6760"/>
                    <a:pt x="4630" y="6768"/>
                  </a:cubicBezTo>
                  <a:cubicBezTo>
                    <a:pt x="4622" y="6768"/>
                    <a:pt x="4613" y="6768"/>
                    <a:pt x="4605" y="6768"/>
                  </a:cubicBezTo>
                  <a:cubicBezTo>
                    <a:pt x="3507" y="6768"/>
                    <a:pt x="2535" y="6170"/>
                    <a:pt x="1983" y="5235"/>
                  </a:cubicBezTo>
                  <a:cubicBezTo>
                    <a:pt x="1215" y="3930"/>
                    <a:pt x="1247" y="2270"/>
                    <a:pt x="260" y="1090"/>
                  </a:cubicBezTo>
                  <a:lnTo>
                    <a:pt x="260" y="1090"/>
                  </a:lnTo>
                  <a:cubicBezTo>
                    <a:pt x="678" y="1290"/>
                    <a:pt x="1103" y="1363"/>
                    <a:pt x="1531" y="1363"/>
                  </a:cubicBezTo>
                  <a:cubicBezTo>
                    <a:pt x="2673" y="1363"/>
                    <a:pt x="3842" y="842"/>
                    <a:pt x="4992" y="797"/>
                  </a:cubicBezTo>
                  <a:cubicBezTo>
                    <a:pt x="5040" y="795"/>
                    <a:pt x="5087" y="794"/>
                    <a:pt x="5133" y="794"/>
                  </a:cubicBezTo>
                  <a:cubicBezTo>
                    <a:pt x="6262" y="794"/>
                    <a:pt x="7046" y="1336"/>
                    <a:pt x="7391" y="2425"/>
                  </a:cubicBezTo>
                  <a:cubicBezTo>
                    <a:pt x="7545" y="2908"/>
                    <a:pt x="7712" y="3333"/>
                    <a:pt x="8260" y="3333"/>
                  </a:cubicBezTo>
                  <a:cubicBezTo>
                    <a:pt x="8281" y="3333"/>
                    <a:pt x="8302" y="3333"/>
                    <a:pt x="8323" y="3332"/>
                  </a:cubicBezTo>
                  <a:cubicBezTo>
                    <a:pt x="8326" y="3330"/>
                    <a:pt x="8330" y="3330"/>
                    <a:pt x="8332" y="3329"/>
                  </a:cubicBezTo>
                  <a:cubicBezTo>
                    <a:pt x="8352" y="3332"/>
                    <a:pt x="8371" y="3333"/>
                    <a:pt x="8390" y="3333"/>
                  </a:cubicBezTo>
                  <a:cubicBezTo>
                    <a:pt x="8732" y="3333"/>
                    <a:pt x="8983" y="2900"/>
                    <a:pt x="8986" y="2529"/>
                  </a:cubicBezTo>
                  <a:cubicBezTo>
                    <a:pt x="8993" y="1706"/>
                    <a:pt x="8631" y="722"/>
                    <a:pt x="8026" y="147"/>
                  </a:cubicBezTo>
                  <a:close/>
                  <a:moveTo>
                    <a:pt x="8479" y="1"/>
                  </a:moveTo>
                  <a:cubicBezTo>
                    <a:pt x="8280" y="1"/>
                    <a:pt x="8081" y="6"/>
                    <a:pt x="7882" y="18"/>
                  </a:cubicBezTo>
                  <a:cubicBezTo>
                    <a:pt x="7848" y="19"/>
                    <a:pt x="7822" y="47"/>
                    <a:pt x="7822" y="80"/>
                  </a:cubicBezTo>
                  <a:cubicBezTo>
                    <a:pt x="7786" y="115"/>
                    <a:pt x="7786" y="171"/>
                    <a:pt x="7822" y="204"/>
                  </a:cubicBezTo>
                  <a:cubicBezTo>
                    <a:pt x="8191" y="596"/>
                    <a:pt x="8446" y="1007"/>
                    <a:pt x="8606" y="1523"/>
                  </a:cubicBezTo>
                  <a:cubicBezTo>
                    <a:pt x="8658" y="1695"/>
                    <a:pt x="8702" y="1871"/>
                    <a:pt x="8735" y="2047"/>
                  </a:cubicBezTo>
                  <a:cubicBezTo>
                    <a:pt x="8762" y="2187"/>
                    <a:pt x="8823" y="2594"/>
                    <a:pt x="8754" y="2889"/>
                  </a:cubicBezTo>
                  <a:cubicBezTo>
                    <a:pt x="8683" y="2978"/>
                    <a:pt x="8621" y="3057"/>
                    <a:pt x="8511" y="3108"/>
                  </a:cubicBezTo>
                  <a:cubicBezTo>
                    <a:pt x="8430" y="3146"/>
                    <a:pt x="8342" y="3166"/>
                    <a:pt x="8253" y="3166"/>
                  </a:cubicBezTo>
                  <a:cubicBezTo>
                    <a:pt x="8227" y="3166"/>
                    <a:pt x="8202" y="3164"/>
                    <a:pt x="8176" y="3161"/>
                  </a:cubicBezTo>
                  <a:cubicBezTo>
                    <a:pt x="7598" y="2941"/>
                    <a:pt x="7443" y="1651"/>
                    <a:pt x="7008" y="1245"/>
                  </a:cubicBezTo>
                  <a:cubicBezTo>
                    <a:pt x="6617" y="882"/>
                    <a:pt x="6080" y="687"/>
                    <a:pt x="5559" y="623"/>
                  </a:cubicBezTo>
                  <a:cubicBezTo>
                    <a:pt x="5412" y="605"/>
                    <a:pt x="5267" y="598"/>
                    <a:pt x="5122" y="598"/>
                  </a:cubicBezTo>
                  <a:cubicBezTo>
                    <a:pt x="3872" y="598"/>
                    <a:pt x="2671" y="1187"/>
                    <a:pt x="1447" y="1187"/>
                  </a:cubicBezTo>
                  <a:cubicBezTo>
                    <a:pt x="1016" y="1187"/>
                    <a:pt x="582" y="1114"/>
                    <a:pt x="143" y="917"/>
                  </a:cubicBezTo>
                  <a:cubicBezTo>
                    <a:pt x="136" y="914"/>
                    <a:pt x="129" y="913"/>
                    <a:pt x="122" y="913"/>
                  </a:cubicBezTo>
                  <a:cubicBezTo>
                    <a:pt x="115" y="913"/>
                    <a:pt x="108" y="914"/>
                    <a:pt x="100" y="917"/>
                  </a:cubicBezTo>
                  <a:cubicBezTo>
                    <a:pt x="94" y="914"/>
                    <a:pt x="88" y="913"/>
                    <a:pt x="82" y="913"/>
                  </a:cubicBezTo>
                  <a:cubicBezTo>
                    <a:pt x="42" y="913"/>
                    <a:pt x="1" y="957"/>
                    <a:pt x="31" y="998"/>
                  </a:cubicBezTo>
                  <a:cubicBezTo>
                    <a:pt x="1152" y="2501"/>
                    <a:pt x="984" y="4693"/>
                    <a:pt x="2330" y="6040"/>
                  </a:cubicBezTo>
                  <a:cubicBezTo>
                    <a:pt x="2855" y="6567"/>
                    <a:pt x="3570" y="6895"/>
                    <a:pt x="4310" y="6964"/>
                  </a:cubicBezTo>
                  <a:cubicBezTo>
                    <a:pt x="4390" y="6972"/>
                    <a:pt x="4468" y="6976"/>
                    <a:pt x="4545" y="6976"/>
                  </a:cubicBezTo>
                  <a:cubicBezTo>
                    <a:pt x="5482" y="6976"/>
                    <a:pt x="6269" y="6451"/>
                    <a:pt x="7188" y="6308"/>
                  </a:cubicBezTo>
                  <a:cubicBezTo>
                    <a:pt x="7363" y="6364"/>
                    <a:pt x="7598" y="6503"/>
                    <a:pt x="7667" y="6643"/>
                  </a:cubicBezTo>
                  <a:cubicBezTo>
                    <a:pt x="7758" y="6824"/>
                    <a:pt x="7539" y="7348"/>
                    <a:pt x="7408" y="7500"/>
                  </a:cubicBezTo>
                  <a:cubicBezTo>
                    <a:pt x="7208" y="7734"/>
                    <a:pt x="6914" y="7942"/>
                    <a:pt x="6640" y="8069"/>
                  </a:cubicBezTo>
                  <a:cubicBezTo>
                    <a:pt x="6108" y="8314"/>
                    <a:pt x="5499" y="8275"/>
                    <a:pt x="4946" y="8467"/>
                  </a:cubicBezTo>
                  <a:cubicBezTo>
                    <a:pt x="4900" y="8482"/>
                    <a:pt x="4870" y="8527"/>
                    <a:pt x="4876" y="8575"/>
                  </a:cubicBezTo>
                  <a:cubicBezTo>
                    <a:pt x="4842" y="8586"/>
                    <a:pt x="4828" y="8623"/>
                    <a:pt x="4844" y="8653"/>
                  </a:cubicBezTo>
                  <a:cubicBezTo>
                    <a:pt x="5628" y="10082"/>
                    <a:pt x="7503" y="10838"/>
                    <a:pt x="8983" y="11271"/>
                  </a:cubicBezTo>
                  <a:cubicBezTo>
                    <a:pt x="10847" y="11815"/>
                    <a:pt x="12810" y="12065"/>
                    <a:pt x="14753" y="12065"/>
                  </a:cubicBezTo>
                  <a:cubicBezTo>
                    <a:pt x="14948" y="12065"/>
                    <a:pt x="15142" y="12062"/>
                    <a:pt x="15336" y="12057"/>
                  </a:cubicBezTo>
                  <a:cubicBezTo>
                    <a:pt x="15348" y="12068"/>
                    <a:pt x="15363" y="12074"/>
                    <a:pt x="15379" y="12074"/>
                  </a:cubicBezTo>
                  <a:cubicBezTo>
                    <a:pt x="15382" y="12074"/>
                    <a:pt x="15384" y="12074"/>
                    <a:pt x="15387" y="12073"/>
                  </a:cubicBezTo>
                  <a:cubicBezTo>
                    <a:pt x="16009" y="12003"/>
                    <a:pt x="16357" y="11451"/>
                    <a:pt x="16607" y="10925"/>
                  </a:cubicBezTo>
                  <a:cubicBezTo>
                    <a:pt x="16920" y="10271"/>
                    <a:pt x="17168" y="8031"/>
                    <a:pt x="18075" y="8031"/>
                  </a:cubicBezTo>
                  <a:cubicBezTo>
                    <a:pt x="18089" y="8031"/>
                    <a:pt x="18104" y="8031"/>
                    <a:pt x="18118" y="8033"/>
                  </a:cubicBezTo>
                  <a:cubicBezTo>
                    <a:pt x="18121" y="8033"/>
                    <a:pt x="18124" y="8033"/>
                    <a:pt x="18127" y="8033"/>
                  </a:cubicBezTo>
                  <a:cubicBezTo>
                    <a:pt x="18135" y="8033"/>
                    <a:pt x="18144" y="8031"/>
                    <a:pt x="18152" y="8027"/>
                  </a:cubicBezTo>
                  <a:cubicBezTo>
                    <a:pt x="19197" y="8165"/>
                    <a:pt x="18664" y="9720"/>
                    <a:pt x="18373" y="10305"/>
                  </a:cubicBezTo>
                  <a:cubicBezTo>
                    <a:pt x="18120" y="10816"/>
                    <a:pt x="17782" y="11261"/>
                    <a:pt x="17386" y="11669"/>
                  </a:cubicBezTo>
                  <a:cubicBezTo>
                    <a:pt x="17303" y="11754"/>
                    <a:pt x="17384" y="11874"/>
                    <a:pt x="17475" y="11874"/>
                  </a:cubicBezTo>
                  <a:cubicBezTo>
                    <a:pt x="17487" y="11874"/>
                    <a:pt x="17499" y="11871"/>
                    <a:pt x="17512" y="11867"/>
                  </a:cubicBezTo>
                  <a:cubicBezTo>
                    <a:pt x="17975" y="11952"/>
                    <a:pt x="18442" y="11994"/>
                    <a:pt x="18909" y="11994"/>
                  </a:cubicBezTo>
                  <a:cubicBezTo>
                    <a:pt x="20394" y="11994"/>
                    <a:pt x="21869" y="11570"/>
                    <a:pt x="23145" y="10789"/>
                  </a:cubicBezTo>
                  <a:cubicBezTo>
                    <a:pt x="23193" y="10761"/>
                    <a:pt x="23211" y="10704"/>
                    <a:pt x="23191" y="10653"/>
                  </a:cubicBezTo>
                  <a:cubicBezTo>
                    <a:pt x="23330" y="10333"/>
                    <a:pt x="23389" y="9993"/>
                    <a:pt x="23414" y="9645"/>
                  </a:cubicBezTo>
                  <a:cubicBezTo>
                    <a:pt x="23453" y="9121"/>
                    <a:pt x="23192" y="7755"/>
                    <a:pt x="24035" y="7755"/>
                  </a:cubicBezTo>
                  <a:cubicBezTo>
                    <a:pt x="24068" y="7755"/>
                    <a:pt x="24103" y="7758"/>
                    <a:pt x="24140" y="7762"/>
                  </a:cubicBezTo>
                  <a:cubicBezTo>
                    <a:pt x="24153" y="7783"/>
                    <a:pt x="24166" y="7803"/>
                    <a:pt x="24178" y="7825"/>
                  </a:cubicBezTo>
                  <a:cubicBezTo>
                    <a:pt x="24230" y="7829"/>
                    <a:pt x="24278" y="7846"/>
                    <a:pt x="24321" y="7875"/>
                  </a:cubicBezTo>
                  <a:cubicBezTo>
                    <a:pt x="24448" y="7969"/>
                    <a:pt x="24529" y="8083"/>
                    <a:pt x="24528" y="8246"/>
                  </a:cubicBezTo>
                  <a:cubicBezTo>
                    <a:pt x="24528" y="8287"/>
                    <a:pt x="24522" y="8329"/>
                    <a:pt x="24513" y="8369"/>
                  </a:cubicBezTo>
                  <a:cubicBezTo>
                    <a:pt x="24517" y="8373"/>
                    <a:pt x="24520" y="8378"/>
                    <a:pt x="24522" y="8385"/>
                  </a:cubicBezTo>
                  <a:cubicBezTo>
                    <a:pt x="24521" y="8589"/>
                    <a:pt x="24478" y="8789"/>
                    <a:pt x="24396" y="8975"/>
                  </a:cubicBezTo>
                  <a:cubicBezTo>
                    <a:pt x="24293" y="9259"/>
                    <a:pt x="24180" y="9434"/>
                    <a:pt x="23970" y="9670"/>
                  </a:cubicBezTo>
                  <a:cubicBezTo>
                    <a:pt x="23924" y="9723"/>
                    <a:pt x="23947" y="9832"/>
                    <a:pt x="24027" y="9832"/>
                  </a:cubicBezTo>
                  <a:cubicBezTo>
                    <a:pt x="24030" y="9832"/>
                    <a:pt x="24033" y="9832"/>
                    <a:pt x="24037" y="9832"/>
                  </a:cubicBezTo>
                  <a:cubicBezTo>
                    <a:pt x="26367" y="9586"/>
                    <a:pt x="27525" y="6246"/>
                    <a:pt x="26149" y="4483"/>
                  </a:cubicBezTo>
                  <a:cubicBezTo>
                    <a:pt x="27974" y="3826"/>
                    <a:pt x="29726" y="2984"/>
                    <a:pt x="31378" y="1967"/>
                  </a:cubicBezTo>
                  <a:cubicBezTo>
                    <a:pt x="31396" y="1957"/>
                    <a:pt x="31409" y="1942"/>
                    <a:pt x="31417" y="1923"/>
                  </a:cubicBezTo>
                  <a:cubicBezTo>
                    <a:pt x="31461" y="1923"/>
                    <a:pt x="31505" y="1894"/>
                    <a:pt x="31514" y="1829"/>
                  </a:cubicBezTo>
                  <a:cubicBezTo>
                    <a:pt x="31559" y="1472"/>
                    <a:pt x="31274" y="1086"/>
                    <a:pt x="30909" y="1086"/>
                  </a:cubicBezTo>
                  <a:cubicBezTo>
                    <a:pt x="30873" y="1086"/>
                    <a:pt x="30836" y="1090"/>
                    <a:pt x="30798" y="1098"/>
                  </a:cubicBezTo>
                  <a:cubicBezTo>
                    <a:pt x="30779" y="1102"/>
                    <a:pt x="30767" y="1119"/>
                    <a:pt x="30767" y="1138"/>
                  </a:cubicBezTo>
                  <a:cubicBezTo>
                    <a:pt x="30766" y="1138"/>
                    <a:pt x="30764" y="1138"/>
                    <a:pt x="30762" y="1138"/>
                  </a:cubicBezTo>
                  <a:cubicBezTo>
                    <a:pt x="30740" y="1138"/>
                    <a:pt x="30720" y="1146"/>
                    <a:pt x="30703" y="1161"/>
                  </a:cubicBezTo>
                  <a:cubicBezTo>
                    <a:pt x="29503" y="2249"/>
                    <a:pt x="28031" y="3022"/>
                    <a:pt x="26503" y="3624"/>
                  </a:cubicBezTo>
                  <a:cubicBezTo>
                    <a:pt x="27091" y="1577"/>
                    <a:pt x="24003" y="612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1"/>
                  </a:cubicBezTo>
                  <a:cubicBezTo>
                    <a:pt x="22417" y="604"/>
                    <a:pt x="22399" y="683"/>
                    <a:pt x="22467" y="719"/>
                  </a:cubicBezTo>
                  <a:cubicBezTo>
                    <a:pt x="22874" y="945"/>
                    <a:pt x="23247" y="1207"/>
                    <a:pt x="23569" y="1545"/>
                  </a:cubicBezTo>
                  <a:cubicBezTo>
                    <a:pt x="23734" y="1718"/>
                    <a:pt x="23891" y="1906"/>
                    <a:pt x="24017" y="2110"/>
                  </a:cubicBezTo>
                  <a:cubicBezTo>
                    <a:pt x="24115" y="2268"/>
                    <a:pt x="24524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3" y="3156"/>
                    <a:pt x="23790" y="3141"/>
                    <a:pt x="23783" y="3128"/>
                  </a:cubicBezTo>
                  <a:cubicBezTo>
                    <a:pt x="22479" y="432"/>
                    <a:pt x="19602" y="55"/>
                    <a:pt x="16768" y="55"/>
                  </a:cubicBezTo>
                  <a:cubicBezTo>
                    <a:pt x="15664" y="55"/>
                    <a:pt x="14567" y="112"/>
                    <a:pt x="13572" y="112"/>
                  </a:cubicBezTo>
                  <a:cubicBezTo>
                    <a:pt x="13298" y="112"/>
                    <a:pt x="13031" y="107"/>
                    <a:pt x="12775" y="96"/>
                  </a:cubicBezTo>
                  <a:cubicBezTo>
                    <a:pt x="12773" y="96"/>
                    <a:pt x="12772" y="96"/>
                    <a:pt x="12771" y="96"/>
                  </a:cubicBezTo>
                  <a:cubicBezTo>
                    <a:pt x="12694" y="96"/>
                    <a:pt x="12683" y="185"/>
                    <a:pt x="12728" y="227"/>
                  </a:cubicBezTo>
                  <a:cubicBezTo>
                    <a:pt x="12675" y="268"/>
                    <a:pt x="12656" y="363"/>
                    <a:pt x="12728" y="415"/>
                  </a:cubicBezTo>
                  <a:cubicBezTo>
                    <a:pt x="13181" y="736"/>
                    <a:pt x="13489" y="1174"/>
                    <a:pt x="13648" y="1707"/>
                  </a:cubicBezTo>
                  <a:cubicBezTo>
                    <a:pt x="13766" y="2105"/>
                    <a:pt x="13951" y="3345"/>
                    <a:pt x="13344" y="3538"/>
                  </a:cubicBezTo>
                  <a:cubicBezTo>
                    <a:pt x="13342" y="3538"/>
                    <a:pt x="13340" y="3538"/>
                    <a:pt x="13338" y="3538"/>
                  </a:cubicBezTo>
                  <a:cubicBezTo>
                    <a:pt x="12314" y="3538"/>
                    <a:pt x="12444" y="2155"/>
                    <a:pt x="12359" y="1447"/>
                  </a:cubicBezTo>
                  <a:cubicBezTo>
                    <a:pt x="12313" y="1081"/>
                    <a:pt x="12232" y="683"/>
                    <a:pt x="11864" y="558"/>
                  </a:cubicBezTo>
                  <a:cubicBezTo>
                    <a:pt x="11865" y="518"/>
                    <a:pt x="11838" y="482"/>
                    <a:pt x="11800" y="472"/>
                  </a:cubicBezTo>
                  <a:cubicBezTo>
                    <a:pt x="10717" y="178"/>
                    <a:pt x="9602" y="1"/>
                    <a:pt x="8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6180;p120">
            <a:extLst>
              <a:ext uri="{FF2B5EF4-FFF2-40B4-BE49-F238E27FC236}">
                <a16:creationId xmlns:a16="http://schemas.microsoft.com/office/drawing/2014/main" id="{D99ED23D-9327-4A8B-B0FC-4F5B6B5363C1}"/>
              </a:ext>
            </a:extLst>
          </p:cNvPr>
          <p:cNvSpPr>
            <a:spLocks noChangeAspect="1"/>
          </p:cNvSpPr>
          <p:nvPr/>
        </p:nvSpPr>
        <p:spPr>
          <a:xfrm rot="1545835">
            <a:off x="6800842" y="128663"/>
            <a:ext cx="3905961" cy="3232350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rgbClr val="F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6226;p120">
            <a:extLst>
              <a:ext uri="{FF2B5EF4-FFF2-40B4-BE49-F238E27FC236}">
                <a16:creationId xmlns:a16="http://schemas.microsoft.com/office/drawing/2014/main" id="{5CEF4E6D-CF83-481E-92AE-56BF432C3A69}"/>
              </a:ext>
            </a:extLst>
          </p:cNvPr>
          <p:cNvGrpSpPr>
            <a:grpSpLocks noChangeAspect="1"/>
          </p:cNvGrpSpPr>
          <p:nvPr/>
        </p:nvGrpSpPr>
        <p:grpSpPr>
          <a:xfrm rot="17844986">
            <a:off x="7482508" y="1272783"/>
            <a:ext cx="2822343" cy="2787711"/>
            <a:chOff x="1658725" y="3747700"/>
            <a:chExt cx="366225" cy="376200"/>
          </a:xfrm>
        </p:grpSpPr>
        <p:sp>
          <p:nvSpPr>
            <p:cNvPr id="276" name="Google Shape;6227;p120">
              <a:extLst>
                <a:ext uri="{FF2B5EF4-FFF2-40B4-BE49-F238E27FC236}">
                  <a16:creationId xmlns:a16="http://schemas.microsoft.com/office/drawing/2014/main" id="{636338D1-BE26-446C-AE9F-40EF2CCA78A3}"/>
                </a:ext>
              </a:extLst>
            </p:cNvPr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228;p120">
              <a:extLst>
                <a:ext uri="{FF2B5EF4-FFF2-40B4-BE49-F238E27FC236}">
                  <a16:creationId xmlns:a16="http://schemas.microsoft.com/office/drawing/2014/main" id="{9FA5574A-53F3-489D-ADB8-AD2D8AFF2303}"/>
                </a:ext>
              </a:extLst>
            </p:cNvPr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229;p120">
              <a:extLst>
                <a:ext uri="{FF2B5EF4-FFF2-40B4-BE49-F238E27FC236}">
                  <a16:creationId xmlns:a16="http://schemas.microsoft.com/office/drawing/2014/main" id="{5B7F59DB-397F-4E82-B12A-5631DDAB2B9C}"/>
                </a:ext>
              </a:extLst>
            </p:cNvPr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230;p120">
              <a:extLst>
                <a:ext uri="{FF2B5EF4-FFF2-40B4-BE49-F238E27FC236}">
                  <a16:creationId xmlns:a16="http://schemas.microsoft.com/office/drawing/2014/main" id="{F7426E0E-C2CE-45AF-8966-BD69005B56A3}"/>
                </a:ext>
              </a:extLst>
            </p:cNvPr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231;p120">
              <a:extLst>
                <a:ext uri="{FF2B5EF4-FFF2-40B4-BE49-F238E27FC236}">
                  <a16:creationId xmlns:a16="http://schemas.microsoft.com/office/drawing/2014/main" id="{45CABC58-59F5-42FE-869F-CE56DBC6DBEC}"/>
                </a:ext>
              </a:extLst>
            </p:cNvPr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232;p120">
              <a:extLst>
                <a:ext uri="{FF2B5EF4-FFF2-40B4-BE49-F238E27FC236}">
                  <a16:creationId xmlns:a16="http://schemas.microsoft.com/office/drawing/2014/main" id="{83DEBD80-DAA9-4A0D-93B6-B95733CE0079}"/>
                </a:ext>
              </a:extLst>
            </p:cNvPr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233;p120">
              <a:extLst>
                <a:ext uri="{FF2B5EF4-FFF2-40B4-BE49-F238E27FC236}">
                  <a16:creationId xmlns:a16="http://schemas.microsoft.com/office/drawing/2014/main" id="{E49185B1-90A4-413C-8A74-87710C1CD7D3}"/>
                </a:ext>
              </a:extLst>
            </p:cNvPr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234;p120">
              <a:extLst>
                <a:ext uri="{FF2B5EF4-FFF2-40B4-BE49-F238E27FC236}">
                  <a16:creationId xmlns:a16="http://schemas.microsoft.com/office/drawing/2014/main" id="{7DEC234A-A5B9-45FA-BC2B-6B015D8CCEF7}"/>
                </a:ext>
              </a:extLst>
            </p:cNvPr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235;p120">
              <a:extLst>
                <a:ext uri="{FF2B5EF4-FFF2-40B4-BE49-F238E27FC236}">
                  <a16:creationId xmlns:a16="http://schemas.microsoft.com/office/drawing/2014/main" id="{C0A13253-0BB9-4FC5-B37D-040C5F091AF9}"/>
                </a:ext>
              </a:extLst>
            </p:cNvPr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236;p120">
              <a:extLst>
                <a:ext uri="{FF2B5EF4-FFF2-40B4-BE49-F238E27FC236}">
                  <a16:creationId xmlns:a16="http://schemas.microsoft.com/office/drawing/2014/main" id="{375E7CD2-9C6C-4609-B39C-5C575A67B085}"/>
                </a:ext>
              </a:extLst>
            </p:cNvPr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237;p120">
              <a:extLst>
                <a:ext uri="{FF2B5EF4-FFF2-40B4-BE49-F238E27FC236}">
                  <a16:creationId xmlns:a16="http://schemas.microsoft.com/office/drawing/2014/main" id="{3023ABFC-4AD3-4B12-96A7-24DE2E1F0238}"/>
                </a:ext>
              </a:extLst>
            </p:cNvPr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238;p120">
              <a:extLst>
                <a:ext uri="{FF2B5EF4-FFF2-40B4-BE49-F238E27FC236}">
                  <a16:creationId xmlns:a16="http://schemas.microsoft.com/office/drawing/2014/main" id="{4BB79872-B373-4BD9-8BB9-32E3CB697A69}"/>
                </a:ext>
              </a:extLst>
            </p:cNvPr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239;p120">
              <a:extLst>
                <a:ext uri="{FF2B5EF4-FFF2-40B4-BE49-F238E27FC236}">
                  <a16:creationId xmlns:a16="http://schemas.microsoft.com/office/drawing/2014/main" id="{378ED6C1-6764-4338-9F81-BE648FCB1750}"/>
                </a:ext>
              </a:extLst>
            </p:cNvPr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240;p120">
              <a:extLst>
                <a:ext uri="{FF2B5EF4-FFF2-40B4-BE49-F238E27FC236}">
                  <a16:creationId xmlns:a16="http://schemas.microsoft.com/office/drawing/2014/main" id="{50C937CA-7DE6-4D73-8A10-D255CB61B6B8}"/>
                </a:ext>
              </a:extLst>
            </p:cNvPr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241;p120">
              <a:extLst>
                <a:ext uri="{FF2B5EF4-FFF2-40B4-BE49-F238E27FC236}">
                  <a16:creationId xmlns:a16="http://schemas.microsoft.com/office/drawing/2014/main" id="{C62DD8F6-FC90-49BF-BAD8-1889D516C0BB}"/>
                </a:ext>
              </a:extLst>
            </p:cNvPr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242;p120">
              <a:extLst>
                <a:ext uri="{FF2B5EF4-FFF2-40B4-BE49-F238E27FC236}">
                  <a16:creationId xmlns:a16="http://schemas.microsoft.com/office/drawing/2014/main" id="{4CB002DF-E2E5-4853-A0EF-F85ED9428D9F}"/>
                </a:ext>
              </a:extLst>
            </p:cNvPr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243;p120">
              <a:extLst>
                <a:ext uri="{FF2B5EF4-FFF2-40B4-BE49-F238E27FC236}">
                  <a16:creationId xmlns:a16="http://schemas.microsoft.com/office/drawing/2014/main" id="{68994EFA-EC9F-4769-B467-D5D5B11F6149}"/>
                </a:ext>
              </a:extLst>
            </p:cNvPr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244;p120">
              <a:extLst>
                <a:ext uri="{FF2B5EF4-FFF2-40B4-BE49-F238E27FC236}">
                  <a16:creationId xmlns:a16="http://schemas.microsoft.com/office/drawing/2014/main" id="{0D56A963-19C2-4F27-9F04-DFFEF5C1550B}"/>
                </a:ext>
              </a:extLst>
            </p:cNvPr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245;p120">
              <a:extLst>
                <a:ext uri="{FF2B5EF4-FFF2-40B4-BE49-F238E27FC236}">
                  <a16:creationId xmlns:a16="http://schemas.microsoft.com/office/drawing/2014/main" id="{F251FD9C-09D8-4D11-8084-D68CA64EB2CB}"/>
                </a:ext>
              </a:extLst>
            </p:cNvPr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46;p120">
              <a:extLst>
                <a:ext uri="{FF2B5EF4-FFF2-40B4-BE49-F238E27FC236}">
                  <a16:creationId xmlns:a16="http://schemas.microsoft.com/office/drawing/2014/main" id="{90681321-7013-442D-B836-3B30A927687D}"/>
                </a:ext>
              </a:extLst>
            </p:cNvPr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247;p120">
              <a:extLst>
                <a:ext uri="{FF2B5EF4-FFF2-40B4-BE49-F238E27FC236}">
                  <a16:creationId xmlns:a16="http://schemas.microsoft.com/office/drawing/2014/main" id="{F6912BC7-C556-41DF-8C1D-8C148E335C21}"/>
                </a:ext>
              </a:extLst>
            </p:cNvPr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248;p120">
              <a:extLst>
                <a:ext uri="{FF2B5EF4-FFF2-40B4-BE49-F238E27FC236}">
                  <a16:creationId xmlns:a16="http://schemas.microsoft.com/office/drawing/2014/main" id="{4C9E95A8-C8CC-4FCE-A2C3-A6BC3278A83B}"/>
                </a:ext>
              </a:extLst>
            </p:cNvPr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249;p120">
              <a:extLst>
                <a:ext uri="{FF2B5EF4-FFF2-40B4-BE49-F238E27FC236}">
                  <a16:creationId xmlns:a16="http://schemas.microsoft.com/office/drawing/2014/main" id="{A4FCF2E0-D893-4431-B229-EE3D70C3F615}"/>
                </a:ext>
              </a:extLst>
            </p:cNvPr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250;p120">
              <a:extLst>
                <a:ext uri="{FF2B5EF4-FFF2-40B4-BE49-F238E27FC236}">
                  <a16:creationId xmlns:a16="http://schemas.microsoft.com/office/drawing/2014/main" id="{24DAA50B-E010-46FD-8575-9CE764172A39}"/>
                </a:ext>
              </a:extLst>
            </p:cNvPr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251;p120">
              <a:extLst>
                <a:ext uri="{FF2B5EF4-FFF2-40B4-BE49-F238E27FC236}">
                  <a16:creationId xmlns:a16="http://schemas.microsoft.com/office/drawing/2014/main" id="{960EC9B6-CBC4-4900-9654-0039808E44B5}"/>
                </a:ext>
              </a:extLst>
            </p:cNvPr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252;p120">
              <a:extLst>
                <a:ext uri="{FF2B5EF4-FFF2-40B4-BE49-F238E27FC236}">
                  <a16:creationId xmlns:a16="http://schemas.microsoft.com/office/drawing/2014/main" id="{7E117374-5301-4159-88DA-CEE23B51284A}"/>
                </a:ext>
              </a:extLst>
            </p:cNvPr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253;p120">
              <a:extLst>
                <a:ext uri="{FF2B5EF4-FFF2-40B4-BE49-F238E27FC236}">
                  <a16:creationId xmlns:a16="http://schemas.microsoft.com/office/drawing/2014/main" id="{3883FB61-B064-43D6-B973-E9955081BB9F}"/>
                </a:ext>
              </a:extLst>
            </p:cNvPr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254;p120">
              <a:extLst>
                <a:ext uri="{FF2B5EF4-FFF2-40B4-BE49-F238E27FC236}">
                  <a16:creationId xmlns:a16="http://schemas.microsoft.com/office/drawing/2014/main" id="{C6B522F4-2C31-4AD6-B645-079B750FD702}"/>
                </a:ext>
              </a:extLst>
            </p:cNvPr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255;p120">
              <a:extLst>
                <a:ext uri="{FF2B5EF4-FFF2-40B4-BE49-F238E27FC236}">
                  <a16:creationId xmlns:a16="http://schemas.microsoft.com/office/drawing/2014/main" id="{3673C2DE-C5CD-4676-81A3-63CCBB591550}"/>
                </a:ext>
              </a:extLst>
            </p:cNvPr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256;p120">
              <a:extLst>
                <a:ext uri="{FF2B5EF4-FFF2-40B4-BE49-F238E27FC236}">
                  <a16:creationId xmlns:a16="http://schemas.microsoft.com/office/drawing/2014/main" id="{711A6AB4-B18A-49FF-9D1D-399913D41195}"/>
                </a:ext>
              </a:extLst>
            </p:cNvPr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257;p120">
              <a:extLst>
                <a:ext uri="{FF2B5EF4-FFF2-40B4-BE49-F238E27FC236}">
                  <a16:creationId xmlns:a16="http://schemas.microsoft.com/office/drawing/2014/main" id="{0C7D6560-A791-42C3-9F0A-75DC103DCD79}"/>
                </a:ext>
              </a:extLst>
            </p:cNvPr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258;p120">
              <a:extLst>
                <a:ext uri="{FF2B5EF4-FFF2-40B4-BE49-F238E27FC236}">
                  <a16:creationId xmlns:a16="http://schemas.microsoft.com/office/drawing/2014/main" id="{638B78DD-DF2A-49A4-B078-A76C385DE142}"/>
                </a:ext>
              </a:extLst>
            </p:cNvPr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259;p120">
              <a:extLst>
                <a:ext uri="{FF2B5EF4-FFF2-40B4-BE49-F238E27FC236}">
                  <a16:creationId xmlns:a16="http://schemas.microsoft.com/office/drawing/2014/main" id="{17AC4780-DA4C-4DEB-B464-C251973862C0}"/>
                </a:ext>
              </a:extLst>
            </p:cNvPr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260;p120">
              <a:extLst>
                <a:ext uri="{FF2B5EF4-FFF2-40B4-BE49-F238E27FC236}">
                  <a16:creationId xmlns:a16="http://schemas.microsoft.com/office/drawing/2014/main" id="{9872D231-594C-4385-A927-BDECD1E27C01}"/>
                </a:ext>
              </a:extLst>
            </p:cNvPr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261;p120">
              <a:extLst>
                <a:ext uri="{FF2B5EF4-FFF2-40B4-BE49-F238E27FC236}">
                  <a16:creationId xmlns:a16="http://schemas.microsoft.com/office/drawing/2014/main" id="{5A50DFA1-12DB-4025-878B-E86ADACD8362}"/>
                </a:ext>
              </a:extLst>
            </p:cNvPr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262;p120">
              <a:extLst>
                <a:ext uri="{FF2B5EF4-FFF2-40B4-BE49-F238E27FC236}">
                  <a16:creationId xmlns:a16="http://schemas.microsoft.com/office/drawing/2014/main" id="{8A587B45-BB83-4936-9F8C-7A3D8A9CB6AF}"/>
                </a:ext>
              </a:extLst>
            </p:cNvPr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263;p120">
              <a:extLst>
                <a:ext uri="{FF2B5EF4-FFF2-40B4-BE49-F238E27FC236}">
                  <a16:creationId xmlns:a16="http://schemas.microsoft.com/office/drawing/2014/main" id="{D15E645F-A0BE-410B-8450-BA722B3BFEE4}"/>
                </a:ext>
              </a:extLst>
            </p:cNvPr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264;p120">
              <a:extLst>
                <a:ext uri="{FF2B5EF4-FFF2-40B4-BE49-F238E27FC236}">
                  <a16:creationId xmlns:a16="http://schemas.microsoft.com/office/drawing/2014/main" id="{7BB8D979-F4DA-48E9-AAB1-8E677A67AD78}"/>
                </a:ext>
              </a:extLst>
            </p:cNvPr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265;p120">
              <a:extLst>
                <a:ext uri="{FF2B5EF4-FFF2-40B4-BE49-F238E27FC236}">
                  <a16:creationId xmlns:a16="http://schemas.microsoft.com/office/drawing/2014/main" id="{DDBA9752-534E-4925-885B-EA4EFF2407AA}"/>
                </a:ext>
              </a:extLst>
            </p:cNvPr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266;p120">
              <a:extLst>
                <a:ext uri="{FF2B5EF4-FFF2-40B4-BE49-F238E27FC236}">
                  <a16:creationId xmlns:a16="http://schemas.microsoft.com/office/drawing/2014/main" id="{88B6FAAB-67E7-41E7-961B-CBD2315EE591}"/>
                </a:ext>
              </a:extLst>
            </p:cNvPr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267;p120">
              <a:extLst>
                <a:ext uri="{FF2B5EF4-FFF2-40B4-BE49-F238E27FC236}">
                  <a16:creationId xmlns:a16="http://schemas.microsoft.com/office/drawing/2014/main" id="{A6FDF6F2-F822-4232-B16B-B75D89D598B2}"/>
                </a:ext>
              </a:extLst>
            </p:cNvPr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268;p120">
              <a:extLst>
                <a:ext uri="{FF2B5EF4-FFF2-40B4-BE49-F238E27FC236}">
                  <a16:creationId xmlns:a16="http://schemas.microsoft.com/office/drawing/2014/main" id="{2F80BEB3-EE10-4DAD-9724-81921E16431D}"/>
                </a:ext>
              </a:extLst>
            </p:cNvPr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269;p120">
              <a:extLst>
                <a:ext uri="{FF2B5EF4-FFF2-40B4-BE49-F238E27FC236}">
                  <a16:creationId xmlns:a16="http://schemas.microsoft.com/office/drawing/2014/main" id="{5396D87B-FE9A-446E-B6F3-4EEC4ABAAF14}"/>
                </a:ext>
              </a:extLst>
            </p:cNvPr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270;p120">
              <a:extLst>
                <a:ext uri="{FF2B5EF4-FFF2-40B4-BE49-F238E27FC236}">
                  <a16:creationId xmlns:a16="http://schemas.microsoft.com/office/drawing/2014/main" id="{BFA041FB-A295-4BE6-8FF4-B4B6E513AB2D}"/>
                </a:ext>
              </a:extLst>
            </p:cNvPr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271;p120">
              <a:extLst>
                <a:ext uri="{FF2B5EF4-FFF2-40B4-BE49-F238E27FC236}">
                  <a16:creationId xmlns:a16="http://schemas.microsoft.com/office/drawing/2014/main" id="{BC764E2E-2AC8-435F-AE78-EA3F94E342D0}"/>
                </a:ext>
              </a:extLst>
            </p:cNvPr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272;p120">
              <a:extLst>
                <a:ext uri="{FF2B5EF4-FFF2-40B4-BE49-F238E27FC236}">
                  <a16:creationId xmlns:a16="http://schemas.microsoft.com/office/drawing/2014/main" id="{9A03D661-E474-4B1A-9627-356A0036C042}"/>
                </a:ext>
              </a:extLst>
            </p:cNvPr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273;p120">
              <a:extLst>
                <a:ext uri="{FF2B5EF4-FFF2-40B4-BE49-F238E27FC236}">
                  <a16:creationId xmlns:a16="http://schemas.microsoft.com/office/drawing/2014/main" id="{B6D3B15C-3B62-4155-A56B-5BBBE8147CBB}"/>
                </a:ext>
              </a:extLst>
            </p:cNvPr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274;p120">
              <a:extLst>
                <a:ext uri="{FF2B5EF4-FFF2-40B4-BE49-F238E27FC236}">
                  <a16:creationId xmlns:a16="http://schemas.microsoft.com/office/drawing/2014/main" id="{E3CC493C-88EC-4CE5-A0AC-137861AE57AA}"/>
                </a:ext>
              </a:extLst>
            </p:cNvPr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275;p120">
              <a:extLst>
                <a:ext uri="{FF2B5EF4-FFF2-40B4-BE49-F238E27FC236}">
                  <a16:creationId xmlns:a16="http://schemas.microsoft.com/office/drawing/2014/main" id="{3130233C-EBA8-47DA-A401-610DC3E1E133}"/>
                </a:ext>
              </a:extLst>
            </p:cNvPr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276;p120">
              <a:extLst>
                <a:ext uri="{FF2B5EF4-FFF2-40B4-BE49-F238E27FC236}">
                  <a16:creationId xmlns:a16="http://schemas.microsoft.com/office/drawing/2014/main" id="{C1358DBB-B0E9-4FF0-A83E-7DB1B9444106}"/>
                </a:ext>
              </a:extLst>
            </p:cNvPr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277;p120">
              <a:extLst>
                <a:ext uri="{FF2B5EF4-FFF2-40B4-BE49-F238E27FC236}">
                  <a16:creationId xmlns:a16="http://schemas.microsoft.com/office/drawing/2014/main" id="{45E157B4-9889-4FC9-988F-0E3C08ECA711}"/>
                </a:ext>
              </a:extLst>
            </p:cNvPr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278;p120">
              <a:extLst>
                <a:ext uri="{FF2B5EF4-FFF2-40B4-BE49-F238E27FC236}">
                  <a16:creationId xmlns:a16="http://schemas.microsoft.com/office/drawing/2014/main" id="{E14A55EF-5597-4837-B50E-4BFEFC3A6BA8}"/>
                </a:ext>
              </a:extLst>
            </p:cNvPr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279;p120">
              <a:extLst>
                <a:ext uri="{FF2B5EF4-FFF2-40B4-BE49-F238E27FC236}">
                  <a16:creationId xmlns:a16="http://schemas.microsoft.com/office/drawing/2014/main" id="{865420B6-70E2-4A67-A99A-BF1439C6CAC0}"/>
                </a:ext>
              </a:extLst>
            </p:cNvPr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280;p120">
              <a:extLst>
                <a:ext uri="{FF2B5EF4-FFF2-40B4-BE49-F238E27FC236}">
                  <a16:creationId xmlns:a16="http://schemas.microsoft.com/office/drawing/2014/main" id="{226A3B2D-73CF-4184-B4AF-C56968313C62}"/>
                </a:ext>
              </a:extLst>
            </p:cNvPr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281;p120">
              <a:extLst>
                <a:ext uri="{FF2B5EF4-FFF2-40B4-BE49-F238E27FC236}">
                  <a16:creationId xmlns:a16="http://schemas.microsoft.com/office/drawing/2014/main" id="{8E166930-AE9A-4C6F-946C-D8659E8E9E57}"/>
                </a:ext>
              </a:extLst>
            </p:cNvPr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282;p120">
              <a:extLst>
                <a:ext uri="{FF2B5EF4-FFF2-40B4-BE49-F238E27FC236}">
                  <a16:creationId xmlns:a16="http://schemas.microsoft.com/office/drawing/2014/main" id="{11A30043-3390-45A5-8D53-F38E53CD50B7}"/>
                </a:ext>
              </a:extLst>
            </p:cNvPr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283;p120">
              <a:extLst>
                <a:ext uri="{FF2B5EF4-FFF2-40B4-BE49-F238E27FC236}">
                  <a16:creationId xmlns:a16="http://schemas.microsoft.com/office/drawing/2014/main" id="{DB4D949F-6A14-4E69-AA42-00686089512C}"/>
                </a:ext>
              </a:extLst>
            </p:cNvPr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284;p120">
              <a:extLst>
                <a:ext uri="{FF2B5EF4-FFF2-40B4-BE49-F238E27FC236}">
                  <a16:creationId xmlns:a16="http://schemas.microsoft.com/office/drawing/2014/main" id="{748710A3-DA38-4A84-9ED7-FED9694545CC}"/>
                </a:ext>
              </a:extLst>
            </p:cNvPr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285;p120">
              <a:extLst>
                <a:ext uri="{FF2B5EF4-FFF2-40B4-BE49-F238E27FC236}">
                  <a16:creationId xmlns:a16="http://schemas.microsoft.com/office/drawing/2014/main" id="{32C9B039-E2E7-434B-B617-FF3D98F2AAD8}"/>
                </a:ext>
              </a:extLst>
            </p:cNvPr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286;p120">
              <a:extLst>
                <a:ext uri="{FF2B5EF4-FFF2-40B4-BE49-F238E27FC236}">
                  <a16:creationId xmlns:a16="http://schemas.microsoft.com/office/drawing/2014/main" id="{7D2DA3D2-FCE6-4E5D-ADC9-5F7BA406D2B7}"/>
                </a:ext>
              </a:extLst>
            </p:cNvPr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287;p120">
              <a:extLst>
                <a:ext uri="{FF2B5EF4-FFF2-40B4-BE49-F238E27FC236}">
                  <a16:creationId xmlns:a16="http://schemas.microsoft.com/office/drawing/2014/main" id="{2670632A-7EA6-4A04-9304-EFFC7A6196CC}"/>
                </a:ext>
              </a:extLst>
            </p:cNvPr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288;p120">
              <a:extLst>
                <a:ext uri="{FF2B5EF4-FFF2-40B4-BE49-F238E27FC236}">
                  <a16:creationId xmlns:a16="http://schemas.microsoft.com/office/drawing/2014/main" id="{F8767676-5B24-483D-ADED-B41C35AB41B5}"/>
                </a:ext>
              </a:extLst>
            </p:cNvPr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289;p120">
              <a:extLst>
                <a:ext uri="{FF2B5EF4-FFF2-40B4-BE49-F238E27FC236}">
                  <a16:creationId xmlns:a16="http://schemas.microsoft.com/office/drawing/2014/main" id="{B6E65411-2EAB-4EBF-9E30-23CE3C358615}"/>
                </a:ext>
              </a:extLst>
            </p:cNvPr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290;p120">
              <a:extLst>
                <a:ext uri="{FF2B5EF4-FFF2-40B4-BE49-F238E27FC236}">
                  <a16:creationId xmlns:a16="http://schemas.microsoft.com/office/drawing/2014/main" id="{EBA728DE-2D69-4199-86B1-A6102F6225F9}"/>
                </a:ext>
              </a:extLst>
            </p:cNvPr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291;p120">
              <a:extLst>
                <a:ext uri="{FF2B5EF4-FFF2-40B4-BE49-F238E27FC236}">
                  <a16:creationId xmlns:a16="http://schemas.microsoft.com/office/drawing/2014/main" id="{8DCC80BB-CDA6-4F0F-BCA9-2A0D344909A0}"/>
                </a:ext>
              </a:extLst>
            </p:cNvPr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292;p120">
              <a:extLst>
                <a:ext uri="{FF2B5EF4-FFF2-40B4-BE49-F238E27FC236}">
                  <a16:creationId xmlns:a16="http://schemas.microsoft.com/office/drawing/2014/main" id="{2B13F48A-4AAE-4E06-8F7A-EAA440FB0E88}"/>
                </a:ext>
              </a:extLst>
            </p:cNvPr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293;p120">
              <a:extLst>
                <a:ext uri="{FF2B5EF4-FFF2-40B4-BE49-F238E27FC236}">
                  <a16:creationId xmlns:a16="http://schemas.microsoft.com/office/drawing/2014/main" id="{1DD4F303-504F-4DD3-A828-F6ADC03B51F5}"/>
                </a:ext>
              </a:extLst>
            </p:cNvPr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294;p120">
              <a:extLst>
                <a:ext uri="{FF2B5EF4-FFF2-40B4-BE49-F238E27FC236}">
                  <a16:creationId xmlns:a16="http://schemas.microsoft.com/office/drawing/2014/main" id="{97B88C65-5F65-4906-9EB7-FD2B70B852F8}"/>
                </a:ext>
              </a:extLst>
            </p:cNvPr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295;p120">
              <a:extLst>
                <a:ext uri="{FF2B5EF4-FFF2-40B4-BE49-F238E27FC236}">
                  <a16:creationId xmlns:a16="http://schemas.microsoft.com/office/drawing/2014/main" id="{F6803DB3-49BC-4CC8-8EDC-448ECEA54EEF}"/>
                </a:ext>
              </a:extLst>
            </p:cNvPr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296;p120">
              <a:extLst>
                <a:ext uri="{FF2B5EF4-FFF2-40B4-BE49-F238E27FC236}">
                  <a16:creationId xmlns:a16="http://schemas.microsoft.com/office/drawing/2014/main" id="{28CCFFE2-79C0-4816-BF2C-7918B1E77A69}"/>
                </a:ext>
              </a:extLst>
            </p:cNvPr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297;p120">
              <a:extLst>
                <a:ext uri="{FF2B5EF4-FFF2-40B4-BE49-F238E27FC236}">
                  <a16:creationId xmlns:a16="http://schemas.microsoft.com/office/drawing/2014/main" id="{9AC8A488-7DFF-46FA-A458-3BD46B810289}"/>
                </a:ext>
              </a:extLst>
            </p:cNvPr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298;p120">
              <a:extLst>
                <a:ext uri="{FF2B5EF4-FFF2-40B4-BE49-F238E27FC236}">
                  <a16:creationId xmlns:a16="http://schemas.microsoft.com/office/drawing/2014/main" id="{20B5F13F-2507-4AF2-80B5-B877C86C1248}"/>
                </a:ext>
              </a:extLst>
            </p:cNvPr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299;p120">
              <a:extLst>
                <a:ext uri="{FF2B5EF4-FFF2-40B4-BE49-F238E27FC236}">
                  <a16:creationId xmlns:a16="http://schemas.microsoft.com/office/drawing/2014/main" id="{8C9EF6C4-F5E7-4605-B40E-3E6436FB495A}"/>
                </a:ext>
              </a:extLst>
            </p:cNvPr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300;p120">
              <a:extLst>
                <a:ext uri="{FF2B5EF4-FFF2-40B4-BE49-F238E27FC236}">
                  <a16:creationId xmlns:a16="http://schemas.microsoft.com/office/drawing/2014/main" id="{01E6B418-B4B1-4FC5-A262-BDDF0EF7FA2E}"/>
                </a:ext>
              </a:extLst>
            </p:cNvPr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301;p120">
              <a:extLst>
                <a:ext uri="{FF2B5EF4-FFF2-40B4-BE49-F238E27FC236}">
                  <a16:creationId xmlns:a16="http://schemas.microsoft.com/office/drawing/2014/main" id="{52723009-737A-4AF4-867D-05949858F855}"/>
                </a:ext>
              </a:extLst>
            </p:cNvPr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302;p120">
              <a:extLst>
                <a:ext uri="{FF2B5EF4-FFF2-40B4-BE49-F238E27FC236}">
                  <a16:creationId xmlns:a16="http://schemas.microsoft.com/office/drawing/2014/main" id="{5FED594C-6A6E-4666-B1BF-41A9D44DD8B1}"/>
                </a:ext>
              </a:extLst>
            </p:cNvPr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303;p120">
              <a:extLst>
                <a:ext uri="{FF2B5EF4-FFF2-40B4-BE49-F238E27FC236}">
                  <a16:creationId xmlns:a16="http://schemas.microsoft.com/office/drawing/2014/main" id="{5F4E6E21-A060-4D2A-AD6C-7E99764AB865}"/>
                </a:ext>
              </a:extLst>
            </p:cNvPr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304;p120">
              <a:extLst>
                <a:ext uri="{FF2B5EF4-FFF2-40B4-BE49-F238E27FC236}">
                  <a16:creationId xmlns:a16="http://schemas.microsoft.com/office/drawing/2014/main" id="{1F26C944-56BF-4ED0-9772-648875184F6F}"/>
                </a:ext>
              </a:extLst>
            </p:cNvPr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305;p120">
              <a:extLst>
                <a:ext uri="{FF2B5EF4-FFF2-40B4-BE49-F238E27FC236}">
                  <a16:creationId xmlns:a16="http://schemas.microsoft.com/office/drawing/2014/main" id="{B6CB3594-9D33-41C6-A32A-70597855A01A}"/>
                </a:ext>
              </a:extLst>
            </p:cNvPr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306;p120">
              <a:extLst>
                <a:ext uri="{FF2B5EF4-FFF2-40B4-BE49-F238E27FC236}">
                  <a16:creationId xmlns:a16="http://schemas.microsoft.com/office/drawing/2014/main" id="{1DC2B1EC-F7B7-44D5-BEA6-70CEA6CF26DA}"/>
                </a:ext>
              </a:extLst>
            </p:cNvPr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307;p120">
              <a:extLst>
                <a:ext uri="{FF2B5EF4-FFF2-40B4-BE49-F238E27FC236}">
                  <a16:creationId xmlns:a16="http://schemas.microsoft.com/office/drawing/2014/main" id="{EB6131DE-AE64-47EC-B698-138EE2812ACF}"/>
                </a:ext>
              </a:extLst>
            </p:cNvPr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308;p120">
              <a:extLst>
                <a:ext uri="{FF2B5EF4-FFF2-40B4-BE49-F238E27FC236}">
                  <a16:creationId xmlns:a16="http://schemas.microsoft.com/office/drawing/2014/main" id="{9C9A51B5-58DB-4970-BA27-D70506A57DB3}"/>
                </a:ext>
              </a:extLst>
            </p:cNvPr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309;p120">
              <a:extLst>
                <a:ext uri="{FF2B5EF4-FFF2-40B4-BE49-F238E27FC236}">
                  <a16:creationId xmlns:a16="http://schemas.microsoft.com/office/drawing/2014/main" id="{4BA3BE56-695E-4052-A86A-E9F7B631A070}"/>
                </a:ext>
              </a:extLst>
            </p:cNvPr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310;p120">
              <a:extLst>
                <a:ext uri="{FF2B5EF4-FFF2-40B4-BE49-F238E27FC236}">
                  <a16:creationId xmlns:a16="http://schemas.microsoft.com/office/drawing/2014/main" id="{63C2C9D9-A8BF-41CB-92C3-7F291239A10C}"/>
                </a:ext>
              </a:extLst>
            </p:cNvPr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311;p120">
              <a:extLst>
                <a:ext uri="{FF2B5EF4-FFF2-40B4-BE49-F238E27FC236}">
                  <a16:creationId xmlns:a16="http://schemas.microsoft.com/office/drawing/2014/main" id="{766F7992-B9E2-4B95-BB5D-9E9D8680DD19}"/>
                </a:ext>
              </a:extLst>
            </p:cNvPr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312;p120">
              <a:extLst>
                <a:ext uri="{FF2B5EF4-FFF2-40B4-BE49-F238E27FC236}">
                  <a16:creationId xmlns:a16="http://schemas.microsoft.com/office/drawing/2014/main" id="{C0FE9C00-D9AF-4F70-B36E-3196C3262F1E}"/>
                </a:ext>
              </a:extLst>
            </p:cNvPr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313;p120">
              <a:extLst>
                <a:ext uri="{FF2B5EF4-FFF2-40B4-BE49-F238E27FC236}">
                  <a16:creationId xmlns:a16="http://schemas.microsoft.com/office/drawing/2014/main" id="{0BE7CB53-562B-49C8-AF4F-0F463DFEC2CD}"/>
                </a:ext>
              </a:extLst>
            </p:cNvPr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314;p120">
              <a:extLst>
                <a:ext uri="{FF2B5EF4-FFF2-40B4-BE49-F238E27FC236}">
                  <a16:creationId xmlns:a16="http://schemas.microsoft.com/office/drawing/2014/main" id="{4A6B9BAD-B4BF-47DF-BB51-1EE896BCDF5C}"/>
                </a:ext>
              </a:extLst>
            </p:cNvPr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315;p120">
              <a:extLst>
                <a:ext uri="{FF2B5EF4-FFF2-40B4-BE49-F238E27FC236}">
                  <a16:creationId xmlns:a16="http://schemas.microsoft.com/office/drawing/2014/main" id="{682BF7B9-3117-40BD-BE60-562731475E25}"/>
                </a:ext>
              </a:extLst>
            </p:cNvPr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316;p120">
              <a:extLst>
                <a:ext uri="{FF2B5EF4-FFF2-40B4-BE49-F238E27FC236}">
                  <a16:creationId xmlns:a16="http://schemas.microsoft.com/office/drawing/2014/main" id="{F9C27EFB-5399-415B-B303-39F41B5965FF}"/>
                </a:ext>
              </a:extLst>
            </p:cNvPr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317;p120">
              <a:extLst>
                <a:ext uri="{FF2B5EF4-FFF2-40B4-BE49-F238E27FC236}">
                  <a16:creationId xmlns:a16="http://schemas.microsoft.com/office/drawing/2014/main" id="{682E603B-010C-42E1-A472-7A8EA5889FF4}"/>
                </a:ext>
              </a:extLst>
            </p:cNvPr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6318;p120">
              <a:extLst>
                <a:ext uri="{FF2B5EF4-FFF2-40B4-BE49-F238E27FC236}">
                  <a16:creationId xmlns:a16="http://schemas.microsoft.com/office/drawing/2014/main" id="{A27C83E0-909E-41C4-8067-E3C23496B0C9}"/>
                </a:ext>
              </a:extLst>
            </p:cNvPr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319;p120">
              <a:extLst>
                <a:ext uri="{FF2B5EF4-FFF2-40B4-BE49-F238E27FC236}">
                  <a16:creationId xmlns:a16="http://schemas.microsoft.com/office/drawing/2014/main" id="{94367BA8-A378-40C4-9763-6764403E5F27}"/>
                </a:ext>
              </a:extLst>
            </p:cNvPr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320;p120">
              <a:extLst>
                <a:ext uri="{FF2B5EF4-FFF2-40B4-BE49-F238E27FC236}">
                  <a16:creationId xmlns:a16="http://schemas.microsoft.com/office/drawing/2014/main" id="{6961EC42-D446-464F-89E4-6A996A4B1015}"/>
                </a:ext>
              </a:extLst>
            </p:cNvPr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321;p120">
              <a:extLst>
                <a:ext uri="{FF2B5EF4-FFF2-40B4-BE49-F238E27FC236}">
                  <a16:creationId xmlns:a16="http://schemas.microsoft.com/office/drawing/2014/main" id="{5BE91CF0-18F1-42F9-8609-0C1A2F1498E7}"/>
                </a:ext>
              </a:extLst>
            </p:cNvPr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322;p120">
              <a:extLst>
                <a:ext uri="{FF2B5EF4-FFF2-40B4-BE49-F238E27FC236}">
                  <a16:creationId xmlns:a16="http://schemas.microsoft.com/office/drawing/2014/main" id="{391D21A7-0267-44AF-821A-F038B1B62961}"/>
                </a:ext>
              </a:extLst>
            </p:cNvPr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323;p120">
              <a:extLst>
                <a:ext uri="{FF2B5EF4-FFF2-40B4-BE49-F238E27FC236}">
                  <a16:creationId xmlns:a16="http://schemas.microsoft.com/office/drawing/2014/main" id="{836FECE0-A366-462F-B01A-C463EC385019}"/>
                </a:ext>
              </a:extLst>
            </p:cNvPr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324;p120">
              <a:extLst>
                <a:ext uri="{FF2B5EF4-FFF2-40B4-BE49-F238E27FC236}">
                  <a16:creationId xmlns:a16="http://schemas.microsoft.com/office/drawing/2014/main" id="{9EEEF1C2-7589-420F-8A01-858B48F63866}"/>
                </a:ext>
              </a:extLst>
            </p:cNvPr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325;p120">
              <a:extLst>
                <a:ext uri="{FF2B5EF4-FFF2-40B4-BE49-F238E27FC236}">
                  <a16:creationId xmlns:a16="http://schemas.microsoft.com/office/drawing/2014/main" id="{1AE44EB1-44DF-43A2-AF41-0BC50BCF9DC7}"/>
                </a:ext>
              </a:extLst>
            </p:cNvPr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51662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63"/>
          <p:cNvSpPr txBox="1">
            <a:spLocks noGrp="1"/>
          </p:cNvSpPr>
          <p:nvPr>
            <p:ph type="title"/>
          </p:nvPr>
        </p:nvSpPr>
        <p:spPr>
          <a:xfrm>
            <a:off x="3113250" y="1808531"/>
            <a:ext cx="29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Вывод</a:t>
            </a:r>
            <a:endParaRPr dirty="0">
              <a:latin typeface="Comfortaa" pitchFamily="2" charset="0"/>
            </a:endParaRPr>
          </a:p>
        </p:txBody>
      </p:sp>
      <p:sp>
        <p:nvSpPr>
          <p:cNvPr id="4191" name="Google Shape;4191;p63"/>
          <p:cNvSpPr txBox="1">
            <a:spLocks noGrp="1"/>
          </p:cNvSpPr>
          <p:nvPr>
            <p:ph type="subTitle" idx="1"/>
          </p:nvPr>
        </p:nvSpPr>
        <p:spPr>
          <a:xfrm>
            <a:off x="3113250" y="2650331"/>
            <a:ext cx="291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Спасибо за внимание</a:t>
            </a:r>
            <a:endParaRPr dirty="0">
              <a:latin typeface="Comfortaa" pitchFamily="2" charset="0"/>
            </a:endParaRPr>
          </a:p>
        </p:txBody>
      </p:sp>
      <p:cxnSp>
        <p:nvCxnSpPr>
          <p:cNvPr id="4192" name="Google Shape;4192;p63"/>
          <p:cNvCxnSpPr/>
          <p:nvPr/>
        </p:nvCxnSpPr>
        <p:spPr>
          <a:xfrm rot="10800000">
            <a:off x="3636300" y="1808531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ummer Campaign XL by Slidesgo">
  <a:themeElements>
    <a:clrScheme name="Simple Light">
      <a:dk1>
        <a:srgbClr val="294761"/>
      </a:dk1>
      <a:lt1>
        <a:srgbClr val="FFFFFF"/>
      </a:lt1>
      <a:dk2>
        <a:srgbClr val="F1C5C5"/>
      </a:dk2>
      <a:lt2>
        <a:srgbClr val="F38383"/>
      </a:lt2>
      <a:accent1>
        <a:srgbClr val="FABABA"/>
      </a:accent1>
      <a:accent2>
        <a:srgbClr val="7DC4C0"/>
      </a:accent2>
      <a:accent3>
        <a:srgbClr val="F6B17A"/>
      </a:accent3>
      <a:accent4>
        <a:srgbClr val="FFE599"/>
      </a:accent4>
      <a:accent5>
        <a:srgbClr val="FFD966"/>
      </a:accent5>
      <a:accent6>
        <a:srgbClr val="F9CB9C"/>
      </a:accent6>
      <a:hlink>
        <a:srgbClr val="2947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Экран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Comfortaa</vt:lpstr>
      <vt:lpstr>Arial</vt:lpstr>
      <vt:lpstr>Concert One</vt:lpstr>
      <vt:lpstr>Lora</vt:lpstr>
      <vt:lpstr>Summer Campaign XL by Slidesgo</vt:lpstr>
      <vt:lpstr>ОКР</vt:lpstr>
      <vt:lpstr>Что такое ОКР</vt:lpstr>
      <vt:lpstr>02</vt:lpstr>
      <vt:lpstr>03</vt:lpstr>
      <vt:lpstr>04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</dc:title>
  <cp:lastModifiedBy>Артем Перваков</cp:lastModifiedBy>
  <cp:revision>22</cp:revision>
  <dcterms:modified xsi:type="dcterms:W3CDTF">2024-04-25T14:52:31Z</dcterms:modified>
</cp:coreProperties>
</file>