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 Sans Light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Lexend Deca"/>
      <p:regular r:id="rId43"/>
    </p:embeddedFont>
    <p:embeddedFont>
      <p:font typeface="Nunito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B8ACCA-BF5D-4ADB-8EEB-DE7C491248EF}">
  <a:tblStyle styleId="{A0B8ACCA-BF5D-4ADB-8EEB-DE7C491248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NunitoSans-regular.fntdata"/><Relationship Id="rId21" Type="http://schemas.openxmlformats.org/officeDocument/2006/relationships/slide" Target="slides/slide16.xml"/><Relationship Id="rId43" Type="http://schemas.openxmlformats.org/officeDocument/2006/relationships/font" Target="fonts/LexendDeca-regular.fntdata"/><Relationship Id="rId24" Type="http://schemas.openxmlformats.org/officeDocument/2006/relationships/slide" Target="slides/slide19.xml"/><Relationship Id="rId46" Type="http://schemas.openxmlformats.org/officeDocument/2006/relationships/font" Target="fonts/NunitoSans-italic.fntdata"/><Relationship Id="rId23" Type="http://schemas.openxmlformats.org/officeDocument/2006/relationships/slide" Target="slides/slide18.xml"/><Relationship Id="rId45" Type="http://schemas.openxmlformats.org/officeDocument/2006/relationships/font" Target="fonts/Nuni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Nunito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SansLigh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SansLight-italic.fntdata"/><Relationship Id="rId14" Type="http://schemas.openxmlformats.org/officeDocument/2006/relationships/slide" Target="slides/slide9.xml"/><Relationship Id="rId36" Type="http://schemas.openxmlformats.org/officeDocument/2006/relationships/font" Target="fonts/NunitoSansLight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NunitoSans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fa30dd413_0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fa30dd41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28" name="Google Shape;28;p4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sz="8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Google Shape;45;p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47" name="Google Shape;47;p6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10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80" name="Google Shape;80;p10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6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Relationship Id="rId5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nunito-sans" TargetMode="External"/><Relationship Id="rId5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10961" l="0" r="0" t="10968"/>
          <a:stretch/>
        </p:blipFill>
        <p:spPr>
          <a:xfrm>
            <a:off x="5227800" y="304800"/>
            <a:ext cx="3611400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4294967295" type="title"/>
          </p:nvPr>
        </p:nvSpPr>
        <p:spPr>
          <a:xfrm>
            <a:off x="596325" y="2070225"/>
            <a:ext cx="2838600" cy="9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Want big impact?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big image.</a:t>
            </a:r>
            <a:endParaRPr sz="2000"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</a:t>
            </a:r>
            <a:br>
              <a:rPr lang="en"/>
            </a:br>
            <a:r>
              <a:rPr lang="en"/>
              <a:t>explain your ideas</a:t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3659286" y="1660330"/>
            <a:ext cx="1825500" cy="52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1652938" y="2652102"/>
            <a:ext cx="1825500" cy="52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 sz="1000"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5665522" y="2652102"/>
            <a:ext cx="1825500" cy="52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6668709" y="3567466"/>
            <a:ext cx="1825500" cy="5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4662423" y="3567466"/>
            <a:ext cx="1825500" cy="5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2656125" y="3567466"/>
            <a:ext cx="1825500" cy="5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649839" y="3567466"/>
            <a:ext cx="1825500" cy="5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199" name="Google Shape;199;p23"/>
          <p:cNvCxnSpPr>
            <a:stCxn id="192" idx="2"/>
            <a:endCxn id="194" idx="0"/>
          </p:cNvCxnSpPr>
          <p:nvPr/>
        </p:nvCxnSpPr>
        <p:spPr>
          <a:xfrm flipH="1" rot="-5400000">
            <a:off x="5341836" y="1415830"/>
            <a:ext cx="466500" cy="2006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3"/>
          <p:cNvCxnSpPr>
            <a:stCxn id="193" idx="0"/>
            <a:endCxn id="192" idx="2"/>
          </p:cNvCxnSpPr>
          <p:nvPr/>
        </p:nvCxnSpPr>
        <p:spPr>
          <a:xfrm rot="-5400000">
            <a:off x="3335638" y="1415652"/>
            <a:ext cx="466500" cy="200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3"/>
          <p:cNvCxnSpPr>
            <a:stCxn id="193" idx="2"/>
            <a:endCxn id="197" idx="0"/>
          </p:cNvCxnSpPr>
          <p:nvPr/>
        </p:nvCxnSpPr>
        <p:spPr>
          <a:xfrm flipH="1" rot="-5400000">
            <a:off x="2872288" y="2870802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3"/>
          <p:cNvCxnSpPr>
            <a:stCxn id="198" idx="0"/>
            <a:endCxn id="193" idx="2"/>
          </p:cNvCxnSpPr>
          <p:nvPr/>
        </p:nvCxnSpPr>
        <p:spPr>
          <a:xfrm rot="-5400000">
            <a:off x="1869189" y="2870866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23"/>
          <p:cNvCxnSpPr>
            <a:stCxn id="194" idx="2"/>
            <a:endCxn id="195" idx="0"/>
          </p:cNvCxnSpPr>
          <p:nvPr/>
        </p:nvCxnSpPr>
        <p:spPr>
          <a:xfrm flipH="1" rot="-5400000">
            <a:off x="6884872" y="2870802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3"/>
          <p:cNvCxnSpPr>
            <a:stCxn id="196" idx="0"/>
            <a:endCxn id="194" idx="2"/>
          </p:cNvCxnSpPr>
          <p:nvPr/>
        </p:nvCxnSpPr>
        <p:spPr>
          <a:xfrm rot="-5400000">
            <a:off x="5881773" y="2870866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</a:t>
            </a:r>
            <a:br>
              <a:rPr lang="en"/>
            </a:br>
            <a:r>
              <a:rPr lang="en"/>
              <a:t>compare data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304000" y="158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{A0B8ACCA-BF5D-4ADB-8EEB-DE7C491248EF}</a:tableStyleId>
              </a:tblPr>
              <a:tblGrid>
                <a:gridCol w="1686125"/>
                <a:gridCol w="1686125"/>
                <a:gridCol w="1686125"/>
                <a:gridCol w="1686125"/>
              </a:tblGrid>
              <a:tr h="59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8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1411350" y="525525"/>
            <a:ext cx="7840266" cy="373458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2833176" y="1447400"/>
            <a:ext cx="609600" cy="1944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our office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5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Find more maps at </a:t>
            </a:r>
            <a:r>
              <a:rPr lang="en" sz="9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>
              <a:solidFill>
                <a:schemeClr val="lt2"/>
              </a:solidFill>
            </a:endParaRPr>
          </a:p>
        </p:txBody>
      </p:sp>
      <p:grpSp>
        <p:nvGrpSpPr>
          <p:cNvPr id="221" name="Google Shape;221;p25"/>
          <p:cNvGrpSpPr/>
          <p:nvPr/>
        </p:nvGrpSpPr>
        <p:grpSpPr>
          <a:xfrm>
            <a:off x="2053926" y="1641792"/>
            <a:ext cx="192870" cy="222880"/>
            <a:chOff x="4236850" y="1644813"/>
            <a:chExt cx="1856300" cy="2145138"/>
          </a:xfrm>
        </p:grpSpPr>
        <p:sp>
          <p:nvSpPr>
            <p:cNvPr id="222" name="Google Shape;222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23" name="Google Shape;223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5"/>
          <p:cNvGrpSpPr/>
          <p:nvPr/>
        </p:nvGrpSpPr>
        <p:grpSpPr>
          <a:xfrm>
            <a:off x="3512601" y="3203592"/>
            <a:ext cx="192870" cy="222880"/>
            <a:chOff x="4236850" y="1644813"/>
            <a:chExt cx="1856300" cy="2145138"/>
          </a:xfrm>
        </p:grpSpPr>
        <p:sp>
          <p:nvSpPr>
            <p:cNvPr id="225" name="Google Shape;225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26" name="Google Shape;226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5"/>
          <p:cNvGrpSpPr/>
          <p:nvPr/>
        </p:nvGrpSpPr>
        <p:grpSpPr>
          <a:xfrm>
            <a:off x="4610357" y="1407373"/>
            <a:ext cx="192870" cy="222880"/>
            <a:chOff x="4236850" y="1644813"/>
            <a:chExt cx="1856300" cy="2145138"/>
          </a:xfrm>
        </p:grpSpPr>
        <p:sp>
          <p:nvSpPr>
            <p:cNvPr id="228" name="Google Shape;228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29" name="Google Shape;229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5"/>
          <p:cNvGrpSpPr/>
          <p:nvPr/>
        </p:nvGrpSpPr>
        <p:grpSpPr>
          <a:xfrm>
            <a:off x="5329951" y="3435061"/>
            <a:ext cx="192870" cy="222880"/>
            <a:chOff x="4236850" y="1644813"/>
            <a:chExt cx="1856300" cy="2145138"/>
          </a:xfrm>
        </p:grpSpPr>
        <p:sp>
          <p:nvSpPr>
            <p:cNvPr id="231" name="Google Shape;231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32" name="Google Shape;232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5"/>
          <p:cNvGrpSpPr/>
          <p:nvPr/>
        </p:nvGrpSpPr>
        <p:grpSpPr>
          <a:xfrm>
            <a:off x="7364451" y="1864667"/>
            <a:ext cx="192870" cy="222880"/>
            <a:chOff x="4236850" y="1644813"/>
            <a:chExt cx="1856300" cy="2145138"/>
          </a:xfrm>
        </p:grpSpPr>
        <p:sp>
          <p:nvSpPr>
            <p:cNvPr id="234" name="Google Shape;234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35" name="Google Shape;235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5"/>
          <p:cNvGrpSpPr/>
          <p:nvPr/>
        </p:nvGrpSpPr>
        <p:grpSpPr>
          <a:xfrm>
            <a:off x="7983626" y="3486642"/>
            <a:ext cx="192870" cy="222880"/>
            <a:chOff x="4236850" y="1644813"/>
            <a:chExt cx="1856300" cy="2145138"/>
          </a:xfrm>
        </p:grpSpPr>
        <p:sp>
          <p:nvSpPr>
            <p:cNvPr id="237" name="Google Shape;237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38" name="Google Shape;238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idx="4294967295" type="ctrTitle"/>
          </p:nvPr>
        </p:nvSpPr>
        <p:spPr>
          <a:xfrm>
            <a:off x="855300" y="178140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44" name="Google Shape;244;p26"/>
          <p:cNvSpPr txBox="1"/>
          <p:nvPr>
            <p:ph idx="4294967295" type="subTitle"/>
          </p:nvPr>
        </p:nvSpPr>
        <p:spPr>
          <a:xfrm>
            <a:off x="855300" y="3038103"/>
            <a:ext cx="7433400" cy="3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idx="4294967295" type="ctrTitle"/>
          </p:nvPr>
        </p:nvSpPr>
        <p:spPr>
          <a:xfrm>
            <a:off x="855300" y="495600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89,526,124$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51" name="Google Shape;251;p27"/>
          <p:cNvSpPr txBox="1"/>
          <p:nvPr>
            <p:ph idx="4294967295" type="subTitle"/>
          </p:nvPr>
        </p:nvSpPr>
        <p:spPr>
          <a:xfrm>
            <a:off x="855300" y="14113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2" name="Google Shape;252;p27"/>
          <p:cNvSpPr txBox="1"/>
          <p:nvPr>
            <p:ph idx="4294967295" type="ctrTitle"/>
          </p:nvPr>
        </p:nvSpPr>
        <p:spPr>
          <a:xfrm>
            <a:off x="855300" y="3124493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100%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53" name="Google Shape;253;p27"/>
          <p:cNvSpPr txBox="1"/>
          <p:nvPr>
            <p:ph idx="4294967295" type="subTitle"/>
          </p:nvPr>
        </p:nvSpPr>
        <p:spPr>
          <a:xfrm>
            <a:off x="855300" y="40402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4" name="Google Shape;254;p27"/>
          <p:cNvSpPr txBox="1"/>
          <p:nvPr>
            <p:ph idx="4294967295" type="ctrTitle"/>
          </p:nvPr>
        </p:nvSpPr>
        <p:spPr>
          <a:xfrm>
            <a:off x="855300" y="1810047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185,244 users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55" name="Google Shape;255;p27"/>
          <p:cNvSpPr txBox="1"/>
          <p:nvPr>
            <p:ph idx="4294967295" type="subTitle"/>
          </p:nvPr>
        </p:nvSpPr>
        <p:spPr>
          <a:xfrm>
            <a:off x="855300" y="272575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3" name="Google Shape;263;p28"/>
          <p:cNvGrpSpPr/>
          <p:nvPr/>
        </p:nvGrpSpPr>
        <p:grpSpPr>
          <a:xfrm>
            <a:off x="5632317" y="1646975"/>
            <a:ext cx="3305700" cy="2188850"/>
            <a:chOff x="5632317" y="1189775"/>
            <a:chExt cx="3305700" cy="2188850"/>
          </a:xfrm>
        </p:grpSpPr>
        <p:sp>
          <p:nvSpPr>
            <p:cNvPr id="264" name="Google Shape;26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Lorem 3</a:t>
              </a:r>
              <a:endParaRPr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65" name="Google Shape;265;p28"/>
            <p:cNvSpPr txBox="1"/>
            <p:nvPr/>
          </p:nvSpPr>
          <p:spPr>
            <a:xfrm>
              <a:off x="6167075" y="2057125"/>
              <a:ext cx="2236200" cy="13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</p:txBody>
        </p:sp>
      </p:grpSp>
      <p:grpSp>
        <p:nvGrpSpPr>
          <p:cNvPr id="266" name="Google Shape;266;p28"/>
          <p:cNvGrpSpPr/>
          <p:nvPr/>
        </p:nvGrpSpPr>
        <p:grpSpPr>
          <a:xfrm>
            <a:off x="0" y="1647189"/>
            <a:ext cx="3546900" cy="2188636"/>
            <a:chOff x="0" y="1189989"/>
            <a:chExt cx="3546900" cy="2188636"/>
          </a:xfrm>
        </p:grpSpPr>
        <p:sp>
          <p:nvSpPr>
            <p:cNvPr id="267" name="Google Shape;26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Lorem 1</a:t>
              </a:r>
              <a:endParaRPr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68" name="Google Shape;268;p28"/>
            <p:cNvSpPr txBox="1"/>
            <p:nvPr/>
          </p:nvSpPr>
          <p:spPr>
            <a:xfrm>
              <a:off x="655350" y="2057125"/>
              <a:ext cx="2236200" cy="13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</p:txBody>
        </p:sp>
      </p:grpSp>
      <p:grpSp>
        <p:nvGrpSpPr>
          <p:cNvPr id="269" name="Google Shape;269;p28"/>
          <p:cNvGrpSpPr/>
          <p:nvPr/>
        </p:nvGrpSpPr>
        <p:grpSpPr>
          <a:xfrm>
            <a:off x="2944204" y="1646975"/>
            <a:ext cx="3305700" cy="2188850"/>
            <a:chOff x="2944204" y="1189775"/>
            <a:chExt cx="3305700" cy="2188850"/>
          </a:xfrm>
        </p:grpSpPr>
        <p:sp>
          <p:nvSpPr>
            <p:cNvPr id="270" name="Google Shape;27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Lorem 2</a:t>
              </a:r>
              <a:endParaRPr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71" name="Google Shape;271;p28"/>
            <p:cNvSpPr txBox="1"/>
            <p:nvPr/>
          </p:nvSpPr>
          <p:spPr>
            <a:xfrm>
              <a:off x="3478950" y="2057125"/>
              <a:ext cx="2236200" cy="13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1007700" y="15825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🍋</a:t>
            </a:r>
            <a:r>
              <a:rPr b="1" lang="en" sz="1500"/>
              <a:t>Yellow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78" name="Google Shape;278;p29"/>
          <p:cNvSpPr txBox="1"/>
          <p:nvPr>
            <p:ph idx="2" type="body"/>
          </p:nvPr>
        </p:nvSpPr>
        <p:spPr>
          <a:xfrm>
            <a:off x="3459811" y="15825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🧊</a:t>
            </a:r>
            <a:r>
              <a:rPr b="1" lang="en" sz="1500"/>
              <a:t>Blue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9" name="Google Shape;279;p29"/>
          <p:cNvSpPr txBox="1"/>
          <p:nvPr>
            <p:ph idx="3" type="body"/>
          </p:nvPr>
        </p:nvSpPr>
        <p:spPr>
          <a:xfrm>
            <a:off x="5911923" y="15825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🍉</a:t>
            </a:r>
            <a:r>
              <a:rPr b="1" lang="en" sz="1500"/>
              <a:t>Red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0" name="Google Shape;280;p2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1007700" y="30303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🌽</a:t>
            </a:r>
            <a:r>
              <a:rPr b="1" lang="en" sz="1500"/>
              <a:t>Yellow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82" name="Google Shape;282;p29"/>
          <p:cNvSpPr txBox="1"/>
          <p:nvPr>
            <p:ph idx="2" type="body"/>
          </p:nvPr>
        </p:nvSpPr>
        <p:spPr>
          <a:xfrm>
            <a:off x="3459811" y="30303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🥣</a:t>
            </a:r>
            <a:r>
              <a:rPr b="1" lang="en" sz="1500"/>
              <a:t>Blue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83" name="Google Shape;283;p29"/>
          <p:cNvSpPr txBox="1"/>
          <p:nvPr>
            <p:ph idx="3" type="body"/>
          </p:nvPr>
        </p:nvSpPr>
        <p:spPr>
          <a:xfrm>
            <a:off x="5911923" y="30303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🌶️</a:t>
            </a:r>
            <a:r>
              <a:rPr b="1" lang="en" sz="1500"/>
              <a:t>Red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89" name="Google Shape;289;p30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00" y="543025"/>
            <a:ext cx="6243724" cy="31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3577995" y="1582550"/>
            <a:ext cx="2253900" cy="22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"Download as PowerPoint template"</a:t>
            </a:r>
            <a:r>
              <a:rPr lang="en" sz="1100"/>
              <a:t>. You will get a .pptx file that you can edit in PowerPoint. 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1007700" y="1582550"/>
            <a:ext cx="2253900" cy="22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"Use as Google Slides Theme"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You have to be signed in to your Google account.</a:t>
            </a:r>
            <a:endParaRPr sz="1700"/>
          </a:p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1007700" y="4028400"/>
            <a:ext cx="4824300" cy="7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This template is free to use under </a:t>
            </a:r>
            <a:r>
              <a:rPr lang="en" sz="100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dk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6">
            <a:alphaModFix/>
          </a:blip>
          <a:srcRect b="0" l="15658" r="15665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Mobile</a:t>
            </a: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6" name="Google Shape;296;p31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5271751" y="663664"/>
            <a:ext cx="1839702" cy="3815906"/>
            <a:chOff x="2547150" y="238125"/>
            <a:chExt cx="2525675" cy="5238750"/>
          </a:xfrm>
        </p:grpSpPr>
        <p:sp>
          <p:nvSpPr>
            <p:cNvPr id="298" name="Google Shape;298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2" name="Google Shape;302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12061" y="995708"/>
            <a:ext cx="1758188" cy="31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8" name="Google Shape;308;p32"/>
          <p:cNvGrpSpPr/>
          <p:nvPr/>
        </p:nvGrpSpPr>
        <p:grpSpPr>
          <a:xfrm>
            <a:off x="4874989" y="578510"/>
            <a:ext cx="2590423" cy="3997166"/>
            <a:chOff x="2112475" y="238125"/>
            <a:chExt cx="3395050" cy="5238750"/>
          </a:xfrm>
        </p:grpSpPr>
        <p:sp>
          <p:nvSpPr>
            <p:cNvPr id="309" name="Google Shape;309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20" y="932320"/>
            <a:ext cx="2459280" cy="32790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0" name="Google Shape;320;p33"/>
          <p:cNvGrpSpPr/>
          <p:nvPr/>
        </p:nvGrpSpPr>
        <p:grpSpPr>
          <a:xfrm>
            <a:off x="3709774" y="1241129"/>
            <a:ext cx="4542205" cy="2661224"/>
            <a:chOff x="1177450" y="241631"/>
            <a:chExt cx="6173152" cy="3616776"/>
          </a:xfrm>
        </p:grpSpPr>
        <p:sp>
          <p:nvSpPr>
            <p:cNvPr id="321" name="Google Shape;321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5" name="Google Shape;325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2169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Desktop</a:t>
            </a: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idx="4294967295" type="ctrTitle"/>
          </p:nvPr>
        </p:nvSpPr>
        <p:spPr>
          <a:xfrm>
            <a:off x="702900" y="1531725"/>
            <a:ext cx="36948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Thanks</a:t>
            </a:r>
            <a:r>
              <a:rPr lang="en" sz="7200">
                <a:solidFill>
                  <a:schemeClr val="accent1"/>
                </a:solidFill>
              </a:rPr>
              <a:t>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32" name="Google Shape;332;p34"/>
          <p:cNvSpPr txBox="1"/>
          <p:nvPr>
            <p:ph idx="4294967295" type="subTitle"/>
          </p:nvPr>
        </p:nvSpPr>
        <p:spPr>
          <a:xfrm>
            <a:off x="702900" y="2523369"/>
            <a:ext cx="3694800" cy="1088400"/>
          </a:xfrm>
          <a:prstGeom prst="rect">
            <a:avLst/>
          </a:prstGeom>
          <a:effectLst>
            <a:outerShdw blurRad="42863" rotWithShape="0" algn="bl" dir="5400000" dist="9525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Any questions?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You can find me at: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Sans"/>
              <a:buChar char="▪"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@username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Sans"/>
              <a:buChar char="▪"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user@mail.me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3" name="Google Shape;333;p34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 rotWithShape="1">
          <a:blip r:embed="rId5">
            <a:alphaModFix/>
          </a:blip>
          <a:srcRect b="0" l="14770" r="0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Titles: Lexend Deca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Body copy: Nunito Sans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https://www.lexend.com/</a:t>
            </a:r>
            <a:br>
              <a:rPr lang="en"/>
            </a:b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https://www.fontsquirrel.com/fonts/nunito-sans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8" name="Google Shape;348;p36"/>
          <p:cNvSpPr txBox="1"/>
          <p:nvPr/>
        </p:nvSpPr>
        <p:spPr>
          <a:xfrm>
            <a:off x="855300" y="4104575"/>
            <a:ext cx="5129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36"/>
          <p:cNvPicPr preferRelativeResize="0"/>
          <p:nvPr/>
        </p:nvPicPr>
        <p:blipFill rotWithShape="1">
          <a:blip r:embed="rId5">
            <a:alphaModFix/>
          </a:blip>
          <a:srcRect b="0" l="7380" r="7389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idx="4294967295" type="body"/>
          </p:nvPr>
        </p:nvSpPr>
        <p:spPr>
          <a:xfrm>
            <a:off x="6248575" y="5406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356" name="Google Shape;356;p37"/>
          <p:cNvGrpSpPr/>
          <p:nvPr/>
        </p:nvGrpSpPr>
        <p:grpSpPr>
          <a:xfrm>
            <a:off x="667640" y="469265"/>
            <a:ext cx="326970" cy="413516"/>
            <a:chOff x="584925" y="238125"/>
            <a:chExt cx="415200" cy="525100"/>
          </a:xfrm>
        </p:grpSpPr>
        <p:sp>
          <p:nvSpPr>
            <p:cNvPr id="357" name="Google Shape;357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3" name="Google Shape;363;p37"/>
          <p:cNvGrpSpPr/>
          <p:nvPr/>
        </p:nvGrpSpPr>
        <p:grpSpPr>
          <a:xfrm>
            <a:off x="1186918" y="529352"/>
            <a:ext cx="350063" cy="291414"/>
            <a:chOff x="1244325" y="314425"/>
            <a:chExt cx="444525" cy="370050"/>
          </a:xfrm>
        </p:grpSpPr>
        <p:sp>
          <p:nvSpPr>
            <p:cNvPr id="364" name="Google Shape;364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6" name="Google Shape;366;p37"/>
          <p:cNvGrpSpPr/>
          <p:nvPr/>
        </p:nvGrpSpPr>
        <p:grpSpPr>
          <a:xfrm>
            <a:off x="1725450" y="527914"/>
            <a:ext cx="334688" cy="294289"/>
            <a:chOff x="1928175" y="312600"/>
            <a:chExt cx="425000" cy="373700"/>
          </a:xfrm>
        </p:grpSpPr>
        <p:sp>
          <p:nvSpPr>
            <p:cNvPr id="367" name="Google Shape;367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69" name="Google Shape;369;p37"/>
          <p:cNvSpPr/>
          <p:nvPr/>
        </p:nvSpPr>
        <p:spPr>
          <a:xfrm>
            <a:off x="2286760" y="517363"/>
            <a:ext cx="274089" cy="31543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2836383" y="518328"/>
            <a:ext cx="236604" cy="313504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71" name="Google Shape;371;p37"/>
          <p:cNvGrpSpPr/>
          <p:nvPr/>
        </p:nvGrpSpPr>
        <p:grpSpPr>
          <a:xfrm>
            <a:off x="3292949" y="512538"/>
            <a:ext cx="384694" cy="325060"/>
            <a:chOff x="3918650" y="293075"/>
            <a:chExt cx="488500" cy="412775"/>
          </a:xfrm>
        </p:grpSpPr>
        <p:sp>
          <p:nvSpPr>
            <p:cNvPr id="372" name="Google Shape;372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5" name="Google Shape;375;p37"/>
          <p:cNvGrpSpPr/>
          <p:nvPr/>
        </p:nvGrpSpPr>
        <p:grpSpPr>
          <a:xfrm>
            <a:off x="3857921" y="488008"/>
            <a:ext cx="316418" cy="374102"/>
            <a:chOff x="4636075" y="261925"/>
            <a:chExt cx="401800" cy="475050"/>
          </a:xfrm>
        </p:grpSpPr>
        <p:sp>
          <p:nvSpPr>
            <p:cNvPr id="376" name="Google Shape;376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0" name="Google Shape;380;p37"/>
          <p:cNvSpPr/>
          <p:nvPr/>
        </p:nvSpPr>
        <p:spPr>
          <a:xfrm>
            <a:off x="4366035" y="516871"/>
            <a:ext cx="362565" cy="316417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1" name="Google Shape;381;p37"/>
          <p:cNvGrpSpPr/>
          <p:nvPr/>
        </p:nvGrpSpPr>
        <p:grpSpPr>
          <a:xfrm>
            <a:off x="4919117" y="519272"/>
            <a:ext cx="317363" cy="311102"/>
            <a:chOff x="5983625" y="301625"/>
            <a:chExt cx="403000" cy="395050"/>
          </a:xfrm>
        </p:grpSpPr>
        <p:sp>
          <p:nvSpPr>
            <p:cNvPr id="382" name="Google Shape;382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2" name="Google Shape;402;p37"/>
          <p:cNvGrpSpPr/>
          <p:nvPr/>
        </p:nvGrpSpPr>
        <p:grpSpPr>
          <a:xfrm>
            <a:off x="5452353" y="516850"/>
            <a:ext cx="312559" cy="312086"/>
            <a:chOff x="6660750" y="298550"/>
            <a:chExt cx="396900" cy="396300"/>
          </a:xfrm>
        </p:grpSpPr>
        <p:sp>
          <p:nvSpPr>
            <p:cNvPr id="403" name="Google Shape;403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667640" y="1008270"/>
            <a:ext cx="326970" cy="395738"/>
            <a:chOff x="584925" y="922575"/>
            <a:chExt cx="415200" cy="502525"/>
          </a:xfrm>
        </p:grpSpPr>
        <p:sp>
          <p:nvSpPr>
            <p:cNvPr id="406" name="Google Shape;406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1188847" y="999135"/>
            <a:ext cx="346224" cy="412571"/>
            <a:chOff x="1246775" y="910975"/>
            <a:chExt cx="439650" cy="523900"/>
          </a:xfrm>
        </p:grpSpPr>
        <p:sp>
          <p:nvSpPr>
            <p:cNvPr id="410" name="Google Shape;410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724013" y="1065482"/>
            <a:ext cx="337562" cy="280823"/>
            <a:chOff x="1926350" y="995225"/>
            <a:chExt cx="428650" cy="356600"/>
          </a:xfrm>
        </p:grpSpPr>
        <p:sp>
          <p:nvSpPr>
            <p:cNvPr id="414" name="Google Shape;414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8" name="Google Shape;418;p37"/>
          <p:cNvSpPr/>
          <p:nvPr/>
        </p:nvSpPr>
        <p:spPr>
          <a:xfrm>
            <a:off x="2258860" y="1041984"/>
            <a:ext cx="329884" cy="32795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2790232" y="1058346"/>
            <a:ext cx="328899" cy="295253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3325915" y="1060748"/>
            <a:ext cx="319292" cy="2904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3867367" y="1063622"/>
            <a:ext cx="298147" cy="2846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2" name="Google Shape;422;p37"/>
          <p:cNvGrpSpPr/>
          <p:nvPr/>
        </p:nvGrpSpPr>
        <p:grpSpPr>
          <a:xfrm>
            <a:off x="4382514" y="1044337"/>
            <a:ext cx="328899" cy="329372"/>
            <a:chOff x="5302225" y="968375"/>
            <a:chExt cx="417650" cy="418250"/>
          </a:xfrm>
        </p:grpSpPr>
        <p:sp>
          <p:nvSpPr>
            <p:cNvPr id="423" name="Google Shape;423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5" name="Google Shape;425;p37"/>
          <p:cNvGrpSpPr/>
          <p:nvPr/>
        </p:nvGrpSpPr>
        <p:grpSpPr>
          <a:xfrm>
            <a:off x="4873914" y="1007305"/>
            <a:ext cx="407768" cy="397176"/>
            <a:chOff x="5926225" y="921350"/>
            <a:chExt cx="517800" cy="504350"/>
          </a:xfrm>
        </p:grpSpPr>
        <p:sp>
          <p:nvSpPr>
            <p:cNvPr id="426" name="Google Shape;426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8" name="Google Shape;428;p37"/>
          <p:cNvGrpSpPr/>
          <p:nvPr/>
        </p:nvGrpSpPr>
        <p:grpSpPr>
          <a:xfrm>
            <a:off x="5418215" y="1015003"/>
            <a:ext cx="380835" cy="381800"/>
            <a:chOff x="6617400" y="931125"/>
            <a:chExt cx="483600" cy="484825"/>
          </a:xfrm>
        </p:grpSpPr>
        <p:sp>
          <p:nvSpPr>
            <p:cNvPr id="429" name="Google Shape;429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647441" y="1607853"/>
            <a:ext cx="367369" cy="257749"/>
            <a:chOff x="559275" y="1683950"/>
            <a:chExt cx="466500" cy="327300"/>
          </a:xfrm>
        </p:grpSpPr>
        <p:sp>
          <p:nvSpPr>
            <p:cNvPr id="432" name="Google Shape;432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4" name="Google Shape;434;p37"/>
          <p:cNvGrpSpPr/>
          <p:nvPr/>
        </p:nvGrpSpPr>
        <p:grpSpPr>
          <a:xfrm>
            <a:off x="1178275" y="1556901"/>
            <a:ext cx="367369" cy="359671"/>
            <a:chOff x="1233350" y="1619250"/>
            <a:chExt cx="466500" cy="456725"/>
          </a:xfrm>
        </p:grpSpPr>
        <p:sp>
          <p:nvSpPr>
            <p:cNvPr id="435" name="Google Shape;435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1720646" y="1564579"/>
            <a:ext cx="344295" cy="344295"/>
            <a:chOff x="1922075" y="1629000"/>
            <a:chExt cx="437200" cy="437200"/>
          </a:xfrm>
        </p:grpSpPr>
        <p:sp>
          <p:nvSpPr>
            <p:cNvPr id="440" name="Google Shape;440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2250043" y="1563142"/>
            <a:ext cx="347169" cy="347169"/>
            <a:chOff x="2594325" y="1627175"/>
            <a:chExt cx="440850" cy="440850"/>
          </a:xfrm>
        </p:grpSpPr>
        <p:sp>
          <p:nvSpPr>
            <p:cNvPr id="443" name="Google Shape;443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6" name="Google Shape;446;p37"/>
          <p:cNvSpPr/>
          <p:nvPr/>
        </p:nvSpPr>
        <p:spPr>
          <a:xfrm>
            <a:off x="2796473" y="1578654"/>
            <a:ext cx="316417" cy="31639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7" name="Google Shape;447;p37"/>
          <p:cNvGrpSpPr/>
          <p:nvPr/>
        </p:nvGrpSpPr>
        <p:grpSpPr>
          <a:xfrm>
            <a:off x="3344412" y="1537174"/>
            <a:ext cx="281767" cy="399105"/>
            <a:chOff x="3984000" y="1594200"/>
            <a:chExt cx="357800" cy="506800"/>
          </a:xfrm>
        </p:grpSpPr>
        <p:sp>
          <p:nvSpPr>
            <p:cNvPr id="448" name="Google Shape;448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" name="Google Shape;450;p37"/>
          <p:cNvGrpSpPr/>
          <p:nvPr/>
        </p:nvGrpSpPr>
        <p:grpSpPr>
          <a:xfrm>
            <a:off x="3830516" y="1622756"/>
            <a:ext cx="371227" cy="227942"/>
            <a:chOff x="4601275" y="1702875"/>
            <a:chExt cx="471400" cy="289450"/>
          </a:xfrm>
        </p:grpSpPr>
        <p:sp>
          <p:nvSpPr>
            <p:cNvPr id="451" name="Google Shape;451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4379148" y="1566981"/>
            <a:ext cx="335633" cy="339491"/>
            <a:chOff x="5297950" y="1632050"/>
            <a:chExt cx="426200" cy="431100"/>
          </a:xfrm>
        </p:grpSpPr>
        <p:sp>
          <p:nvSpPr>
            <p:cNvPr id="457" name="Google Shape;457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4909017" y="1556901"/>
            <a:ext cx="337562" cy="359671"/>
            <a:chOff x="5970800" y="1619250"/>
            <a:chExt cx="428650" cy="456725"/>
          </a:xfrm>
        </p:grpSpPr>
        <p:sp>
          <p:nvSpPr>
            <p:cNvPr id="460" name="Google Shape;460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" name="Google Shape;465;p37"/>
          <p:cNvGrpSpPr/>
          <p:nvPr/>
        </p:nvGrpSpPr>
        <p:grpSpPr>
          <a:xfrm>
            <a:off x="5424475" y="1552570"/>
            <a:ext cx="378413" cy="345240"/>
            <a:chOff x="6625350" y="1613750"/>
            <a:chExt cx="480525" cy="438400"/>
          </a:xfrm>
        </p:grpSpPr>
        <p:sp>
          <p:nvSpPr>
            <p:cNvPr id="466" name="Google Shape;466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88312" y="2114176"/>
            <a:ext cx="285626" cy="306790"/>
            <a:chOff x="611175" y="2326900"/>
            <a:chExt cx="362700" cy="389575"/>
          </a:xfrm>
        </p:grpSpPr>
        <p:sp>
          <p:nvSpPr>
            <p:cNvPr id="472" name="Google Shape;472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6" name="Google Shape;476;p37"/>
          <p:cNvSpPr/>
          <p:nvPr/>
        </p:nvSpPr>
        <p:spPr>
          <a:xfrm>
            <a:off x="1211534" y="2117214"/>
            <a:ext cx="301022" cy="30102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1742413" y="2117214"/>
            <a:ext cx="301022" cy="30102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2273292" y="2117214"/>
            <a:ext cx="301022" cy="30102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9" name="Google Shape;479;p37"/>
          <p:cNvGrpSpPr/>
          <p:nvPr/>
        </p:nvGrpSpPr>
        <p:grpSpPr>
          <a:xfrm>
            <a:off x="2874156" y="2065134"/>
            <a:ext cx="160611" cy="401034"/>
            <a:chOff x="3386850" y="2264625"/>
            <a:chExt cx="203950" cy="509250"/>
          </a:xfrm>
        </p:grpSpPr>
        <p:sp>
          <p:nvSpPr>
            <p:cNvPr id="480" name="Google Shape;480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2" name="Google Shape;482;p37"/>
          <p:cNvGrpSpPr/>
          <p:nvPr/>
        </p:nvGrpSpPr>
        <p:grpSpPr>
          <a:xfrm>
            <a:off x="3950255" y="2116105"/>
            <a:ext cx="131749" cy="299092"/>
            <a:chOff x="4753325" y="2329350"/>
            <a:chExt cx="167300" cy="379800"/>
          </a:xfrm>
        </p:grpSpPr>
        <p:sp>
          <p:nvSpPr>
            <p:cNvPr id="483" name="Google Shape;483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5" name="Google Shape;485;p37"/>
          <p:cNvGrpSpPr/>
          <p:nvPr/>
        </p:nvGrpSpPr>
        <p:grpSpPr>
          <a:xfrm>
            <a:off x="3417000" y="2067044"/>
            <a:ext cx="136592" cy="397195"/>
            <a:chOff x="4076175" y="2267050"/>
            <a:chExt cx="173450" cy="504375"/>
          </a:xfrm>
        </p:grpSpPr>
        <p:sp>
          <p:nvSpPr>
            <p:cNvPr id="486" name="Google Shape;486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8" name="Google Shape;488;p37"/>
          <p:cNvSpPr/>
          <p:nvPr/>
        </p:nvSpPr>
        <p:spPr>
          <a:xfrm>
            <a:off x="4396809" y="2109043"/>
            <a:ext cx="301022" cy="31736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89" name="Google Shape;489;p37"/>
          <p:cNvGrpSpPr/>
          <p:nvPr/>
        </p:nvGrpSpPr>
        <p:grpSpPr>
          <a:xfrm>
            <a:off x="4912384" y="2114648"/>
            <a:ext cx="330829" cy="305826"/>
            <a:chOff x="5975075" y="2327500"/>
            <a:chExt cx="420100" cy="388350"/>
          </a:xfrm>
        </p:grpSpPr>
        <p:sp>
          <p:nvSpPr>
            <p:cNvPr id="490" name="Google Shape;490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2" name="Google Shape;492;p37"/>
          <p:cNvGrpSpPr/>
          <p:nvPr/>
        </p:nvGrpSpPr>
        <p:grpSpPr>
          <a:xfrm>
            <a:off x="5507163" y="2105513"/>
            <a:ext cx="202939" cy="330829"/>
            <a:chOff x="6730350" y="2315900"/>
            <a:chExt cx="257700" cy="420100"/>
          </a:xfrm>
        </p:grpSpPr>
        <p:sp>
          <p:nvSpPr>
            <p:cNvPr id="493" name="Google Shape;493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8" name="Google Shape;498;p37"/>
          <p:cNvGrpSpPr/>
          <p:nvPr/>
        </p:nvGrpSpPr>
        <p:grpSpPr>
          <a:xfrm>
            <a:off x="779662" y="2610872"/>
            <a:ext cx="102926" cy="375067"/>
            <a:chOff x="727175" y="2957625"/>
            <a:chExt cx="130700" cy="476275"/>
          </a:xfrm>
        </p:grpSpPr>
        <p:sp>
          <p:nvSpPr>
            <p:cNvPr id="499" name="Google Shape;499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1735207" y="2596176"/>
            <a:ext cx="315433" cy="40487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2" name="Google Shape;502;p37"/>
          <p:cNvSpPr/>
          <p:nvPr/>
        </p:nvSpPr>
        <p:spPr>
          <a:xfrm>
            <a:off x="1245202" y="2596176"/>
            <a:ext cx="233691" cy="40487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03" name="Google Shape;503;p37"/>
          <p:cNvGrpSpPr/>
          <p:nvPr/>
        </p:nvGrpSpPr>
        <p:grpSpPr>
          <a:xfrm>
            <a:off x="2241380" y="2622881"/>
            <a:ext cx="364494" cy="351028"/>
            <a:chOff x="2583325" y="2972875"/>
            <a:chExt cx="462850" cy="445750"/>
          </a:xfrm>
        </p:grpSpPr>
        <p:sp>
          <p:nvSpPr>
            <p:cNvPr id="504" name="Google Shape;504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6" name="Google Shape;506;p37"/>
          <p:cNvGrpSpPr/>
          <p:nvPr/>
        </p:nvGrpSpPr>
        <p:grpSpPr>
          <a:xfrm>
            <a:off x="2759713" y="2675309"/>
            <a:ext cx="389498" cy="246192"/>
            <a:chOff x="3241525" y="3039450"/>
            <a:chExt cx="494600" cy="312625"/>
          </a:xfrm>
        </p:grpSpPr>
        <p:sp>
          <p:nvSpPr>
            <p:cNvPr id="507" name="Google Shape;507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9" name="Google Shape;509;p37"/>
          <p:cNvSpPr/>
          <p:nvPr/>
        </p:nvSpPr>
        <p:spPr>
          <a:xfrm>
            <a:off x="3849096" y="2631281"/>
            <a:ext cx="334688" cy="33466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10" name="Google Shape;510;p37"/>
          <p:cNvGrpSpPr/>
          <p:nvPr/>
        </p:nvGrpSpPr>
        <p:grpSpPr>
          <a:xfrm>
            <a:off x="4345482" y="2649341"/>
            <a:ext cx="402964" cy="298128"/>
            <a:chOff x="5255200" y="3006475"/>
            <a:chExt cx="511700" cy="378575"/>
          </a:xfrm>
        </p:grpSpPr>
        <p:sp>
          <p:nvSpPr>
            <p:cNvPr id="511" name="Google Shape;511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37"/>
          <p:cNvGrpSpPr/>
          <p:nvPr/>
        </p:nvGrpSpPr>
        <p:grpSpPr>
          <a:xfrm>
            <a:off x="3322283" y="2632036"/>
            <a:ext cx="326025" cy="332738"/>
            <a:chOff x="3955900" y="2984500"/>
            <a:chExt cx="414000" cy="422525"/>
          </a:xfrm>
        </p:grpSpPr>
        <p:sp>
          <p:nvSpPr>
            <p:cNvPr id="514" name="Google Shape;514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7" name="Google Shape;517;p37"/>
          <p:cNvSpPr/>
          <p:nvPr/>
        </p:nvSpPr>
        <p:spPr>
          <a:xfrm>
            <a:off x="650845" y="3186204"/>
            <a:ext cx="364475" cy="28659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8" name="Google Shape;518;p37"/>
          <p:cNvSpPr/>
          <p:nvPr/>
        </p:nvSpPr>
        <p:spPr>
          <a:xfrm>
            <a:off x="4951256" y="2615884"/>
            <a:ext cx="253890" cy="365459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19" name="Google Shape;519;p37"/>
          <p:cNvGrpSpPr/>
          <p:nvPr/>
        </p:nvGrpSpPr>
        <p:grpSpPr>
          <a:xfrm>
            <a:off x="5484089" y="2627212"/>
            <a:ext cx="249086" cy="353922"/>
            <a:chOff x="6701050" y="2978375"/>
            <a:chExt cx="316300" cy="449425"/>
          </a:xfrm>
        </p:grpSpPr>
        <p:sp>
          <p:nvSpPr>
            <p:cNvPr id="520" name="Google Shape;520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2" name="Google Shape;522;p37"/>
          <p:cNvGrpSpPr/>
          <p:nvPr/>
        </p:nvGrpSpPr>
        <p:grpSpPr>
          <a:xfrm>
            <a:off x="1184516" y="3209982"/>
            <a:ext cx="354887" cy="238514"/>
            <a:chOff x="1241275" y="3718400"/>
            <a:chExt cx="450650" cy="302875"/>
          </a:xfrm>
        </p:grpSpPr>
        <p:sp>
          <p:nvSpPr>
            <p:cNvPr id="523" name="Google Shape;523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7" name="Google Shape;527;p37"/>
          <p:cNvGrpSpPr/>
          <p:nvPr/>
        </p:nvGrpSpPr>
        <p:grpSpPr>
          <a:xfrm>
            <a:off x="1720174" y="3191712"/>
            <a:ext cx="345240" cy="275527"/>
            <a:chOff x="1921475" y="3695200"/>
            <a:chExt cx="438400" cy="349875"/>
          </a:xfrm>
        </p:grpSpPr>
        <p:sp>
          <p:nvSpPr>
            <p:cNvPr id="528" name="Google Shape;528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2254374" y="3187381"/>
            <a:ext cx="338507" cy="283717"/>
            <a:chOff x="2599825" y="3689700"/>
            <a:chExt cx="429850" cy="360275"/>
          </a:xfrm>
        </p:grpSpPr>
        <p:sp>
          <p:nvSpPr>
            <p:cNvPr id="532" name="Google Shape;532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2801549" y="3158046"/>
            <a:ext cx="305826" cy="319292"/>
            <a:chOff x="3294650" y="3652450"/>
            <a:chExt cx="388350" cy="405450"/>
          </a:xfrm>
        </p:grpSpPr>
        <p:sp>
          <p:nvSpPr>
            <p:cNvPr id="535" name="Google Shape;535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3306907" y="3198445"/>
            <a:ext cx="356777" cy="261588"/>
            <a:chOff x="3936375" y="3703750"/>
            <a:chExt cx="453050" cy="332175"/>
          </a:xfrm>
        </p:grpSpPr>
        <p:sp>
          <p:nvSpPr>
            <p:cNvPr id="539" name="Google Shape;539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4" name="Google Shape;544;p37"/>
          <p:cNvGrpSpPr/>
          <p:nvPr/>
        </p:nvGrpSpPr>
        <p:grpSpPr>
          <a:xfrm>
            <a:off x="3837741" y="3198445"/>
            <a:ext cx="356777" cy="261588"/>
            <a:chOff x="4610450" y="3703750"/>
            <a:chExt cx="453050" cy="332175"/>
          </a:xfrm>
        </p:grpSpPr>
        <p:sp>
          <p:nvSpPr>
            <p:cNvPr id="545" name="Google Shape;545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4381077" y="3172005"/>
            <a:ext cx="331774" cy="314468"/>
            <a:chOff x="5300400" y="3670175"/>
            <a:chExt cx="421300" cy="399325"/>
          </a:xfrm>
        </p:grpSpPr>
        <p:sp>
          <p:nvSpPr>
            <p:cNvPr id="548" name="Google Shape;548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3" name="Google Shape;553;p37"/>
          <p:cNvSpPr/>
          <p:nvPr/>
        </p:nvSpPr>
        <p:spPr>
          <a:xfrm>
            <a:off x="4893547" y="3144856"/>
            <a:ext cx="369298" cy="369278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4" name="Google Shape;554;p37"/>
          <p:cNvGrpSpPr/>
          <p:nvPr/>
        </p:nvGrpSpPr>
        <p:grpSpPr>
          <a:xfrm>
            <a:off x="5447549" y="3168146"/>
            <a:ext cx="322166" cy="322186"/>
            <a:chOff x="6654650" y="3665275"/>
            <a:chExt cx="409100" cy="409125"/>
          </a:xfrm>
        </p:grpSpPr>
        <p:sp>
          <p:nvSpPr>
            <p:cNvPr id="555" name="Google Shape;555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656576" y="3685514"/>
            <a:ext cx="349099" cy="349118"/>
            <a:chOff x="570875" y="4322250"/>
            <a:chExt cx="443300" cy="443325"/>
          </a:xfrm>
        </p:grpSpPr>
        <p:sp>
          <p:nvSpPr>
            <p:cNvPr id="558" name="Google Shape;558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2" name="Google Shape;562;p37"/>
          <p:cNvSpPr/>
          <p:nvPr/>
        </p:nvSpPr>
        <p:spPr>
          <a:xfrm>
            <a:off x="1173061" y="3753628"/>
            <a:ext cx="377961" cy="21351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3" name="Google Shape;563;p37"/>
          <p:cNvGrpSpPr/>
          <p:nvPr/>
        </p:nvGrpSpPr>
        <p:grpSpPr>
          <a:xfrm>
            <a:off x="1765849" y="3659566"/>
            <a:ext cx="253890" cy="401015"/>
            <a:chOff x="1979475" y="4289300"/>
            <a:chExt cx="322400" cy="509225"/>
          </a:xfrm>
        </p:grpSpPr>
        <p:sp>
          <p:nvSpPr>
            <p:cNvPr id="564" name="Google Shape;564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7" name="Google Shape;567;p37"/>
          <p:cNvGrpSpPr/>
          <p:nvPr/>
        </p:nvGrpSpPr>
        <p:grpSpPr>
          <a:xfrm>
            <a:off x="2274081" y="3664842"/>
            <a:ext cx="299565" cy="390462"/>
            <a:chOff x="2624850" y="4296000"/>
            <a:chExt cx="380400" cy="495825"/>
          </a:xfrm>
        </p:grpSpPr>
        <p:sp>
          <p:nvSpPr>
            <p:cNvPr id="568" name="Google Shape;568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71" name="Google Shape;571;p37"/>
          <p:cNvSpPr/>
          <p:nvPr/>
        </p:nvSpPr>
        <p:spPr>
          <a:xfrm>
            <a:off x="3325442" y="3700251"/>
            <a:ext cx="320237" cy="32025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572;p37"/>
          <p:cNvSpPr/>
          <p:nvPr/>
        </p:nvSpPr>
        <p:spPr>
          <a:xfrm>
            <a:off x="2794563" y="3720452"/>
            <a:ext cx="320237" cy="279858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3" name="Google Shape;573;p37"/>
          <p:cNvSpPr/>
          <p:nvPr/>
        </p:nvSpPr>
        <p:spPr>
          <a:xfrm>
            <a:off x="3854865" y="3698814"/>
            <a:ext cx="323151" cy="323131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74" name="Google Shape;574;p37"/>
          <p:cNvGrpSpPr/>
          <p:nvPr/>
        </p:nvGrpSpPr>
        <p:grpSpPr>
          <a:xfrm>
            <a:off x="4361842" y="3703311"/>
            <a:ext cx="370243" cy="313523"/>
            <a:chOff x="5275975" y="4344850"/>
            <a:chExt cx="470150" cy="398125"/>
          </a:xfrm>
        </p:grpSpPr>
        <p:sp>
          <p:nvSpPr>
            <p:cNvPr id="575" name="Google Shape;575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78" name="Google Shape;578;p37"/>
          <p:cNvSpPr/>
          <p:nvPr/>
        </p:nvSpPr>
        <p:spPr>
          <a:xfrm>
            <a:off x="4911819" y="3694010"/>
            <a:ext cx="332758" cy="33273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79" name="Google Shape;579;p37"/>
          <p:cNvGrpSpPr/>
          <p:nvPr/>
        </p:nvGrpSpPr>
        <p:grpSpPr>
          <a:xfrm>
            <a:off x="5437922" y="3677836"/>
            <a:ext cx="341421" cy="364475"/>
            <a:chOff x="6642425" y="4312500"/>
            <a:chExt cx="433550" cy="462825"/>
          </a:xfrm>
        </p:grpSpPr>
        <p:sp>
          <p:nvSpPr>
            <p:cNvPr id="580" name="Google Shape;580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611900" y="4261907"/>
            <a:ext cx="438519" cy="258713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84" name="Google Shape;584;p37"/>
          <p:cNvGrpSpPr/>
          <p:nvPr/>
        </p:nvGrpSpPr>
        <p:grpSpPr>
          <a:xfrm>
            <a:off x="1186918" y="4218769"/>
            <a:ext cx="350063" cy="344295"/>
            <a:chOff x="1244325" y="4999400"/>
            <a:chExt cx="444525" cy="437200"/>
          </a:xfrm>
        </p:grpSpPr>
        <p:sp>
          <p:nvSpPr>
            <p:cNvPr id="585" name="Google Shape;585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0" name="Google Shape;590;p37"/>
          <p:cNvGrpSpPr/>
          <p:nvPr/>
        </p:nvGrpSpPr>
        <p:grpSpPr>
          <a:xfrm>
            <a:off x="1749016" y="4207705"/>
            <a:ext cx="287556" cy="366404"/>
            <a:chOff x="1958100" y="4985350"/>
            <a:chExt cx="365150" cy="465275"/>
          </a:xfrm>
        </p:grpSpPr>
        <p:sp>
          <p:nvSpPr>
            <p:cNvPr id="591" name="Google Shape;591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2258686" y="4221644"/>
            <a:ext cx="329884" cy="338999"/>
            <a:chOff x="2605300" y="5003050"/>
            <a:chExt cx="418900" cy="430475"/>
          </a:xfrm>
        </p:grpSpPr>
        <p:sp>
          <p:nvSpPr>
            <p:cNvPr id="595" name="Google Shape;595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2757311" y="4228869"/>
            <a:ext cx="394301" cy="324096"/>
            <a:chOff x="3238475" y="5012225"/>
            <a:chExt cx="500700" cy="411550"/>
          </a:xfrm>
        </p:grpSpPr>
        <p:sp>
          <p:nvSpPr>
            <p:cNvPr id="599" name="Google Shape;599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4" name="Google Shape;604;p37"/>
          <p:cNvGrpSpPr/>
          <p:nvPr/>
        </p:nvGrpSpPr>
        <p:grpSpPr>
          <a:xfrm>
            <a:off x="3799745" y="4194239"/>
            <a:ext cx="432771" cy="393337"/>
            <a:chOff x="4562200" y="4968250"/>
            <a:chExt cx="549550" cy="499475"/>
          </a:xfrm>
        </p:grpSpPr>
        <p:sp>
          <p:nvSpPr>
            <p:cNvPr id="605" name="Google Shape;605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0" name="Google Shape;610;p37"/>
          <p:cNvGrpSpPr/>
          <p:nvPr/>
        </p:nvGrpSpPr>
        <p:grpSpPr>
          <a:xfrm>
            <a:off x="3335277" y="4216368"/>
            <a:ext cx="300038" cy="348607"/>
            <a:chOff x="3972400" y="4996350"/>
            <a:chExt cx="381000" cy="442675"/>
          </a:xfrm>
        </p:grpSpPr>
        <p:sp>
          <p:nvSpPr>
            <p:cNvPr id="611" name="Google Shape;611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4334437" y="4187033"/>
            <a:ext cx="425073" cy="407748"/>
            <a:chOff x="5241175" y="4959100"/>
            <a:chExt cx="539775" cy="517775"/>
          </a:xfrm>
        </p:grpSpPr>
        <p:sp>
          <p:nvSpPr>
            <p:cNvPr id="614" name="Google Shape;614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0" name="Google Shape;620;p37"/>
          <p:cNvSpPr/>
          <p:nvPr/>
        </p:nvSpPr>
        <p:spPr>
          <a:xfrm>
            <a:off x="4891145" y="4287877"/>
            <a:ext cx="374102" cy="206778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1" name="Google Shape;621;p37"/>
          <p:cNvGrpSpPr/>
          <p:nvPr/>
        </p:nvGrpSpPr>
        <p:grpSpPr>
          <a:xfrm>
            <a:off x="5471587" y="4247612"/>
            <a:ext cx="272652" cy="313523"/>
            <a:chOff x="6685175" y="5036025"/>
            <a:chExt cx="346225" cy="398125"/>
          </a:xfrm>
        </p:grpSpPr>
        <p:sp>
          <p:nvSpPr>
            <p:cNvPr id="622" name="Google Shape;622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7" name="Google Shape;627;p37"/>
          <p:cNvGrpSpPr/>
          <p:nvPr/>
        </p:nvGrpSpPr>
        <p:grpSpPr>
          <a:xfrm>
            <a:off x="6283498" y="1873894"/>
            <a:ext cx="354952" cy="345732"/>
            <a:chOff x="5926225" y="921350"/>
            <a:chExt cx="517800" cy="504350"/>
          </a:xfrm>
        </p:grpSpPr>
        <p:sp>
          <p:nvSpPr>
            <p:cNvPr id="628" name="Google Shape;628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0" name="Google Shape;630;p37"/>
          <p:cNvSpPr/>
          <p:nvPr/>
        </p:nvSpPr>
        <p:spPr>
          <a:xfrm>
            <a:off x="6442545" y="2067596"/>
            <a:ext cx="329006" cy="185856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37"/>
          <p:cNvGrpSpPr/>
          <p:nvPr/>
        </p:nvGrpSpPr>
        <p:grpSpPr>
          <a:xfrm>
            <a:off x="7009675" y="1856974"/>
            <a:ext cx="354952" cy="345732"/>
            <a:chOff x="5926225" y="921350"/>
            <a:chExt cx="517800" cy="504350"/>
          </a:xfrm>
        </p:grpSpPr>
        <p:sp>
          <p:nvSpPr>
            <p:cNvPr id="632" name="Google Shape;632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37"/>
          <p:cNvSpPr/>
          <p:nvPr/>
        </p:nvSpPr>
        <p:spPr>
          <a:xfrm>
            <a:off x="7168722" y="2050676"/>
            <a:ext cx="329006" cy="185856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37"/>
          <p:cNvGrpSpPr/>
          <p:nvPr/>
        </p:nvGrpSpPr>
        <p:grpSpPr>
          <a:xfrm>
            <a:off x="6283521" y="2471655"/>
            <a:ext cx="882849" cy="859967"/>
            <a:chOff x="5926225" y="921350"/>
            <a:chExt cx="517800" cy="504350"/>
          </a:xfrm>
        </p:grpSpPr>
        <p:sp>
          <p:nvSpPr>
            <p:cNvPr id="636" name="Google Shape;636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37"/>
          <p:cNvSpPr/>
          <p:nvPr/>
        </p:nvSpPr>
        <p:spPr>
          <a:xfrm>
            <a:off x="6679405" y="2953367"/>
            <a:ext cx="818315" cy="462295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0" name="Google Shape;640;p37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8"/>
          <p:cNvGrpSpPr/>
          <p:nvPr/>
        </p:nvGrpSpPr>
        <p:grpSpPr>
          <a:xfrm>
            <a:off x="2521052" y="2003783"/>
            <a:ext cx="409773" cy="409844"/>
            <a:chOff x="3706812" y="1035050"/>
            <a:chExt cx="4792662" cy="4787899"/>
          </a:xfrm>
        </p:grpSpPr>
        <p:sp>
          <p:nvSpPr>
            <p:cNvPr id="646" name="Google Shape;646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344291" y="2003822"/>
            <a:ext cx="407543" cy="409623"/>
            <a:chOff x="1400175" y="1220787"/>
            <a:chExt cx="4473575" cy="4476750"/>
          </a:xfrm>
        </p:grpSpPr>
        <p:sp>
          <p:nvSpPr>
            <p:cNvPr id="653" name="Google Shape;653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Google Shape;657;p38"/>
          <p:cNvGrpSpPr/>
          <p:nvPr/>
        </p:nvGrpSpPr>
        <p:grpSpPr>
          <a:xfrm>
            <a:off x="754538" y="2003878"/>
            <a:ext cx="410461" cy="409848"/>
            <a:chOff x="1649412" y="927100"/>
            <a:chExt cx="5011737" cy="5016500"/>
          </a:xfrm>
        </p:grpSpPr>
        <p:sp>
          <p:nvSpPr>
            <p:cNvPr id="658" name="Google Shape;658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1932099" y="2004092"/>
            <a:ext cx="409199" cy="409581"/>
            <a:chOff x="1301750" y="920750"/>
            <a:chExt cx="5095875" cy="5100637"/>
          </a:xfrm>
        </p:grpSpPr>
        <p:sp>
          <p:nvSpPr>
            <p:cNvPr id="662" name="Google Shape;662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38"/>
          <p:cNvGrpSpPr/>
          <p:nvPr/>
        </p:nvGrpSpPr>
        <p:grpSpPr>
          <a:xfrm>
            <a:off x="3700762" y="2003911"/>
            <a:ext cx="409842" cy="409814"/>
            <a:chOff x="5732756" y="2682276"/>
            <a:chExt cx="719905" cy="719856"/>
          </a:xfrm>
        </p:grpSpPr>
        <p:sp>
          <p:nvSpPr>
            <p:cNvPr id="668" name="Google Shape;668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4290587" y="2003906"/>
            <a:ext cx="409848" cy="409826"/>
            <a:chOff x="6768809" y="2682265"/>
            <a:chExt cx="719915" cy="719877"/>
          </a:xfrm>
        </p:grpSpPr>
        <p:sp>
          <p:nvSpPr>
            <p:cNvPr id="672" name="Google Shape;672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880416" y="2003933"/>
            <a:ext cx="409963" cy="409772"/>
            <a:chOff x="7804870" y="2682313"/>
            <a:chExt cx="720118" cy="719782"/>
          </a:xfrm>
        </p:grpSpPr>
        <p:sp>
          <p:nvSpPr>
            <p:cNvPr id="677" name="Google Shape;677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470362" y="2003721"/>
            <a:ext cx="410460" cy="410196"/>
            <a:chOff x="8841135" y="2681940"/>
            <a:chExt cx="720990" cy="720527"/>
          </a:xfrm>
        </p:grpSpPr>
        <p:sp>
          <p:nvSpPr>
            <p:cNvPr id="683" name="Google Shape;683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110394" y="2003696"/>
            <a:ext cx="409384" cy="409384"/>
            <a:chOff x="4103687" y="1439862"/>
            <a:chExt cx="3986212" cy="3986211"/>
          </a:xfrm>
        </p:grpSpPr>
        <p:sp>
          <p:nvSpPr>
            <p:cNvPr id="690" name="Google Shape;690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2" name="Google Shape;692;p38"/>
          <p:cNvGrpSpPr/>
          <p:nvPr/>
        </p:nvGrpSpPr>
        <p:grpSpPr>
          <a:xfrm>
            <a:off x="6060804" y="2003937"/>
            <a:ext cx="410009" cy="409763"/>
            <a:chOff x="9878272" y="2682320"/>
            <a:chExt cx="720199" cy="719767"/>
          </a:xfrm>
        </p:grpSpPr>
        <p:sp>
          <p:nvSpPr>
            <p:cNvPr id="693" name="Google Shape;693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6650796" y="2003861"/>
            <a:ext cx="409915" cy="409915"/>
            <a:chOff x="10914618" y="2682187"/>
            <a:chExt cx="720033" cy="720033"/>
          </a:xfrm>
        </p:grpSpPr>
        <p:sp>
          <p:nvSpPr>
            <p:cNvPr id="697" name="Google Shape;697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38"/>
          <p:cNvGrpSpPr/>
          <p:nvPr/>
        </p:nvGrpSpPr>
        <p:grpSpPr>
          <a:xfrm>
            <a:off x="1338115" y="1353442"/>
            <a:ext cx="332494" cy="410021"/>
            <a:chOff x="1582665" y="1011072"/>
            <a:chExt cx="584040" cy="720220"/>
          </a:xfrm>
        </p:grpSpPr>
        <p:sp>
          <p:nvSpPr>
            <p:cNvPr id="704" name="Google Shape;704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38"/>
          <p:cNvGrpSpPr/>
          <p:nvPr/>
        </p:nvGrpSpPr>
        <p:grpSpPr>
          <a:xfrm>
            <a:off x="1891213" y="1353461"/>
            <a:ext cx="349012" cy="410002"/>
            <a:chOff x="2554206" y="1011105"/>
            <a:chExt cx="613055" cy="720187"/>
          </a:xfrm>
        </p:grpSpPr>
        <p:sp>
          <p:nvSpPr>
            <p:cNvPr id="710" name="Google Shape;710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38"/>
          <p:cNvGrpSpPr/>
          <p:nvPr/>
        </p:nvGrpSpPr>
        <p:grpSpPr>
          <a:xfrm>
            <a:off x="6074212" y="1311467"/>
            <a:ext cx="423714" cy="451996"/>
            <a:chOff x="9901824" y="937343"/>
            <a:chExt cx="744273" cy="793950"/>
          </a:xfrm>
        </p:grpSpPr>
        <p:grpSp>
          <p:nvGrpSpPr>
            <p:cNvPr id="714" name="Google Shape;714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5" name="Google Shape;725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38"/>
          <p:cNvGrpSpPr/>
          <p:nvPr/>
        </p:nvGrpSpPr>
        <p:grpSpPr>
          <a:xfrm>
            <a:off x="2460830" y="1353614"/>
            <a:ext cx="340171" cy="409849"/>
            <a:chOff x="3554761" y="1011374"/>
            <a:chExt cx="597525" cy="719918"/>
          </a:xfrm>
        </p:grpSpPr>
        <p:sp>
          <p:nvSpPr>
            <p:cNvPr id="732" name="Google Shape;732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38"/>
          <p:cNvGrpSpPr/>
          <p:nvPr/>
        </p:nvGrpSpPr>
        <p:grpSpPr>
          <a:xfrm>
            <a:off x="3021604" y="1353419"/>
            <a:ext cx="340987" cy="410044"/>
            <a:chOff x="4539787" y="1011032"/>
            <a:chExt cx="598958" cy="720261"/>
          </a:xfrm>
        </p:grpSpPr>
        <p:sp>
          <p:nvSpPr>
            <p:cNvPr id="737" name="Google Shape;737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3583195" y="1353518"/>
            <a:ext cx="337457" cy="409945"/>
            <a:chOff x="5526246" y="1011207"/>
            <a:chExt cx="592758" cy="720086"/>
          </a:xfrm>
        </p:grpSpPr>
        <p:sp>
          <p:nvSpPr>
            <p:cNvPr id="743" name="Google Shape;743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9" name="Google Shape;749;p38"/>
          <p:cNvGrpSpPr/>
          <p:nvPr/>
        </p:nvGrpSpPr>
        <p:grpSpPr>
          <a:xfrm>
            <a:off x="782467" y="1353512"/>
            <a:ext cx="335044" cy="409951"/>
            <a:chOff x="606645" y="1011196"/>
            <a:chExt cx="588520" cy="720096"/>
          </a:xfrm>
        </p:grpSpPr>
        <p:sp>
          <p:nvSpPr>
            <p:cNvPr id="750" name="Google Shape;750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38"/>
          <p:cNvGrpSpPr/>
          <p:nvPr/>
        </p:nvGrpSpPr>
        <p:grpSpPr>
          <a:xfrm>
            <a:off x="6718531" y="1353491"/>
            <a:ext cx="274446" cy="409972"/>
            <a:chOff x="11033597" y="1011159"/>
            <a:chExt cx="482075" cy="720133"/>
          </a:xfrm>
        </p:grpSpPr>
        <p:sp>
          <p:nvSpPr>
            <p:cNvPr id="755" name="Google Shape;755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9" name="Google Shape;759;p38"/>
          <p:cNvGrpSpPr/>
          <p:nvPr/>
        </p:nvGrpSpPr>
        <p:grpSpPr>
          <a:xfrm>
            <a:off x="5429894" y="1311467"/>
            <a:ext cx="423714" cy="451996"/>
            <a:chOff x="8770051" y="937343"/>
            <a:chExt cx="744273" cy="793950"/>
          </a:xfrm>
        </p:grpSpPr>
        <p:sp>
          <p:nvSpPr>
            <p:cNvPr id="760" name="Google Shape;760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5" name="Google Shape;765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66" name="Google Shape;766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6" name="Google Shape;776;p38"/>
          <p:cNvGrpSpPr/>
          <p:nvPr/>
        </p:nvGrpSpPr>
        <p:grpSpPr>
          <a:xfrm>
            <a:off x="4141257" y="1311467"/>
            <a:ext cx="423714" cy="451996"/>
            <a:chOff x="6506504" y="937343"/>
            <a:chExt cx="744273" cy="793950"/>
          </a:xfrm>
        </p:grpSpPr>
        <p:sp>
          <p:nvSpPr>
            <p:cNvPr id="777" name="Google Shape;777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0" name="Google Shape;780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81" name="Google Shape;78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1" name="Google Shape;791;p38"/>
          <p:cNvGrpSpPr/>
          <p:nvPr/>
        </p:nvGrpSpPr>
        <p:grpSpPr>
          <a:xfrm>
            <a:off x="4785575" y="1311467"/>
            <a:ext cx="423714" cy="451996"/>
            <a:chOff x="7638277" y="937343"/>
            <a:chExt cx="744273" cy="793950"/>
          </a:xfrm>
        </p:grpSpPr>
        <p:sp>
          <p:nvSpPr>
            <p:cNvPr id="792" name="Google Shape;792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6" name="Google Shape;796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97" name="Google Shape;797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7" name="Google Shape;807;p38"/>
          <p:cNvGrpSpPr/>
          <p:nvPr/>
        </p:nvGrpSpPr>
        <p:grpSpPr>
          <a:xfrm>
            <a:off x="2523188" y="3325221"/>
            <a:ext cx="409987" cy="368586"/>
            <a:chOff x="3778727" y="4460423"/>
            <a:chExt cx="720160" cy="647438"/>
          </a:xfrm>
        </p:grpSpPr>
        <p:sp>
          <p:nvSpPr>
            <p:cNvPr id="808" name="Google Shape;808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754485" y="3311495"/>
            <a:ext cx="409896" cy="396039"/>
            <a:chOff x="557494" y="4436312"/>
            <a:chExt cx="720000" cy="695660"/>
          </a:xfrm>
        </p:grpSpPr>
        <p:sp>
          <p:nvSpPr>
            <p:cNvPr id="816" name="Google Shape;816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02351" y="3304515"/>
            <a:ext cx="410036" cy="409999"/>
            <a:chOff x="5926265" y="4424051"/>
            <a:chExt cx="720246" cy="720181"/>
          </a:xfrm>
        </p:grpSpPr>
        <p:sp>
          <p:nvSpPr>
            <p:cNvPr id="821" name="Google Shape;821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38"/>
          <p:cNvGrpSpPr/>
          <p:nvPr/>
        </p:nvGrpSpPr>
        <p:grpSpPr>
          <a:xfrm>
            <a:off x="1344002" y="3322499"/>
            <a:ext cx="409896" cy="374031"/>
            <a:chOff x="1631150" y="4455641"/>
            <a:chExt cx="720000" cy="657002"/>
          </a:xfrm>
        </p:grpSpPr>
        <p:sp>
          <p:nvSpPr>
            <p:cNvPr id="826" name="Google Shape;826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933560" y="3321962"/>
            <a:ext cx="409896" cy="375106"/>
            <a:chOff x="2704878" y="4454697"/>
            <a:chExt cx="720000" cy="658889"/>
          </a:xfrm>
        </p:grpSpPr>
        <p:sp>
          <p:nvSpPr>
            <p:cNvPr id="832" name="Google Shape;832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3112875" y="3323763"/>
            <a:ext cx="409775" cy="371503"/>
            <a:chOff x="4852681" y="4457861"/>
            <a:chExt cx="719788" cy="652561"/>
          </a:xfrm>
        </p:grpSpPr>
        <p:sp>
          <p:nvSpPr>
            <p:cNvPr id="839" name="Google Shape;839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38"/>
          <p:cNvGrpSpPr/>
          <p:nvPr/>
        </p:nvGrpSpPr>
        <p:grpSpPr>
          <a:xfrm>
            <a:off x="4292087" y="3314967"/>
            <a:ext cx="410023" cy="389095"/>
            <a:chOff x="7000306" y="4442411"/>
            <a:chExt cx="720224" cy="683463"/>
          </a:xfrm>
        </p:grpSpPr>
        <p:sp>
          <p:nvSpPr>
            <p:cNvPr id="843" name="Google Shape;843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4881811" y="3312941"/>
            <a:ext cx="409987" cy="393147"/>
            <a:chOff x="8074325" y="4438852"/>
            <a:chExt cx="720160" cy="690579"/>
          </a:xfrm>
        </p:grpSpPr>
        <p:sp>
          <p:nvSpPr>
            <p:cNvPr id="849" name="Google Shape;849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38"/>
          <p:cNvGrpSpPr/>
          <p:nvPr/>
        </p:nvGrpSpPr>
        <p:grpSpPr>
          <a:xfrm>
            <a:off x="6061204" y="3325772"/>
            <a:ext cx="409849" cy="367484"/>
            <a:chOff x="9878975" y="4425243"/>
            <a:chExt cx="719918" cy="645502"/>
          </a:xfrm>
        </p:grpSpPr>
        <p:sp>
          <p:nvSpPr>
            <p:cNvPr id="856" name="Google Shape;856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6650754" y="3315472"/>
            <a:ext cx="409993" cy="388085"/>
            <a:chOff x="10914544" y="4407150"/>
            <a:chExt cx="720170" cy="681687"/>
          </a:xfrm>
        </p:grpSpPr>
        <p:sp>
          <p:nvSpPr>
            <p:cNvPr id="860" name="Google Shape;860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5471493" y="3322935"/>
            <a:ext cx="410011" cy="373158"/>
            <a:chOff x="8843122" y="4420259"/>
            <a:chExt cx="720202" cy="655469"/>
          </a:xfrm>
        </p:grpSpPr>
        <p:sp>
          <p:nvSpPr>
            <p:cNvPr id="865" name="Google Shape;865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38"/>
          <p:cNvGrpSpPr/>
          <p:nvPr/>
        </p:nvGrpSpPr>
        <p:grpSpPr>
          <a:xfrm>
            <a:off x="2531139" y="2677817"/>
            <a:ext cx="410018" cy="362841"/>
            <a:chOff x="1510757" y="3225422"/>
            <a:chExt cx="720214" cy="637347"/>
          </a:xfrm>
        </p:grpSpPr>
        <p:sp>
          <p:nvSpPr>
            <p:cNvPr id="872" name="Google Shape;872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38"/>
          <p:cNvGrpSpPr/>
          <p:nvPr/>
        </p:nvGrpSpPr>
        <p:grpSpPr>
          <a:xfrm>
            <a:off x="3167019" y="2693931"/>
            <a:ext cx="409976" cy="330615"/>
            <a:chOff x="2595501" y="3253725"/>
            <a:chExt cx="720141" cy="580739"/>
          </a:xfrm>
        </p:grpSpPr>
        <p:sp>
          <p:nvSpPr>
            <p:cNvPr id="880" name="Google Shape;880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38"/>
          <p:cNvGrpSpPr/>
          <p:nvPr/>
        </p:nvGrpSpPr>
        <p:grpSpPr>
          <a:xfrm>
            <a:off x="4438676" y="2654354"/>
            <a:ext cx="408239" cy="409768"/>
            <a:chOff x="4764809" y="3184208"/>
            <a:chExt cx="717090" cy="719775"/>
          </a:xfrm>
        </p:grpSpPr>
        <p:sp>
          <p:nvSpPr>
            <p:cNvPr id="885" name="Google Shape;885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8" name="Google Shape;888;p38"/>
          <p:cNvGrpSpPr/>
          <p:nvPr/>
        </p:nvGrpSpPr>
        <p:grpSpPr>
          <a:xfrm>
            <a:off x="3802857" y="2680993"/>
            <a:ext cx="409956" cy="356490"/>
            <a:chOff x="3680173" y="3231000"/>
            <a:chExt cx="720106" cy="626190"/>
          </a:xfrm>
        </p:grpSpPr>
        <p:sp>
          <p:nvSpPr>
            <p:cNvPr id="889" name="Google Shape;889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38"/>
          <p:cNvGrpSpPr/>
          <p:nvPr/>
        </p:nvGrpSpPr>
        <p:grpSpPr>
          <a:xfrm>
            <a:off x="5708578" y="2654318"/>
            <a:ext cx="407692" cy="409841"/>
            <a:chOff x="6931035" y="3184144"/>
            <a:chExt cx="716128" cy="719903"/>
          </a:xfrm>
        </p:grpSpPr>
        <p:sp>
          <p:nvSpPr>
            <p:cNvPr id="893" name="Google Shape;893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5072777" y="2654274"/>
            <a:ext cx="409939" cy="409927"/>
            <a:chOff x="5846429" y="3184067"/>
            <a:chExt cx="720076" cy="720055"/>
          </a:xfrm>
        </p:grpSpPr>
        <p:sp>
          <p:nvSpPr>
            <p:cNvPr id="898" name="Google Shape;898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38"/>
          <p:cNvGrpSpPr/>
          <p:nvPr/>
        </p:nvGrpSpPr>
        <p:grpSpPr>
          <a:xfrm>
            <a:off x="2025963" y="2654224"/>
            <a:ext cx="279314" cy="410029"/>
            <a:chOff x="655600" y="3183978"/>
            <a:chExt cx="490627" cy="720234"/>
          </a:xfrm>
        </p:grpSpPr>
        <p:sp>
          <p:nvSpPr>
            <p:cNvPr id="903" name="Google Shape;903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8"/>
          <p:cNvGrpSpPr/>
          <p:nvPr/>
        </p:nvGrpSpPr>
        <p:grpSpPr>
          <a:xfrm>
            <a:off x="6342132" y="2654330"/>
            <a:ext cx="174547" cy="409816"/>
            <a:chOff x="8011692" y="3184166"/>
            <a:chExt cx="306600" cy="719859"/>
          </a:xfrm>
        </p:grpSpPr>
        <p:sp>
          <p:nvSpPr>
            <p:cNvPr id="909" name="Google Shape;909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8"/>
          <p:cNvGrpSpPr/>
          <p:nvPr/>
        </p:nvGrpSpPr>
        <p:grpSpPr>
          <a:xfrm>
            <a:off x="6742360" y="2654222"/>
            <a:ext cx="226478" cy="409875"/>
            <a:chOff x="4556125" y="630237"/>
            <a:chExt cx="3081338" cy="5568950"/>
          </a:xfrm>
        </p:grpSpPr>
        <p:sp>
          <p:nvSpPr>
            <p:cNvPr id="916" name="Google Shape;916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38"/>
          <p:cNvGrpSpPr/>
          <p:nvPr/>
        </p:nvGrpSpPr>
        <p:grpSpPr>
          <a:xfrm>
            <a:off x="1390160" y="2654283"/>
            <a:ext cx="409977" cy="409911"/>
            <a:chOff x="1674084" y="3214987"/>
            <a:chExt cx="720142" cy="720027"/>
          </a:xfrm>
        </p:grpSpPr>
        <p:sp>
          <p:nvSpPr>
            <p:cNvPr id="924" name="Google Shape;924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8"/>
          <p:cNvGrpSpPr/>
          <p:nvPr/>
        </p:nvGrpSpPr>
        <p:grpSpPr>
          <a:xfrm>
            <a:off x="754495" y="2654248"/>
            <a:ext cx="409802" cy="409981"/>
            <a:chOff x="557511" y="3214925"/>
            <a:chExt cx="719836" cy="720150"/>
          </a:xfrm>
        </p:grpSpPr>
        <p:sp>
          <p:nvSpPr>
            <p:cNvPr id="937" name="Google Shape;937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8"/>
          <p:cNvGrpSpPr/>
          <p:nvPr/>
        </p:nvGrpSpPr>
        <p:grpSpPr>
          <a:xfrm>
            <a:off x="702859" y="3975400"/>
            <a:ext cx="409945" cy="368184"/>
            <a:chOff x="1147762" y="1131887"/>
            <a:chExt cx="5137150" cy="4619626"/>
          </a:xfrm>
        </p:grpSpPr>
        <p:sp>
          <p:nvSpPr>
            <p:cNvPr id="942" name="Google Shape;942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38"/>
          <p:cNvGrpSpPr/>
          <p:nvPr/>
        </p:nvGrpSpPr>
        <p:grpSpPr>
          <a:xfrm>
            <a:off x="1436314" y="3969673"/>
            <a:ext cx="410308" cy="380329"/>
            <a:chOff x="1570037" y="1341437"/>
            <a:chExt cx="4943475" cy="4576762"/>
          </a:xfrm>
        </p:grpSpPr>
        <p:sp>
          <p:nvSpPr>
            <p:cNvPr id="946" name="Google Shape;946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8"/>
          <p:cNvGrpSpPr/>
          <p:nvPr/>
        </p:nvGrpSpPr>
        <p:grpSpPr>
          <a:xfrm>
            <a:off x="3721969" y="3954800"/>
            <a:ext cx="405897" cy="409934"/>
            <a:chOff x="5770007" y="5489899"/>
            <a:chExt cx="712976" cy="720067"/>
          </a:xfrm>
        </p:grpSpPr>
        <p:sp>
          <p:nvSpPr>
            <p:cNvPr id="953" name="Google Shape;953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38"/>
          <p:cNvGrpSpPr/>
          <p:nvPr/>
        </p:nvGrpSpPr>
        <p:grpSpPr>
          <a:xfrm>
            <a:off x="4451106" y="3975466"/>
            <a:ext cx="409869" cy="368641"/>
            <a:chOff x="7050768" y="5526199"/>
            <a:chExt cx="719953" cy="647534"/>
          </a:xfrm>
        </p:grpSpPr>
        <p:sp>
          <p:nvSpPr>
            <p:cNvPr id="962" name="Google Shape;962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38"/>
          <p:cNvGrpSpPr/>
          <p:nvPr/>
        </p:nvGrpSpPr>
        <p:grpSpPr>
          <a:xfrm>
            <a:off x="5917597" y="3975531"/>
            <a:ext cx="409897" cy="368483"/>
            <a:chOff x="9626723" y="5526313"/>
            <a:chExt cx="720002" cy="647256"/>
          </a:xfrm>
        </p:grpSpPr>
        <p:sp>
          <p:nvSpPr>
            <p:cNvPr id="975" name="Google Shape;975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38"/>
          <p:cNvGrpSpPr/>
          <p:nvPr/>
        </p:nvGrpSpPr>
        <p:grpSpPr>
          <a:xfrm>
            <a:off x="6650827" y="3954779"/>
            <a:ext cx="409806" cy="409954"/>
            <a:chOff x="10914672" y="5489861"/>
            <a:chExt cx="719842" cy="720102"/>
          </a:xfrm>
        </p:grpSpPr>
        <p:sp>
          <p:nvSpPr>
            <p:cNvPr id="988" name="Google Shape;988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38"/>
          <p:cNvGrpSpPr/>
          <p:nvPr/>
        </p:nvGrpSpPr>
        <p:grpSpPr>
          <a:xfrm>
            <a:off x="5184313" y="3964219"/>
            <a:ext cx="410025" cy="391102"/>
            <a:chOff x="8338678" y="5506443"/>
            <a:chExt cx="720227" cy="686988"/>
          </a:xfrm>
        </p:grpSpPr>
        <p:sp>
          <p:nvSpPr>
            <p:cNvPr id="1001" name="Google Shape;1001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7" name="Google Shape;1007;p38"/>
          <p:cNvGrpSpPr/>
          <p:nvPr/>
        </p:nvGrpSpPr>
        <p:grpSpPr>
          <a:xfrm>
            <a:off x="2169191" y="4014425"/>
            <a:ext cx="1229490" cy="290660"/>
            <a:chOff x="3042485" y="5594633"/>
            <a:chExt cx="2159652" cy="510557"/>
          </a:xfrm>
        </p:grpSpPr>
        <p:sp>
          <p:nvSpPr>
            <p:cNvPr id="1008" name="Google Shape;1008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>
            <a:off x="7276544" y="1333785"/>
            <a:ext cx="409961" cy="407396"/>
            <a:chOff x="1442627" y="5710929"/>
            <a:chExt cx="594318" cy="590600"/>
          </a:xfrm>
        </p:grpSpPr>
        <p:sp>
          <p:nvSpPr>
            <p:cNvPr id="1024" name="Google Shape;1024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7309963" y="3955080"/>
            <a:ext cx="343109" cy="410009"/>
            <a:chOff x="8095060" y="5664590"/>
            <a:chExt cx="497404" cy="594389"/>
          </a:xfrm>
        </p:grpSpPr>
        <p:grpSp>
          <p:nvGrpSpPr>
            <p:cNvPr id="1029" name="Google Shape;1029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30" name="Google Shape;1030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3" name="Google Shape;1033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34" name="Google Shape;1034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7" name="Google Shape;1037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38" name="Google Shape;1038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1" name="Google Shape;1041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42" name="Google Shape;1042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5" name="Google Shape;1045;p38"/>
          <p:cNvGrpSpPr/>
          <p:nvPr/>
        </p:nvGrpSpPr>
        <p:grpSpPr>
          <a:xfrm>
            <a:off x="7276544" y="2003919"/>
            <a:ext cx="512441" cy="409956"/>
            <a:chOff x="4607809" y="5664627"/>
            <a:chExt cx="742883" cy="594312"/>
          </a:xfrm>
        </p:grpSpPr>
        <p:sp>
          <p:nvSpPr>
            <p:cNvPr id="1046" name="Google Shape;1046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38"/>
          <p:cNvGrpSpPr/>
          <p:nvPr/>
        </p:nvGrpSpPr>
        <p:grpSpPr>
          <a:xfrm>
            <a:off x="7276544" y="2654246"/>
            <a:ext cx="993188" cy="409852"/>
            <a:chOff x="2571250" y="5664711"/>
            <a:chExt cx="1439820" cy="594160"/>
          </a:xfrm>
        </p:grpSpPr>
        <p:sp>
          <p:nvSpPr>
            <p:cNvPr id="1055" name="Google Shape;1055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38"/>
          <p:cNvGrpSpPr/>
          <p:nvPr/>
        </p:nvGrpSpPr>
        <p:grpSpPr>
          <a:xfrm>
            <a:off x="7276555" y="3304467"/>
            <a:ext cx="590901" cy="410234"/>
            <a:chOff x="6332670" y="5663946"/>
            <a:chExt cx="856627" cy="594715"/>
          </a:xfrm>
        </p:grpSpPr>
        <p:grpSp>
          <p:nvGrpSpPr>
            <p:cNvPr id="1080" name="Google Shape;1080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81" name="Google Shape;108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3" name="Google Shape;1083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84" name="Google Shape;1084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6" name="Google Shape;1086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87" name="Google Shape;1087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9" name="Google Shape;1089;p38"/>
          <p:cNvSpPr txBox="1"/>
          <p:nvPr>
            <p:ph idx="4294967295" type="title"/>
          </p:nvPr>
        </p:nvSpPr>
        <p:spPr>
          <a:xfrm>
            <a:off x="702900" y="6836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/>
          </a:p>
        </p:txBody>
      </p:sp>
      <p:sp>
        <p:nvSpPr>
          <p:cNvPr id="1090" name="Google Shape;1090;p38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9"/>
          <p:cNvSpPr txBox="1"/>
          <p:nvPr/>
        </p:nvSpPr>
        <p:spPr>
          <a:xfrm>
            <a:off x="908200" y="2221850"/>
            <a:ext cx="73275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🍇🍈🍉🍊🍋🍌🍍🥭🍎🍏🍐🍑🍒🍓🥝🍅🥥🥑🍆🥔🥕🌽🌶️🥒🥬🥦🧄🧅🍄🥜🌰🍞🥐🥖🥨🥯🥞🧇🧀🍖🍗🥩🥓🍔🍟🍕🌭🥪🌮🌯🥙🧆🥚🍳🥘🍲🥣🥗🍿🧈🧂🥫🍱🍘🍙🍚🍛🍜🍝🍠🍢🍣🍤🍥🥮🍡🥟🥠🥡🦪🍦🍧🍨🍩🍪🎂🍰🧁🥧🍫🍬🍭🍮🍯🍼🥛☕🍵🍶🍾🍷🍸🍹🍺🍻🥂🥃🥤🧃🧉🧊🥢🍽️🍴🥄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96" name="Google Shape;1096;p39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7" name="Google Shape;1097;p39"/>
          <p:cNvSpPr txBox="1"/>
          <p:nvPr>
            <p:ph idx="4294967295" type="body"/>
          </p:nvPr>
        </p:nvSpPr>
        <p:spPr>
          <a:xfrm>
            <a:off x="908328" y="8564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Google Shape;1102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04" name="Google Shape;1104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05" name="Google Shape;1105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06" name="Google Shape;1106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7" name="Google Shape;1107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8" name="Google Shape;1108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09" name="Google Shape;1109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0" name="Google Shape;1110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11" name="Google Shape;1111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12" name="Google Shape;1112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3" name="Google Shape;1113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14" name="Google Shape;1114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15" name="Google Shape;1115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6" name="Google Shape;1116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4294967295" type="ctrTitle"/>
          </p:nvPr>
        </p:nvSpPr>
        <p:spPr>
          <a:xfrm>
            <a:off x="702900" y="1531735"/>
            <a:ext cx="33126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Hello!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11" name="Google Shape;111;p14"/>
          <p:cNvSpPr txBox="1"/>
          <p:nvPr>
            <p:ph idx="4294967295" type="subTitle"/>
          </p:nvPr>
        </p:nvSpPr>
        <p:spPr>
          <a:xfrm>
            <a:off x="702900" y="2523374"/>
            <a:ext cx="3312600" cy="1088400"/>
          </a:xfrm>
          <a:prstGeom prst="rect">
            <a:avLst/>
          </a:prstGeom>
          <a:effectLst>
            <a:outerShdw blurRad="42863" rotWithShape="0" algn="bl" dir="5400000" dist="9525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 am Jayden Smith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 am here because I love to give presentations. 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You can find me at @username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11364" r="31814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1" name="Google Shape;131;p17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</a:t>
            </a:r>
            <a:r>
              <a:rPr b="1" lang="en">
                <a:highlight>
                  <a:schemeClr val="lt2"/>
                </a:highlight>
                <a:latin typeface="Nunito Sans"/>
                <a:ea typeface="Nunito Sans"/>
                <a:cs typeface="Nunito Sans"/>
                <a:sym typeface="Nunito Sans"/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4294967295" type="ctrTitle"/>
          </p:nvPr>
        </p:nvSpPr>
        <p:spPr>
          <a:xfrm>
            <a:off x="855300" y="1246975"/>
            <a:ext cx="4092000" cy="157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Big </a:t>
            </a:r>
            <a:r>
              <a:rPr lang="en" sz="6000">
                <a:solidFill>
                  <a:schemeClr val="accent1"/>
                </a:solidFill>
              </a:rPr>
              <a:t>c</a:t>
            </a:r>
            <a:r>
              <a:rPr lang="en" sz="6000">
                <a:solidFill>
                  <a:schemeClr val="accent1"/>
                </a:solidFill>
              </a:rPr>
              <a:t>oncept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139" name="Google Shape;139;p18"/>
          <p:cNvSpPr txBox="1"/>
          <p:nvPr>
            <p:ph idx="4294967295" type="subTitle"/>
          </p:nvPr>
        </p:nvSpPr>
        <p:spPr>
          <a:xfrm>
            <a:off x="855300" y="2808274"/>
            <a:ext cx="4092000" cy="10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Bring the attention of your audience over a key concept using icons or illustrations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 rot="1056907">
            <a:off x="5420508" y="2717264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60" name="Google Shape;160;p19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9717" r="9709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9" name="Google Shape;169;p20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0" name="Google Shape;170;p20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