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Vidaloka"/>
      <p:regular r:id="rId39"/>
    </p:embeddedFont>
    <p:embeddedFont>
      <p:font typeface="Tino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110C04-E435-40C2-8D50-B3C0E5628B17}">
  <a:tblStyle styleId="{B8110C04-E435-40C2-8D50-B3C0E5628B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nos-regular.fntdata"/><Relationship Id="rId20" Type="http://schemas.openxmlformats.org/officeDocument/2006/relationships/slide" Target="slides/slide15.xml"/><Relationship Id="rId42" Type="http://schemas.openxmlformats.org/officeDocument/2006/relationships/font" Target="fonts/Tinos-italic.fntdata"/><Relationship Id="rId41" Type="http://schemas.openxmlformats.org/officeDocument/2006/relationships/font" Target="fonts/Tinos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Tino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Vidaloka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8036b4e264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8036b4e26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63c1a1a9d4_1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63c1a1a9d4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2918075" y="917875"/>
            <a:ext cx="3307800" cy="3307800"/>
          </a:xfrm>
          <a:prstGeom prst="rect">
            <a:avLst/>
          </a:prstGeom>
          <a:solidFill>
            <a:schemeClr val="accent2"/>
          </a:solidFill>
          <a:ln cap="flat" cmpd="sng" w="152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217625" y="1206625"/>
            <a:ext cx="2708700" cy="27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ntainer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554700" y="544650"/>
            <a:ext cx="8034600" cy="4054200"/>
          </a:xfrm>
          <a:prstGeom prst="rect">
            <a:avLst/>
          </a:prstGeom>
          <a:solidFill>
            <a:srgbClr val="EFEFEF"/>
          </a:solidFill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3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2" name="Google Shape;82;p12"/>
          <p:cNvGrpSpPr/>
          <p:nvPr/>
        </p:nvGrpSpPr>
        <p:grpSpPr>
          <a:xfrm>
            <a:off x="4414050" y="4579950"/>
            <a:ext cx="315900" cy="98400"/>
            <a:chOff x="4414050" y="1436450"/>
            <a:chExt cx="315900" cy="98400"/>
          </a:xfrm>
        </p:grpSpPr>
        <p:cxnSp>
          <p:nvCxnSpPr>
            <p:cNvPr id="83" name="Google Shape;83;p12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84" name="Google Shape;84;p12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rame">
  <p:cSld name="BLANK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10576" name="adj1"/>
            </a:avLst>
          </a:prstGeom>
          <a:solidFill>
            <a:srgbClr val="1A0808">
              <a:alpha val="42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7750" y="224000"/>
            <a:ext cx="8848500" cy="4712100"/>
          </a:xfrm>
          <a:prstGeom prst="frame">
            <a:avLst>
              <a:gd fmla="val 7899" name="adj1"/>
            </a:avLst>
          </a:prstGeom>
          <a:noFill/>
          <a:ln>
            <a:noFill/>
          </a:ln>
        </p:spPr>
      </p:pic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554700" y="544650"/>
            <a:ext cx="8034600" cy="4054200"/>
          </a:xfrm>
          <a:prstGeom prst="rect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918075" y="917875"/>
            <a:ext cx="3307800" cy="3307800"/>
          </a:xfrm>
          <a:prstGeom prst="rect">
            <a:avLst/>
          </a:prstGeom>
          <a:solidFill>
            <a:schemeClr val="accent2"/>
          </a:solidFill>
          <a:ln cap="flat" cmpd="sng" w="152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3258675" y="1643125"/>
            <a:ext cx="2626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258675" y="3068654"/>
            <a:ext cx="2626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i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i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i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i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i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i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i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i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i="1" sz="14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17" name="Google Shape;17;p3"/>
          <p:cNvGrpSpPr/>
          <p:nvPr/>
        </p:nvGrpSpPr>
        <p:grpSpPr>
          <a:xfrm>
            <a:off x="4414050" y="2903550"/>
            <a:ext cx="315900" cy="98400"/>
            <a:chOff x="4414050" y="1436450"/>
            <a:chExt cx="315900" cy="98400"/>
          </a:xfrm>
        </p:grpSpPr>
        <p:cxnSp>
          <p:nvCxnSpPr>
            <p:cNvPr id="18" name="Google Shape;18;p3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19" name="Google Shape;19;p3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2682794" y="682601"/>
            <a:ext cx="3778500" cy="3778500"/>
          </a:xfrm>
          <a:prstGeom prst="rect">
            <a:avLst/>
          </a:prstGeom>
          <a:solidFill>
            <a:schemeClr val="accent2"/>
          </a:solidFill>
          <a:ln cap="flat" cmpd="sng" w="152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2971400" y="1313275"/>
            <a:ext cx="3201300" cy="25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683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Char char="⬗"/>
              <a:defRPr i="1">
                <a:solidFill>
                  <a:srgbClr val="FFFFFF"/>
                </a:solidFill>
              </a:defRPr>
            </a:lvl1pPr>
            <a:lvl2pPr indent="-3683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◇"/>
              <a:defRPr i="1">
                <a:solidFill>
                  <a:srgbClr val="FFFFFF"/>
                </a:solidFill>
              </a:defRPr>
            </a:lvl2pPr>
            <a:lvl3pPr indent="-3683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◇"/>
              <a:defRPr i="1">
                <a:solidFill>
                  <a:srgbClr val="FFFFFF"/>
                </a:solidFill>
              </a:defRPr>
            </a:lvl3pPr>
            <a:lvl4pPr indent="-3683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◇"/>
              <a:defRPr i="1">
                <a:solidFill>
                  <a:srgbClr val="FFFFFF"/>
                </a:solidFill>
              </a:defRPr>
            </a:lvl4pPr>
            <a:lvl5pPr indent="-3683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◇"/>
              <a:defRPr i="1">
                <a:solidFill>
                  <a:srgbClr val="FFFFFF"/>
                </a:solidFill>
              </a:defRPr>
            </a:lvl5pPr>
            <a:lvl6pPr indent="-3683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◇"/>
              <a:defRPr i="1">
                <a:solidFill>
                  <a:srgbClr val="FFFFFF"/>
                </a:solidFill>
              </a:defRPr>
            </a:lvl6pPr>
            <a:lvl7pPr indent="-3683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◇"/>
              <a:defRPr i="1">
                <a:solidFill>
                  <a:srgbClr val="FFFFFF"/>
                </a:solidFill>
              </a:defRPr>
            </a:lvl7pPr>
            <a:lvl8pPr indent="-3683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◇"/>
              <a:defRPr i="1">
                <a:solidFill>
                  <a:srgbClr val="FFFFFF"/>
                </a:solidFill>
              </a:defRPr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◇"/>
              <a:defRPr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“</a:t>
            </a:r>
            <a:endParaRPr sz="60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4414050" y="4046550"/>
            <a:ext cx="315900" cy="98400"/>
            <a:chOff x="4414050" y="1436450"/>
            <a:chExt cx="315900" cy="98400"/>
          </a:xfrm>
        </p:grpSpPr>
        <p:cxnSp>
          <p:nvCxnSpPr>
            <p:cNvPr id="26" name="Google Shape;26;p4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27" name="Google Shape;27;p4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solidFill>
          <a:srgbClr val="9E7C59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554700" y="544650"/>
            <a:ext cx="8034600" cy="4054200"/>
          </a:xfrm>
          <a:prstGeom prst="rect">
            <a:avLst/>
          </a:prstGeom>
          <a:solidFill>
            <a:srgbClr val="EFEFEF"/>
          </a:solidFill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3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902900" y="1598734"/>
            <a:ext cx="73383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Clr>
                <a:srgbClr val="9E7C59"/>
              </a:buClr>
              <a:buSzPts val="2200"/>
              <a:buChar char="⬗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4414050" y="1316883"/>
            <a:ext cx="315900" cy="98400"/>
            <a:chOff x="4414050" y="1436450"/>
            <a:chExt cx="315900" cy="98400"/>
          </a:xfrm>
        </p:grpSpPr>
        <p:cxnSp>
          <p:nvCxnSpPr>
            <p:cNvPr id="34" name="Google Shape;34;p5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35" name="Google Shape;35;p5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 slide">
  <p:cSld name="TITLE_AND_BODY_1">
    <p:bg>
      <p:bgPr>
        <a:solidFill>
          <a:srgbClr val="9E7C59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554700" y="544650"/>
            <a:ext cx="4025400" cy="4054200"/>
          </a:xfrm>
          <a:prstGeom prst="rect">
            <a:avLst/>
          </a:prstGeom>
          <a:solidFill>
            <a:srgbClr val="EFEFEF"/>
          </a:solidFill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3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902900" y="742300"/>
            <a:ext cx="32916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902900" y="1598730"/>
            <a:ext cx="32916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Clr>
                <a:srgbClr val="9E7C59"/>
              </a:buClr>
              <a:buSzPts val="2200"/>
              <a:buChar char="⬗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2409450" y="1316883"/>
            <a:ext cx="315900" cy="98400"/>
            <a:chOff x="4414050" y="1436450"/>
            <a:chExt cx="315900" cy="98400"/>
          </a:xfrm>
        </p:grpSpPr>
        <p:cxnSp>
          <p:nvCxnSpPr>
            <p:cNvPr id="42" name="Google Shape;42;p6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43" name="Google Shape;43;p6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554700" y="544650"/>
            <a:ext cx="8034600" cy="4054200"/>
          </a:xfrm>
          <a:prstGeom prst="rect">
            <a:avLst/>
          </a:prstGeom>
          <a:solidFill>
            <a:srgbClr val="EFEFEF"/>
          </a:solidFill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3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7"/>
          <p:cNvGrpSpPr/>
          <p:nvPr/>
        </p:nvGrpSpPr>
        <p:grpSpPr>
          <a:xfrm>
            <a:off x="4414050" y="1316883"/>
            <a:ext cx="315900" cy="98400"/>
            <a:chOff x="4414050" y="1436450"/>
            <a:chExt cx="315900" cy="98400"/>
          </a:xfrm>
        </p:grpSpPr>
        <p:cxnSp>
          <p:nvCxnSpPr>
            <p:cNvPr id="47" name="Google Shape;47;p7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48" name="Google Shape;48;p7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7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902825" y="1600600"/>
            <a:ext cx="3561900" cy="28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⬗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679246" y="1600600"/>
            <a:ext cx="3561900" cy="28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⬗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554700" y="544650"/>
            <a:ext cx="8034600" cy="4054200"/>
          </a:xfrm>
          <a:prstGeom prst="rect">
            <a:avLst/>
          </a:prstGeom>
          <a:solidFill>
            <a:srgbClr val="EFEFEF"/>
          </a:solidFill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3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8"/>
          <p:cNvGrpSpPr/>
          <p:nvPr/>
        </p:nvGrpSpPr>
        <p:grpSpPr>
          <a:xfrm>
            <a:off x="4414050" y="1316883"/>
            <a:ext cx="315900" cy="98400"/>
            <a:chOff x="4414050" y="1436450"/>
            <a:chExt cx="315900" cy="98400"/>
          </a:xfrm>
        </p:grpSpPr>
        <p:cxnSp>
          <p:nvCxnSpPr>
            <p:cNvPr id="56" name="Google Shape;56;p8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57" name="Google Shape;57;p8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902900" y="1592400"/>
            <a:ext cx="2365200" cy="28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⬗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9pPr>
          </a:lstStyle>
          <a:p/>
        </p:txBody>
      </p:sp>
      <p:sp>
        <p:nvSpPr>
          <p:cNvPr id="60" name="Google Shape;60;p8"/>
          <p:cNvSpPr txBox="1"/>
          <p:nvPr>
            <p:ph idx="2" type="body"/>
          </p:nvPr>
        </p:nvSpPr>
        <p:spPr>
          <a:xfrm>
            <a:off x="3389475" y="1592400"/>
            <a:ext cx="2365200" cy="28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⬗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9pPr>
          </a:lstStyle>
          <a:p/>
        </p:txBody>
      </p:sp>
      <p:sp>
        <p:nvSpPr>
          <p:cNvPr id="61" name="Google Shape;61;p8"/>
          <p:cNvSpPr txBox="1"/>
          <p:nvPr>
            <p:ph idx="3" type="body"/>
          </p:nvPr>
        </p:nvSpPr>
        <p:spPr>
          <a:xfrm>
            <a:off x="5876050" y="1592400"/>
            <a:ext cx="2365200" cy="28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⬗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554700" y="544650"/>
            <a:ext cx="8034600" cy="4054200"/>
          </a:xfrm>
          <a:prstGeom prst="rect">
            <a:avLst/>
          </a:prstGeom>
          <a:solidFill>
            <a:srgbClr val="EFEFEF"/>
          </a:solidFill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3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9"/>
          <p:cNvGrpSpPr/>
          <p:nvPr/>
        </p:nvGrpSpPr>
        <p:grpSpPr>
          <a:xfrm>
            <a:off x="4414050" y="1316883"/>
            <a:ext cx="315900" cy="98400"/>
            <a:chOff x="4414050" y="1436450"/>
            <a:chExt cx="315900" cy="98400"/>
          </a:xfrm>
        </p:grpSpPr>
        <p:cxnSp>
          <p:nvCxnSpPr>
            <p:cNvPr id="66" name="Google Shape;66;p9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67" name="Google Shape;67;p9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9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/>
        </p:nvSpPr>
        <p:spPr>
          <a:xfrm>
            <a:off x="554700" y="544650"/>
            <a:ext cx="8034600" cy="4054200"/>
          </a:xfrm>
          <a:prstGeom prst="rect">
            <a:avLst/>
          </a:prstGeom>
          <a:solidFill>
            <a:srgbClr val="EFEFEF"/>
          </a:solidFill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3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10"/>
          <p:cNvGrpSpPr/>
          <p:nvPr/>
        </p:nvGrpSpPr>
        <p:grpSpPr>
          <a:xfrm>
            <a:off x="4414050" y="3983883"/>
            <a:ext cx="315900" cy="98400"/>
            <a:chOff x="4414050" y="1436450"/>
            <a:chExt cx="315900" cy="98400"/>
          </a:xfrm>
        </p:grpSpPr>
        <p:cxnSp>
          <p:nvCxnSpPr>
            <p:cNvPr id="73" name="Google Shape;73;p10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74" name="Google Shape;74;p10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853650" y="3965517"/>
            <a:ext cx="74367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116" y="0"/>
                </a:moveTo>
                <a:lnTo>
                  <a:pt x="0" y="1116"/>
                </a:lnTo>
                <a:lnTo>
                  <a:pt x="0" y="1563"/>
                </a:lnTo>
                <a:lnTo>
                  <a:pt x="1563" y="0"/>
                </a:lnTo>
                <a:close/>
                <a:moveTo>
                  <a:pt x="7367" y="0"/>
                </a:moveTo>
                <a:lnTo>
                  <a:pt x="0" y="7367"/>
                </a:lnTo>
                <a:lnTo>
                  <a:pt x="0" y="7813"/>
                </a:lnTo>
                <a:lnTo>
                  <a:pt x="7813" y="0"/>
                </a:lnTo>
                <a:close/>
                <a:moveTo>
                  <a:pt x="13618" y="0"/>
                </a:moveTo>
                <a:lnTo>
                  <a:pt x="0" y="13618"/>
                </a:lnTo>
                <a:lnTo>
                  <a:pt x="0" y="14064"/>
                </a:lnTo>
                <a:lnTo>
                  <a:pt x="14064" y="0"/>
                </a:lnTo>
                <a:close/>
                <a:moveTo>
                  <a:pt x="19869" y="0"/>
                </a:moveTo>
                <a:lnTo>
                  <a:pt x="0" y="19869"/>
                </a:lnTo>
                <a:lnTo>
                  <a:pt x="0" y="20315"/>
                </a:lnTo>
                <a:lnTo>
                  <a:pt x="20315" y="0"/>
                </a:lnTo>
                <a:close/>
                <a:moveTo>
                  <a:pt x="26119" y="0"/>
                </a:moveTo>
                <a:lnTo>
                  <a:pt x="0" y="26119"/>
                </a:lnTo>
                <a:lnTo>
                  <a:pt x="0" y="26566"/>
                </a:lnTo>
                <a:lnTo>
                  <a:pt x="26566" y="0"/>
                </a:lnTo>
                <a:close/>
                <a:moveTo>
                  <a:pt x="32370" y="0"/>
                </a:moveTo>
                <a:lnTo>
                  <a:pt x="0" y="32370"/>
                </a:lnTo>
                <a:lnTo>
                  <a:pt x="0" y="32817"/>
                </a:lnTo>
                <a:lnTo>
                  <a:pt x="32817" y="0"/>
                </a:lnTo>
                <a:close/>
                <a:moveTo>
                  <a:pt x="38621" y="0"/>
                </a:moveTo>
                <a:lnTo>
                  <a:pt x="0" y="38621"/>
                </a:lnTo>
                <a:lnTo>
                  <a:pt x="0" y="39067"/>
                </a:lnTo>
                <a:lnTo>
                  <a:pt x="39067" y="0"/>
                </a:lnTo>
                <a:close/>
                <a:moveTo>
                  <a:pt x="44872" y="0"/>
                </a:moveTo>
                <a:lnTo>
                  <a:pt x="0" y="44872"/>
                </a:lnTo>
                <a:lnTo>
                  <a:pt x="0" y="45318"/>
                </a:lnTo>
                <a:lnTo>
                  <a:pt x="45318" y="0"/>
                </a:lnTo>
                <a:close/>
                <a:moveTo>
                  <a:pt x="51122" y="0"/>
                </a:moveTo>
                <a:lnTo>
                  <a:pt x="0" y="51122"/>
                </a:lnTo>
                <a:lnTo>
                  <a:pt x="0" y="51569"/>
                </a:lnTo>
                <a:lnTo>
                  <a:pt x="51569" y="0"/>
                </a:lnTo>
                <a:close/>
                <a:moveTo>
                  <a:pt x="57373" y="0"/>
                </a:moveTo>
                <a:lnTo>
                  <a:pt x="0" y="57373"/>
                </a:lnTo>
                <a:lnTo>
                  <a:pt x="0" y="57820"/>
                </a:lnTo>
                <a:lnTo>
                  <a:pt x="57820" y="0"/>
                </a:lnTo>
                <a:close/>
                <a:moveTo>
                  <a:pt x="63624" y="0"/>
                </a:moveTo>
                <a:lnTo>
                  <a:pt x="0" y="63624"/>
                </a:lnTo>
                <a:lnTo>
                  <a:pt x="0" y="64070"/>
                </a:lnTo>
                <a:lnTo>
                  <a:pt x="64071" y="0"/>
                </a:lnTo>
                <a:close/>
                <a:moveTo>
                  <a:pt x="69875" y="0"/>
                </a:moveTo>
                <a:lnTo>
                  <a:pt x="0" y="69875"/>
                </a:lnTo>
                <a:lnTo>
                  <a:pt x="0" y="70321"/>
                </a:lnTo>
                <a:lnTo>
                  <a:pt x="70321" y="0"/>
                </a:lnTo>
                <a:close/>
                <a:moveTo>
                  <a:pt x="76126" y="0"/>
                </a:moveTo>
                <a:lnTo>
                  <a:pt x="0" y="76125"/>
                </a:lnTo>
                <a:lnTo>
                  <a:pt x="0" y="76572"/>
                </a:lnTo>
                <a:lnTo>
                  <a:pt x="76572" y="0"/>
                </a:lnTo>
                <a:close/>
                <a:moveTo>
                  <a:pt x="82376" y="0"/>
                </a:moveTo>
                <a:lnTo>
                  <a:pt x="0" y="82376"/>
                </a:lnTo>
                <a:lnTo>
                  <a:pt x="0" y="82823"/>
                </a:lnTo>
                <a:lnTo>
                  <a:pt x="82823" y="0"/>
                </a:lnTo>
                <a:close/>
                <a:moveTo>
                  <a:pt x="88627" y="0"/>
                </a:moveTo>
                <a:lnTo>
                  <a:pt x="0" y="88627"/>
                </a:lnTo>
                <a:lnTo>
                  <a:pt x="0" y="89073"/>
                </a:lnTo>
                <a:lnTo>
                  <a:pt x="89074" y="0"/>
                </a:lnTo>
                <a:close/>
                <a:moveTo>
                  <a:pt x="94878" y="0"/>
                </a:moveTo>
                <a:lnTo>
                  <a:pt x="0" y="94878"/>
                </a:lnTo>
                <a:lnTo>
                  <a:pt x="0" y="95324"/>
                </a:lnTo>
                <a:lnTo>
                  <a:pt x="95324" y="0"/>
                </a:lnTo>
                <a:close/>
                <a:moveTo>
                  <a:pt x="101129" y="0"/>
                </a:moveTo>
                <a:lnTo>
                  <a:pt x="0" y="101128"/>
                </a:lnTo>
                <a:lnTo>
                  <a:pt x="0" y="101575"/>
                </a:lnTo>
                <a:lnTo>
                  <a:pt x="101575" y="0"/>
                </a:lnTo>
                <a:close/>
                <a:moveTo>
                  <a:pt x="107379" y="0"/>
                </a:moveTo>
                <a:lnTo>
                  <a:pt x="0" y="107379"/>
                </a:lnTo>
                <a:lnTo>
                  <a:pt x="0" y="107826"/>
                </a:lnTo>
                <a:lnTo>
                  <a:pt x="107826" y="0"/>
                </a:lnTo>
                <a:close/>
                <a:moveTo>
                  <a:pt x="113630" y="0"/>
                </a:moveTo>
                <a:lnTo>
                  <a:pt x="0" y="113630"/>
                </a:lnTo>
                <a:lnTo>
                  <a:pt x="0" y="114076"/>
                </a:lnTo>
                <a:lnTo>
                  <a:pt x="114077" y="0"/>
                </a:lnTo>
                <a:close/>
                <a:moveTo>
                  <a:pt x="119881" y="0"/>
                </a:moveTo>
                <a:lnTo>
                  <a:pt x="0" y="119881"/>
                </a:lnTo>
                <a:lnTo>
                  <a:pt x="0" y="120327"/>
                </a:lnTo>
                <a:lnTo>
                  <a:pt x="120328" y="0"/>
                </a:lnTo>
                <a:close/>
                <a:moveTo>
                  <a:pt x="126132" y="0"/>
                </a:moveTo>
                <a:lnTo>
                  <a:pt x="0" y="126132"/>
                </a:lnTo>
                <a:lnTo>
                  <a:pt x="0" y="126578"/>
                </a:lnTo>
                <a:lnTo>
                  <a:pt x="126578" y="0"/>
                </a:lnTo>
                <a:close/>
                <a:moveTo>
                  <a:pt x="132383" y="0"/>
                </a:moveTo>
                <a:lnTo>
                  <a:pt x="0" y="132382"/>
                </a:lnTo>
                <a:lnTo>
                  <a:pt x="0" y="132829"/>
                </a:lnTo>
                <a:lnTo>
                  <a:pt x="132829" y="0"/>
                </a:lnTo>
                <a:close/>
                <a:moveTo>
                  <a:pt x="138633" y="0"/>
                </a:moveTo>
                <a:lnTo>
                  <a:pt x="0" y="138633"/>
                </a:lnTo>
                <a:lnTo>
                  <a:pt x="0" y="139080"/>
                </a:lnTo>
                <a:lnTo>
                  <a:pt x="139080" y="0"/>
                </a:lnTo>
                <a:close/>
                <a:moveTo>
                  <a:pt x="144884" y="0"/>
                </a:moveTo>
                <a:lnTo>
                  <a:pt x="0" y="144884"/>
                </a:lnTo>
                <a:lnTo>
                  <a:pt x="0" y="145330"/>
                </a:lnTo>
                <a:lnTo>
                  <a:pt x="145331" y="0"/>
                </a:lnTo>
                <a:close/>
                <a:moveTo>
                  <a:pt x="151135" y="0"/>
                </a:moveTo>
                <a:lnTo>
                  <a:pt x="0" y="151135"/>
                </a:lnTo>
                <a:lnTo>
                  <a:pt x="0" y="151581"/>
                </a:lnTo>
                <a:lnTo>
                  <a:pt x="151581" y="0"/>
                </a:lnTo>
                <a:close/>
                <a:moveTo>
                  <a:pt x="157386" y="0"/>
                </a:moveTo>
                <a:lnTo>
                  <a:pt x="0" y="157385"/>
                </a:lnTo>
                <a:lnTo>
                  <a:pt x="0" y="157832"/>
                </a:lnTo>
                <a:lnTo>
                  <a:pt x="157832" y="0"/>
                </a:lnTo>
                <a:close/>
                <a:moveTo>
                  <a:pt x="163637" y="0"/>
                </a:moveTo>
                <a:lnTo>
                  <a:pt x="2902" y="160734"/>
                </a:lnTo>
                <a:lnTo>
                  <a:pt x="3349" y="160734"/>
                </a:lnTo>
                <a:lnTo>
                  <a:pt x="164083" y="0"/>
                </a:lnTo>
                <a:close/>
                <a:moveTo>
                  <a:pt x="169887" y="0"/>
                </a:moveTo>
                <a:lnTo>
                  <a:pt x="9153" y="160734"/>
                </a:lnTo>
                <a:lnTo>
                  <a:pt x="9599" y="160734"/>
                </a:lnTo>
                <a:lnTo>
                  <a:pt x="170334" y="0"/>
                </a:lnTo>
                <a:close/>
                <a:moveTo>
                  <a:pt x="176138" y="0"/>
                </a:moveTo>
                <a:lnTo>
                  <a:pt x="15404" y="160734"/>
                </a:lnTo>
                <a:lnTo>
                  <a:pt x="15850" y="160734"/>
                </a:lnTo>
                <a:lnTo>
                  <a:pt x="176585" y="0"/>
                </a:lnTo>
                <a:close/>
                <a:moveTo>
                  <a:pt x="182389" y="0"/>
                </a:moveTo>
                <a:lnTo>
                  <a:pt x="21654" y="160734"/>
                </a:lnTo>
                <a:lnTo>
                  <a:pt x="22101" y="160734"/>
                </a:lnTo>
                <a:lnTo>
                  <a:pt x="182835" y="0"/>
                </a:lnTo>
                <a:close/>
                <a:moveTo>
                  <a:pt x="188640" y="0"/>
                </a:moveTo>
                <a:lnTo>
                  <a:pt x="27905" y="160734"/>
                </a:lnTo>
                <a:lnTo>
                  <a:pt x="28352" y="160734"/>
                </a:lnTo>
                <a:lnTo>
                  <a:pt x="189086" y="0"/>
                </a:lnTo>
                <a:close/>
                <a:moveTo>
                  <a:pt x="194890" y="0"/>
                </a:moveTo>
                <a:lnTo>
                  <a:pt x="34156" y="160734"/>
                </a:lnTo>
                <a:lnTo>
                  <a:pt x="34603" y="160734"/>
                </a:lnTo>
                <a:lnTo>
                  <a:pt x="195337" y="0"/>
                </a:lnTo>
                <a:close/>
                <a:moveTo>
                  <a:pt x="201141" y="0"/>
                </a:moveTo>
                <a:lnTo>
                  <a:pt x="40407" y="160734"/>
                </a:lnTo>
                <a:lnTo>
                  <a:pt x="40853" y="160734"/>
                </a:lnTo>
                <a:lnTo>
                  <a:pt x="201588" y="0"/>
                </a:lnTo>
                <a:close/>
                <a:moveTo>
                  <a:pt x="207392" y="0"/>
                </a:moveTo>
                <a:lnTo>
                  <a:pt x="46658" y="160734"/>
                </a:lnTo>
                <a:lnTo>
                  <a:pt x="47104" y="160734"/>
                </a:lnTo>
                <a:lnTo>
                  <a:pt x="207838" y="0"/>
                </a:lnTo>
                <a:close/>
                <a:moveTo>
                  <a:pt x="213643" y="0"/>
                </a:moveTo>
                <a:lnTo>
                  <a:pt x="52908" y="160734"/>
                </a:lnTo>
                <a:lnTo>
                  <a:pt x="53355" y="160734"/>
                </a:lnTo>
                <a:lnTo>
                  <a:pt x="214089" y="0"/>
                </a:lnTo>
                <a:close/>
                <a:moveTo>
                  <a:pt x="219894" y="0"/>
                </a:moveTo>
                <a:lnTo>
                  <a:pt x="59159" y="160734"/>
                </a:lnTo>
                <a:lnTo>
                  <a:pt x="59606" y="160734"/>
                </a:lnTo>
                <a:lnTo>
                  <a:pt x="220340" y="0"/>
                </a:lnTo>
                <a:close/>
                <a:moveTo>
                  <a:pt x="226144" y="0"/>
                </a:moveTo>
                <a:lnTo>
                  <a:pt x="65410" y="160734"/>
                </a:lnTo>
                <a:lnTo>
                  <a:pt x="65856" y="160734"/>
                </a:lnTo>
                <a:lnTo>
                  <a:pt x="226591" y="0"/>
                </a:lnTo>
                <a:close/>
                <a:moveTo>
                  <a:pt x="232395" y="0"/>
                </a:moveTo>
                <a:lnTo>
                  <a:pt x="71661" y="160734"/>
                </a:lnTo>
                <a:lnTo>
                  <a:pt x="72107" y="160734"/>
                </a:lnTo>
                <a:lnTo>
                  <a:pt x="232842" y="0"/>
                </a:lnTo>
                <a:close/>
                <a:moveTo>
                  <a:pt x="238646" y="0"/>
                </a:moveTo>
                <a:lnTo>
                  <a:pt x="77912" y="160734"/>
                </a:lnTo>
                <a:lnTo>
                  <a:pt x="78358" y="160734"/>
                </a:lnTo>
                <a:lnTo>
                  <a:pt x="239092" y="0"/>
                </a:lnTo>
                <a:close/>
                <a:moveTo>
                  <a:pt x="244897" y="0"/>
                </a:moveTo>
                <a:lnTo>
                  <a:pt x="84162" y="160734"/>
                </a:lnTo>
                <a:lnTo>
                  <a:pt x="84609" y="160734"/>
                </a:lnTo>
                <a:lnTo>
                  <a:pt x="245343" y="0"/>
                </a:lnTo>
                <a:close/>
                <a:moveTo>
                  <a:pt x="251147" y="0"/>
                </a:moveTo>
                <a:lnTo>
                  <a:pt x="90413" y="160734"/>
                </a:lnTo>
                <a:lnTo>
                  <a:pt x="90860" y="160734"/>
                </a:lnTo>
                <a:lnTo>
                  <a:pt x="251594" y="0"/>
                </a:lnTo>
                <a:close/>
                <a:moveTo>
                  <a:pt x="257398" y="0"/>
                </a:moveTo>
                <a:lnTo>
                  <a:pt x="96664" y="160734"/>
                </a:lnTo>
                <a:lnTo>
                  <a:pt x="97110" y="160734"/>
                </a:lnTo>
                <a:lnTo>
                  <a:pt x="257845" y="0"/>
                </a:lnTo>
                <a:close/>
                <a:moveTo>
                  <a:pt x="263649" y="0"/>
                </a:moveTo>
                <a:lnTo>
                  <a:pt x="102915" y="160734"/>
                </a:lnTo>
                <a:lnTo>
                  <a:pt x="103361" y="160734"/>
                </a:lnTo>
                <a:lnTo>
                  <a:pt x="264096" y="0"/>
                </a:lnTo>
                <a:close/>
                <a:moveTo>
                  <a:pt x="269900" y="0"/>
                </a:moveTo>
                <a:lnTo>
                  <a:pt x="109165" y="160734"/>
                </a:lnTo>
                <a:lnTo>
                  <a:pt x="109612" y="160734"/>
                </a:lnTo>
                <a:lnTo>
                  <a:pt x="270346" y="0"/>
                </a:lnTo>
                <a:close/>
                <a:moveTo>
                  <a:pt x="276151" y="0"/>
                </a:moveTo>
                <a:lnTo>
                  <a:pt x="115416" y="160734"/>
                </a:lnTo>
                <a:lnTo>
                  <a:pt x="115863" y="160734"/>
                </a:lnTo>
                <a:lnTo>
                  <a:pt x="276597" y="0"/>
                </a:lnTo>
                <a:close/>
                <a:moveTo>
                  <a:pt x="282401" y="0"/>
                </a:moveTo>
                <a:lnTo>
                  <a:pt x="121667" y="160734"/>
                </a:lnTo>
                <a:lnTo>
                  <a:pt x="122113" y="160734"/>
                </a:lnTo>
                <a:lnTo>
                  <a:pt x="282848" y="0"/>
                </a:lnTo>
                <a:close/>
                <a:moveTo>
                  <a:pt x="285750" y="2902"/>
                </a:moveTo>
                <a:lnTo>
                  <a:pt x="127918" y="160734"/>
                </a:lnTo>
                <a:lnTo>
                  <a:pt x="128364" y="160734"/>
                </a:lnTo>
                <a:lnTo>
                  <a:pt x="285750" y="3349"/>
                </a:lnTo>
                <a:lnTo>
                  <a:pt x="285750" y="2902"/>
                </a:lnTo>
                <a:close/>
                <a:moveTo>
                  <a:pt x="285750" y="9153"/>
                </a:moveTo>
                <a:lnTo>
                  <a:pt x="134169" y="160734"/>
                </a:lnTo>
                <a:lnTo>
                  <a:pt x="134615" y="160734"/>
                </a:lnTo>
                <a:lnTo>
                  <a:pt x="285750" y="9599"/>
                </a:lnTo>
                <a:lnTo>
                  <a:pt x="285750" y="9153"/>
                </a:lnTo>
                <a:close/>
                <a:moveTo>
                  <a:pt x="285750" y="15404"/>
                </a:moveTo>
                <a:lnTo>
                  <a:pt x="140419" y="160734"/>
                </a:lnTo>
                <a:lnTo>
                  <a:pt x="140866" y="160734"/>
                </a:lnTo>
                <a:lnTo>
                  <a:pt x="285750" y="15850"/>
                </a:lnTo>
                <a:lnTo>
                  <a:pt x="285750" y="15404"/>
                </a:lnTo>
                <a:close/>
                <a:moveTo>
                  <a:pt x="285750" y="21654"/>
                </a:moveTo>
                <a:lnTo>
                  <a:pt x="146670" y="160734"/>
                </a:lnTo>
                <a:lnTo>
                  <a:pt x="147117" y="160734"/>
                </a:lnTo>
                <a:lnTo>
                  <a:pt x="285750" y="22101"/>
                </a:lnTo>
                <a:lnTo>
                  <a:pt x="285750" y="21654"/>
                </a:lnTo>
                <a:close/>
                <a:moveTo>
                  <a:pt x="285750" y="27905"/>
                </a:moveTo>
                <a:lnTo>
                  <a:pt x="152921" y="160734"/>
                </a:lnTo>
                <a:lnTo>
                  <a:pt x="153367" y="160734"/>
                </a:lnTo>
                <a:lnTo>
                  <a:pt x="285750" y="28352"/>
                </a:lnTo>
                <a:lnTo>
                  <a:pt x="285750" y="27905"/>
                </a:lnTo>
                <a:close/>
                <a:moveTo>
                  <a:pt x="285750" y="34156"/>
                </a:moveTo>
                <a:lnTo>
                  <a:pt x="159172" y="160734"/>
                </a:lnTo>
                <a:lnTo>
                  <a:pt x="159618" y="160734"/>
                </a:lnTo>
                <a:lnTo>
                  <a:pt x="285750" y="34602"/>
                </a:lnTo>
                <a:lnTo>
                  <a:pt x="285750" y="34156"/>
                </a:lnTo>
                <a:close/>
                <a:moveTo>
                  <a:pt x="285750" y="40407"/>
                </a:moveTo>
                <a:lnTo>
                  <a:pt x="165422" y="160734"/>
                </a:lnTo>
                <a:lnTo>
                  <a:pt x="165869" y="160734"/>
                </a:lnTo>
                <a:lnTo>
                  <a:pt x="285750" y="40853"/>
                </a:lnTo>
                <a:lnTo>
                  <a:pt x="285750" y="40407"/>
                </a:lnTo>
                <a:close/>
                <a:moveTo>
                  <a:pt x="285750" y="46658"/>
                </a:moveTo>
                <a:lnTo>
                  <a:pt x="171673" y="160734"/>
                </a:lnTo>
                <a:lnTo>
                  <a:pt x="172120" y="160734"/>
                </a:lnTo>
                <a:lnTo>
                  <a:pt x="285750" y="47104"/>
                </a:lnTo>
                <a:lnTo>
                  <a:pt x="285750" y="46658"/>
                </a:lnTo>
                <a:close/>
                <a:moveTo>
                  <a:pt x="285750" y="52908"/>
                </a:moveTo>
                <a:lnTo>
                  <a:pt x="177924" y="160734"/>
                </a:lnTo>
                <a:lnTo>
                  <a:pt x="178371" y="160734"/>
                </a:lnTo>
                <a:lnTo>
                  <a:pt x="285750" y="53355"/>
                </a:lnTo>
                <a:lnTo>
                  <a:pt x="285750" y="52908"/>
                </a:lnTo>
                <a:close/>
                <a:moveTo>
                  <a:pt x="285750" y="59159"/>
                </a:moveTo>
                <a:lnTo>
                  <a:pt x="184175" y="160734"/>
                </a:lnTo>
                <a:lnTo>
                  <a:pt x="184621" y="160734"/>
                </a:lnTo>
                <a:lnTo>
                  <a:pt x="285750" y="59606"/>
                </a:lnTo>
                <a:lnTo>
                  <a:pt x="285750" y="59159"/>
                </a:lnTo>
                <a:close/>
                <a:moveTo>
                  <a:pt x="285750" y="65410"/>
                </a:moveTo>
                <a:lnTo>
                  <a:pt x="190426" y="160734"/>
                </a:lnTo>
                <a:lnTo>
                  <a:pt x="190872" y="160734"/>
                </a:lnTo>
                <a:lnTo>
                  <a:pt x="285750" y="65856"/>
                </a:lnTo>
                <a:lnTo>
                  <a:pt x="285750" y="65410"/>
                </a:lnTo>
                <a:close/>
                <a:moveTo>
                  <a:pt x="285750" y="71661"/>
                </a:moveTo>
                <a:lnTo>
                  <a:pt x="196676" y="160734"/>
                </a:lnTo>
                <a:lnTo>
                  <a:pt x="197123" y="160734"/>
                </a:lnTo>
                <a:lnTo>
                  <a:pt x="285750" y="72107"/>
                </a:lnTo>
                <a:lnTo>
                  <a:pt x="285750" y="71661"/>
                </a:lnTo>
                <a:close/>
                <a:moveTo>
                  <a:pt x="285750" y="77911"/>
                </a:moveTo>
                <a:lnTo>
                  <a:pt x="202927" y="160734"/>
                </a:lnTo>
                <a:lnTo>
                  <a:pt x="203374" y="160734"/>
                </a:lnTo>
                <a:lnTo>
                  <a:pt x="285750" y="78358"/>
                </a:lnTo>
                <a:lnTo>
                  <a:pt x="285750" y="77911"/>
                </a:lnTo>
                <a:close/>
                <a:moveTo>
                  <a:pt x="285750" y="84162"/>
                </a:moveTo>
                <a:lnTo>
                  <a:pt x="209178" y="160734"/>
                </a:lnTo>
                <a:lnTo>
                  <a:pt x="209624" y="160734"/>
                </a:lnTo>
                <a:lnTo>
                  <a:pt x="285750" y="84609"/>
                </a:lnTo>
                <a:lnTo>
                  <a:pt x="285750" y="84162"/>
                </a:lnTo>
                <a:close/>
                <a:moveTo>
                  <a:pt x="285750" y="90413"/>
                </a:moveTo>
                <a:lnTo>
                  <a:pt x="215429" y="160734"/>
                </a:lnTo>
                <a:lnTo>
                  <a:pt x="215875" y="160734"/>
                </a:lnTo>
                <a:lnTo>
                  <a:pt x="285750" y="90859"/>
                </a:lnTo>
                <a:lnTo>
                  <a:pt x="285750" y="90413"/>
                </a:lnTo>
                <a:close/>
                <a:moveTo>
                  <a:pt x="285750" y="96664"/>
                </a:moveTo>
                <a:lnTo>
                  <a:pt x="221680" y="160734"/>
                </a:lnTo>
                <a:lnTo>
                  <a:pt x="222126" y="160734"/>
                </a:lnTo>
                <a:lnTo>
                  <a:pt x="285750" y="97110"/>
                </a:lnTo>
                <a:lnTo>
                  <a:pt x="285750" y="96664"/>
                </a:lnTo>
                <a:close/>
                <a:moveTo>
                  <a:pt x="285750" y="102914"/>
                </a:moveTo>
                <a:lnTo>
                  <a:pt x="227930" y="160734"/>
                </a:lnTo>
                <a:lnTo>
                  <a:pt x="228377" y="160734"/>
                </a:lnTo>
                <a:lnTo>
                  <a:pt x="285750" y="103361"/>
                </a:lnTo>
                <a:lnTo>
                  <a:pt x="285750" y="102914"/>
                </a:lnTo>
                <a:close/>
                <a:moveTo>
                  <a:pt x="285750" y="109165"/>
                </a:moveTo>
                <a:lnTo>
                  <a:pt x="234181" y="160734"/>
                </a:lnTo>
                <a:lnTo>
                  <a:pt x="234628" y="160734"/>
                </a:lnTo>
                <a:lnTo>
                  <a:pt x="285750" y="109612"/>
                </a:lnTo>
                <a:lnTo>
                  <a:pt x="285750" y="109165"/>
                </a:lnTo>
                <a:close/>
                <a:moveTo>
                  <a:pt x="285750" y="115416"/>
                </a:moveTo>
                <a:lnTo>
                  <a:pt x="240432" y="160734"/>
                </a:lnTo>
                <a:lnTo>
                  <a:pt x="240878" y="160734"/>
                </a:lnTo>
                <a:lnTo>
                  <a:pt x="285750" y="115862"/>
                </a:lnTo>
                <a:lnTo>
                  <a:pt x="285750" y="115416"/>
                </a:lnTo>
                <a:close/>
                <a:moveTo>
                  <a:pt x="285750" y="121667"/>
                </a:moveTo>
                <a:lnTo>
                  <a:pt x="246683" y="160734"/>
                </a:lnTo>
                <a:lnTo>
                  <a:pt x="247129" y="160734"/>
                </a:lnTo>
                <a:lnTo>
                  <a:pt x="285750" y="122113"/>
                </a:lnTo>
                <a:lnTo>
                  <a:pt x="285750" y="121667"/>
                </a:lnTo>
                <a:close/>
                <a:moveTo>
                  <a:pt x="285750" y="127917"/>
                </a:moveTo>
                <a:lnTo>
                  <a:pt x="252933" y="160734"/>
                </a:lnTo>
                <a:lnTo>
                  <a:pt x="253380" y="160734"/>
                </a:lnTo>
                <a:lnTo>
                  <a:pt x="285750" y="128364"/>
                </a:lnTo>
                <a:lnTo>
                  <a:pt x="285750" y="127917"/>
                </a:lnTo>
                <a:close/>
                <a:moveTo>
                  <a:pt x="285750" y="134168"/>
                </a:moveTo>
                <a:lnTo>
                  <a:pt x="259184" y="160734"/>
                </a:lnTo>
                <a:lnTo>
                  <a:pt x="259631" y="160734"/>
                </a:lnTo>
                <a:lnTo>
                  <a:pt x="285750" y="134615"/>
                </a:lnTo>
                <a:lnTo>
                  <a:pt x="285750" y="134168"/>
                </a:lnTo>
                <a:close/>
                <a:moveTo>
                  <a:pt x="285750" y="140419"/>
                </a:moveTo>
                <a:lnTo>
                  <a:pt x="265435" y="160734"/>
                </a:lnTo>
                <a:lnTo>
                  <a:pt x="265881" y="160734"/>
                </a:lnTo>
                <a:lnTo>
                  <a:pt x="285750" y="140865"/>
                </a:lnTo>
                <a:lnTo>
                  <a:pt x="285750" y="140419"/>
                </a:lnTo>
                <a:close/>
                <a:moveTo>
                  <a:pt x="285750" y="146670"/>
                </a:moveTo>
                <a:lnTo>
                  <a:pt x="271686" y="160734"/>
                </a:lnTo>
                <a:lnTo>
                  <a:pt x="272132" y="160734"/>
                </a:lnTo>
                <a:lnTo>
                  <a:pt x="285750" y="147116"/>
                </a:lnTo>
                <a:lnTo>
                  <a:pt x="285750" y="146670"/>
                </a:lnTo>
                <a:close/>
                <a:moveTo>
                  <a:pt x="285750" y="152921"/>
                </a:moveTo>
                <a:lnTo>
                  <a:pt x="277937" y="160734"/>
                </a:lnTo>
                <a:lnTo>
                  <a:pt x="278383" y="160734"/>
                </a:lnTo>
                <a:lnTo>
                  <a:pt x="285750" y="153367"/>
                </a:lnTo>
                <a:lnTo>
                  <a:pt x="285750" y="152921"/>
                </a:lnTo>
                <a:close/>
                <a:moveTo>
                  <a:pt x="285750" y="159171"/>
                </a:moveTo>
                <a:lnTo>
                  <a:pt x="284187" y="160734"/>
                </a:lnTo>
                <a:lnTo>
                  <a:pt x="284634" y="160734"/>
                </a:lnTo>
                <a:lnTo>
                  <a:pt x="285750" y="159618"/>
                </a:lnTo>
                <a:lnTo>
                  <a:pt x="285750" y="15917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idaloka"/>
              <a:buNone/>
              <a:defRPr sz="18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idaloka"/>
              <a:buNone/>
              <a:defRPr sz="18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idaloka"/>
              <a:buNone/>
              <a:defRPr sz="18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idaloka"/>
              <a:buNone/>
              <a:defRPr sz="18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idaloka"/>
              <a:buNone/>
              <a:defRPr sz="18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idaloka"/>
              <a:buNone/>
              <a:defRPr sz="18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idaloka"/>
              <a:buNone/>
              <a:defRPr sz="18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idaloka"/>
              <a:buNone/>
              <a:defRPr sz="18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idaloka"/>
              <a:buNone/>
              <a:defRPr sz="18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02900" y="1598734"/>
            <a:ext cx="7338300" cy="26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Tinos"/>
              <a:buChar char="⬗"/>
              <a:defRPr sz="22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nos"/>
              <a:buChar char="◇"/>
              <a:defRPr sz="22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nos"/>
              <a:buChar char="◇"/>
              <a:defRPr sz="22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nos"/>
              <a:buChar char="◇"/>
              <a:defRPr sz="22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nos"/>
              <a:buChar char="◇"/>
              <a:defRPr sz="22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nos"/>
              <a:buChar char="◇"/>
              <a:defRPr sz="22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nos"/>
              <a:buChar char="◇"/>
              <a:defRPr sz="22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nos"/>
              <a:buChar char="◇"/>
              <a:defRPr sz="22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nos"/>
              <a:buChar char="◇"/>
              <a:defRPr sz="22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tinos" TargetMode="External"/><Relationship Id="rId4" Type="http://schemas.openxmlformats.org/officeDocument/2006/relationships/hyperlink" Target="https://www.fontsquirrel.com/fonts/vidaloka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ctrTitle"/>
          </p:nvPr>
        </p:nvSpPr>
        <p:spPr>
          <a:xfrm>
            <a:off x="3217625" y="1206625"/>
            <a:ext cx="2708700" cy="27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902900" y="742300"/>
            <a:ext cx="32916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picture is worth</a:t>
            </a:r>
            <a:r>
              <a:rPr lang="en" sz="1600"/>
              <a:t> </a:t>
            </a:r>
            <a:r>
              <a:rPr lang="en" sz="1600"/>
              <a:t>a thousand words</a:t>
            </a:r>
            <a:endParaRPr sz="1600"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902900" y="1598730"/>
            <a:ext cx="32916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4294967295" type="title"/>
          </p:nvPr>
        </p:nvSpPr>
        <p:spPr>
          <a:xfrm>
            <a:off x="2194950" y="1881750"/>
            <a:ext cx="4754100" cy="1380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</a:rPr>
              <a:t>Want big impact?</a:t>
            </a:r>
            <a:endParaRPr b="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big image.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3516725" y="1884725"/>
            <a:ext cx="2133000" cy="2133000"/>
          </a:xfrm>
          <a:prstGeom prst="ellipse">
            <a:avLst/>
          </a:prstGeom>
          <a:solidFill>
            <a:srgbClr val="1A0808">
              <a:alpha val="10000"/>
            </a:srgbClr>
          </a:soli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Gray</a:t>
            </a:r>
            <a:endParaRPr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1694600" y="1884725"/>
            <a:ext cx="2133000" cy="2133000"/>
          </a:xfrm>
          <a:prstGeom prst="ellipse">
            <a:avLst/>
          </a:prstGeom>
          <a:solidFill>
            <a:srgbClr val="1A0808">
              <a:alpha val="10000"/>
            </a:srgbClr>
          </a:soli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White</a:t>
            </a:r>
            <a:endParaRPr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5338850" y="1884725"/>
            <a:ext cx="2133000" cy="2133000"/>
          </a:xfrm>
          <a:prstGeom prst="ellipse">
            <a:avLst/>
          </a:prstGeom>
          <a:solidFill>
            <a:srgbClr val="1A0808">
              <a:alpha val="10000"/>
            </a:srgbClr>
          </a:soli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Black</a:t>
            </a:r>
            <a:endParaRPr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94" name="Google Shape;194;p26"/>
          <p:cNvGraphicFramePr/>
          <p:nvPr/>
        </p:nvGraphicFramePr>
        <p:xfrm>
          <a:off x="1413750" y="18866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{B8110C04-E435-40C2-8D50-B3C0E5628B17}</a:tableStyleId>
              </a:tblPr>
              <a:tblGrid>
                <a:gridCol w="1579150"/>
                <a:gridCol w="1579150"/>
                <a:gridCol w="1579150"/>
                <a:gridCol w="1579150"/>
              </a:tblGrid>
              <a:tr h="5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2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A</a:t>
                      </a:r>
                      <a:endParaRPr sz="1100">
                        <a:solidFill>
                          <a:schemeClr val="accent2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B</a:t>
                      </a:r>
                      <a:endParaRPr sz="1100">
                        <a:solidFill>
                          <a:schemeClr val="accent2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C</a:t>
                      </a:r>
                      <a:endParaRPr sz="1100">
                        <a:solidFill>
                          <a:schemeClr val="accent2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Yellow</a:t>
                      </a:r>
                      <a:endParaRPr sz="1100">
                        <a:solidFill>
                          <a:schemeClr val="accent2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10</a:t>
                      </a:r>
                      <a:endParaRPr b="1">
                        <a:solidFill>
                          <a:srgbClr val="434343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20</a:t>
                      </a:r>
                      <a:endParaRPr b="1">
                        <a:solidFill>
                          <a:srgbClr val="434343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7</a:t>
                      </a:r>
                      <a:endParaRPr b="1">
                        <a:solidFill>
                          <a:srgbClr val="434343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Blue</a:t>
                      </a:r>
                      <a:endParaRPr sz="1100">
                        <a:solidFill>
                          <a:schemeClr val="accent2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30</a:t>
                      </a:r>
                      <a:endParaRPr b="1">
                        <a:solidFill>
                          <a:srgbClr val="434343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15</a:t>
                      </a:r>
                      <a:endParaRPr b="1">
                        <a:solidFill>
                          <a:srgbClr val="434343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10</a:t>
                      </a:r>
                      <a:endParaRPr b="1">
                        <a:solidFill>
                          <a:srgbClr val="434343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Orange</a:t>
                      </a:r>
                      <a:endParaRPr sz="1100">
                        <a:solidFill>
                          <a:schemeClr val="accent2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5</a:t>
                      </a:r>
                      <a:endParaRPr b="1">
                        <a:solidFill>
                          <a:srgbClr val="434343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24</a:t>
                      </a:r>
                      <a:endParaRPr b="1">
                        <a:solidFill>
                          <a:srgbClr val="434343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16</a:t>
                      </a:r>
                      <a:endParaRPr b="1">
                        <a:solidFill>
                          <a:srgbClr val="434343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/>
          <p:nvPr/>
        </p:nvSpPr>
        <p:spPr>
          <a:xfrm>
            <a:off x="514725" y="7901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42875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 txBox="1"/>
          <p:nvPr>
            <p:ph idx="4294967295" type="title"/>
          </p:nvPr>
        </p:nvSpPr>
        <p:spPr>
          <a:xfrm>
            <a:off x="902900" y="565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1985850" y="1583325"/>
            <a:ext cx="597300" cy="2973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our office</a:t>
            </a:r>
            <a:endParaRPr sz="8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1179175" y="2090675"/>
            <a:ext cx="144600" cy="1446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2843525" y="3682675"/>
            <a:ext cx="144600" cy="1446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3878475" y="1838425"/>
            <a:ext cx="144600" cy="1446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4631325" y="3994700"/>
            <a:ext cx="144600" cy="1446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6744200" y="2345800"/>
            <a:ext cx="144600" cy="1446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7374050" y="4039075"/>
            <a:ext cx="144600" cy="1446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idx="4294967295" type="ctrTitle"/>
          </p:nvPr>
        </p:nvSpPr>
        <p:spPr>
          <a:xfrm>
            <a:off x="1396200" y="2398650"/>
            <a:ext cx="6351600" cy="9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89,526,124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215" name="Google Shape;215;p28"/>
          <p:cNvSpPr txBox="1"/>
          <p:nvPr>
            <p:ph idx="4294967295" type="subTitle"/>
          </p:nvPr>
        </p:nvSpPr>
        <p:spPr>
          <a:xfrm>
            <a:off x="1396200" y="3144854"/>
            <a:ext cx="6351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1"/>
                </a:solidFill>
              </a:rPr>
              <a:t>Whoa! That’s a big number, aren’t you proud?</a:t>
            </a:r>
            <a:endParaRPr i="1" sz="1800">
              <a:solidFill>
                <a:schemeClr val="accent1"/>
              </a:solidFill>
            </a:endParaRPr>
          </a:p>
        </p:txBody>
      </p:sp>
      <p:sp>
        <p:nvSpPr>
          <p:cNvPr id="216" name="Google Shape;216;p28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7" name="Google Shape;217;p28"/>
          <p:cNvGrpSpPr/>
          <p:nvPr/>
        </p:nvGrpSpPr>
        <p:grpSpPr>
          <a:xfrm>
            <a:off x="4225399" y="1557782"/>
            <a:ext cx="693205" cy="615829"/>
            <a:chOff x="5292575" y="3681900"/>
            <a:chExt cx="420150" cy="373275"/>
          </a:xfrm>
        </p:grpSpPr>
        <p:sp>
          <p:nvSpPr>
            <p:cNvPr id="218" name="Google Shape;218;p28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idx="4294967295" type="ctrTitle"/>
          </p:nvPr>
        </p:nvSpPr>
        <p:spPr>
          <a:xfrm>
            <a:off x="1526400" y="648000"/>
            <a:ext cx="6091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89,526,124$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230" name="Google Shape;230;p29"/>
          <p:cNvSpPr txBox="1"/>
          <p:nvPr>
            <p:ph idx="4294967295" type="subTitle"/>
          </p:nvPr>
        </p:nvSpPr>
        <p:spPr>
          <a:xfrm>
            <a:off x="1526400" y="1258908"/>
            <a:ext cx="6091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31" name="Google Shape;231;p29"/>
          <p:cNvSpPr txBox="1"/>
          <p:nvPr>
            <p:ph idx="4294967295" type="ctrTitle"/>
          </p:nvPr>
        </p:nvSpPr>
        <p:spPr>
          <a:xfrm>
            <a:off x="1526400" y="3276893"/>
            <a:ext cx="6091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100%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232" name="Google Shape;232;p29"/>
          <p:cNvSpPr txBox="1"/>
          <p:nvPr>
            <p:ph idx="4294967295" type="subTitle"/>
          </p:nvPr>
        </p:nvSpPr>
        <p:spPr>
          <a:xfrm>
            <a:off x="1526400" y="3887801"/>
            <a:ext cx="6091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33" name="Google Shape;233;p29"/>
          <p:cNvSpPr txBox="1"/>
          <p:nvPr>
            <p:ph idx="4294967295" type="ctrTitle"/>
          </p:nvPr>
        </p:nvSpPr>
        <p:spPr>
          <a:xfrm>
            <a:off x="1526400" y="1962447"/>
            <a:ext cx="6091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185,244 users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234" name="Google Shape;234;p29"/>
          <p:cNvSpPr txBox="1"/>
          <p:nvPr>
            <p:ph idx="4294967295" type="subTitle"/>
          </p:nvPr>
        </p:nvSpPr>
        <p:spPr>
          <a:xfrm>
            <a:off x="1526400" y="2573355"/>
            <a:ext cx="6091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35" name="Google Shape;235;p29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41" name="Google Shape;241;p30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30"/>
          <p:cNvSpPr/>
          <p:nvPr/>
        </p:nvSpPr>
        <p:spPr>
          <a:xfrm>
            <a:off x="3639150" y="1938750"/>
            <a:ext cx="1865700" cy="1865700"/>
          </a:xfrm>
          <a:prstGeom prst="diamond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rPr>
              <a:t>second</a:t>
            </a:r>
            <a:endParaRPr>
              <a:solidFill>
                <a:srgbClr val="434343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6070700" y="1938750"/>
            <a:ext cx="1865700" cy="1865700"/>
          </a:xfrm>
          <a:prstGeom prst="diamond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rPr>
              <a:t>last</a:t>
            </a:r>
            <a:endParaRPr>
              <a:solidFill>
                <a:srgbClr val="434343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44" name="Google Shape;244;p30"/>
          <p:cNvSpPr/>
          <p:nvPr/>
        </p:nvSpPr>
        <p:spPr>
          <a:xfrm>
            <a:off x="1207600" y="1938750"/>
            <a:ext cx="1865700" cy="1865700"/>
          </a:xfrm>
          <a:prstGeom prst="diamond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rPr>
              <a:t>first</a:t>
            </a:r>
            <a:endParaRPr>
              <a:solidFill>
                <a:srgbClr val="434343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cxnSp>
        <p:nvCxnSpPr>
          <p:cNvPr id="245" name="Google Shape;245;p30"/>
          <p:cNvCxnSpPr>
            <a:stCxn id="244" idx="3"/>
            <a:endCxn id="242" idx="1"/>
          </p:cNvCxnSpPr>
          <p:nvPr/>
        </p:nvCxnSpPr>
        <p:spPr>
          <a:xfrm>
            <a:off x="3073300" y="2871600"/>
            <a:ext cx="565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46" name="Google Shape;246;p30"/>
          <p:cNvCxnSpPr>
            <a:stCxn id="242" idx="3"/>
            <a:endCxn id="243" idx="1"/>
          </p:cNvCxnSpPr>
          <p:nvPr/>
        </p:nvCxnSpPr>
        <p:spPr>
          <a:xfrm>
            <a:off x="5504850" y="2871600"/>
            <a:ext cx="565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902900" y="1592400"/>
            <a:ext cx="2365200" cy="1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3" name="Google Shape;253;p31"/>
          <p:cNvSpPr txBox="1"/>
          <p:nvPr>
            <p:ph idx="2" type="body"/>
          </p:nvPr>
        </p:nvSpPr>
        <p:spPr>
          <a:xfrm>
            <a:off x="3389475" y="1592400"/>
            <a:ext cx="2365200" cy="1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4" name="Google Shape;254;p31"/>
          <p:cNvSpPr txBox="1"/>
          <p:nvPr>
            <p:ph idx="3" type="body"/>
          </p:nvPr>
        </p:nvSpPr>
        <p:spPr>
          <a:xfrm>
            <a:off x="5876050" y="1592400"/>
            <a:ext cx="2365200" cy="1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5" name="Google Shape;255;p31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1"/>
          <p:cNvSpPr txBox="1"/>
          <p:nvPr>
            <p:ph idx="1" type="body"/>
          </p:nvPr>
        </p:nvSpPr>
        <p:spPr>
          <a:xfrm>
            <a:off x="902900" y="2964000"/>
            <a:ext cx="2365200" cy="1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7" name="Google Shape;257;p31"/>
          <p:cNvSpPr txBox="1"/>
          <p:nvPr>
            <p:ph idx="2" type="body"/>
          </p:nvPr>
        </p:nvSpPr>
        <p:spPr>
          <a:xfrm>
            <a:off x="3389475" y="2964000"/>
            <a:ext cx="2365200" cy="1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8" name="Google Shape;258;p31"/>
          <p:cNvSpPr txBox="1"/>
          <p:nvPr>
            <p:ph idx="3" type="body"/>
          </p:nvPr>
        </p:nvSpPr>
        <p:spPr>
          <a:xfrm>
            <a:off x="5876050" y="2964000"/>
            <a:ext cx="2365200" cy="1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idx="1" type="body"/>
          </p:nvPr>
        </p:nvSpPr>
        <p:spPr>
          <a:xfrm>
            <a:off x="853650" y="3965517"/>
            <a:ext cx="74367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64" name="Google Shape;264;p32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5" name="Google Shape;265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3121" y="508275"/>
            <a:ext cx="4277758" cy="3660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4679248" y="1600600"/>
            <a:ext cx="3561900" cy="19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902825" y="1600600"/>
            <a:ext cx="3561900" cy="19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102" name="Google Shape;102;p15"/>
          <p:cNvSpPr txBox="1"/>
          <p:nvPr>
            <p:ph idx="2" type="body"/>
          </p:nvPr>
        </p:nvSpPr>
        <p:spPr>
          <a:xfrm>
            <a:off x="902850" y="3296325"/>
            <a:ext cx="73383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accent2"/>
                </a:solidFill>
              </a:rPr>
              <a:t>More info on how to use this template at </a:t>
            </a:r>
            <a:r>
              <a:rPr b="1" i="1" lang="en" sz="1200" u="sng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i="1"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accent2"/>
                </a:solidFill>
              </a:rPr>
              <a:t>This template is free to use under </a:t>
            </a:r>
            <a:r>
              <a:rPr i="1" lang="en" sz="1200" u="sng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i="1" lang="en" sz="1200">
                <a:solidFill>
                  <a:schemeClr val="accent2"/>
                </a:solidFill>
              </a:rPr>
              <a:t>. You can keep the Credits slide or mention SlidesCarnival and other resources used in a slide footer.</a:t>
            </a:r>
            <a:endParaRPr i="1"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200">
              <a:solidFill>
                <a:schemeClr val="accent2"/>
              </a:solidFill>
            </a:endParaRPr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33"/>
          <p:cNvSpPr txBox="1"/>
          <p:nvPr>
            <p:ph idx="4294967295" type="body"/>
          </p:nvPr>
        </p:nvSpPr>
        <p:spPr>
          <a:xfrm>
            <a:off x="921650" y="610075"/>
            <a:ext cx="1989900" cy="39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rPr>
              <a:t>Mobile</a:t>
            </a:r>
            <a:r>
              <a:rPr lang="en" sz="3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rPr>
              <a:t> project</a:t>
            </a:r>
            <a:endParaRPr sz="3000">
              <a:solidFill>
                <a:srgbClr val="FFFFFF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72" name="Google Shape;272;p33"/>
          <p:cNvSpPr txBox="1"/>
          <p:nvPr>
            <p:ph idx="4294967295" type="body"/>
          </p:nvPr>
        </p:nvSpPr>
        <p:spPr>
          <a:xfrm>
            <a:off x="6227525" y="610075"/>
            <a:ext cx="1989900" cy="39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  <p:grpSp>
        <p:nvGrpSpPr>
          <p:cNvPr id="273" name="Google Shape;273;p33"/>
          <p:cNvGrpSpPr/>
          <p:nvPr/>
        </p:nvGrpSpPr>
        <p:grpSpPr>
          <a:xfrm>
            <a:off x="3707905" y="784345"/>
            <a:ext cx="1723268" cy="3574399"/>
            <a:chOff x="2547150" y="238125"/>
            <a:chExt cx="2525675" cy="5238750"/>
          </a:xfrm>
        </p:grpSpPr>
        <p:sp>
          <p:nvSpPr>
            <p:cNvPr id="274" name="Google Shape;274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8" name="Google Shape;278;p33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3745748" y="1095390"/>
            <a:ext cx="1646992" cy="295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34"/>
          <p:cNvSpPr txBox="1"/>
          <p:nvPr>
            <p:ph idx="4294967295" type="body"/>
          </p:nvPr>
        </p:nvSpPr>
        <p:spPr>
          <a:xfrm>
            <a:off x="921650" y="610075"/>
            <a:ext cx="1989900" cy="39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rPr>
              <a:t>Tablet </a:t>
            </a:r>
            <a:r>
              <a:rPr lang="en" sz="3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rPr>
              <a:t>project</a:t>
            </a:r>
            <a:endParaRPr sz="3000">
              <a:solidFill>
                <a:srgbClr val="FFFFFF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85" name="Google Shape;285;p34"/>
          <p:cNvSpPr txBox="1"/>
          <p:nvPr>
            <p:ph idx="4294967295" type="body"/>
          </p:nvPr>
        </p:nvSpPr>
        <p:spPr>
          <a:xfrm>
            <a:off x="6227525" y="610075"/>
            <a:ext cx="1989900" cy="39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  <p:grpSp>
        <p:nvGrpSpPr>
          <p:cNvPr id="286" name="Google Shape;286;p34"/>
          <p:cNvGrpSpPr/>
          <p:nvPr/>
        </p:nvGrpSpPr>
        <p:grpSpPr>
          <a:xfrm>
            <a:off x="3368705" y="724002"/>
            <a:ext cx="2401998" cy="3706416"/>
            <a:chOff x="2112475" y="238125"/>
            <a:chExt cx="3395050" cy="5238750"/>
          </a:xfrm>
        </p:grpSpPr>
        <p:sp>
          <p:nvSpPr>
            <p:cNvPr id="287" name="Google Shape;287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982" y="1052046"/>
            <a:ext cx="2280253" cy="3040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35"/>
          <p:cNvSpPr txBox="1"/>
          <p:nvPr>
            <p:ph idx="4294967295" type="body"/>
          </p:nvPr>
        </p:nvSpPr>
        <p:spPr>
          <a:xfrm>
            <a:off x="616850" y="610075"/>
            <a:ext cx="1989900" cy="39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rPr>
              <a:t>Desktop </a:t>
            </a:r>
            <a:r>
              <a:rPr lang="en" sz="3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rPr>
              <a:t>project</a:t>
            </a:r>
            <a:endParaRPr sz="3000">
              <a:solidFill>
                <a:srgbClr val="FFFFFF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98" name="Google Shape;298;p35"/>
          <p:cNvSpPr txBox="1"/>
          <p:nvPr>
            <p:ph idx="4294967295" type="body"/>
          </p:nvPr>
        </p:nvSpPr>
        <p:spPr>
          <a:xfrm>
            <a:off x="6532325" y="610075"/>
            <a:ext cx="1989900" cy="39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  <p:grpSp>
        <p:nvGrpSpPr>
          <p:cNvPr id="299" name="Google Shape;299;p35"/>
          <p:cNvGrpSpPr/>
          <p:nvPr/>
        </p:nvGrpSpPr>
        <p:grpSpPr>
          <a:xfrm>
            <a:off x="2459482" y="1334047"/>
            <a:ext cx="4224905" cy="2475321"/>
            <a:chOff x="1177450" y="241631"/>
            <a:chExt cx="6173152" cy="3616776"/>
          </a:xfrm>
        </p:grpSpPr>
        <p:sp>
          <p:nvSpPr>
            <p:cNvPr id="300" name="Google Shape;300;p35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4" name="Google Shape;304;p35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2931258" y="1470525"/>
            <a:ext cx="3283994" cy="2086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36"/>
          <p:cNvSpPr txBox="1"/>
          <p:nvPr>
            <p:ph idx="4294967295" type="ctrTitle"/>
          </p:nvPr>
        </p:nvSpPr>
        <p:spPr>
          <a:xfrm>
            <a:off x="1275150" y="1907300"/>
            <a:ext cx="6593700" cy="7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Thanks</a:t>
            </a:r>
            <a:r>
              <a:rPr lang="en" sz="4800">
                <a:solidFill>
                  <a:schemeClr val="accent2"/>
                </a:solidFill>
              </a:rPr>
              <a:t>!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311" name="Google Shape;311;p36"/>
          <p:cNvSpPr txBox="1"/>
          <p:nvPr>
            <p:ph idx="4294967295" type="subTitle"/>
          </p:nvPr>
        </p:nvSpPr>
        <p:spPr>
          <a:xfrm>
            <a:off x="1275150" y="2527176"/>
            <a:ext cx="6593700" cy="1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Any questions?</a:t>
            </a:r>
            <a:endParaRPr i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00"/>
              <a:t>You can find me at @username &amp; user@mail.me</a:t>
            </a:r>
            <a:endParaRPr b="1" i="1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7" name="Google Shape;317;p37"/>
          <p:cNvSpPr txBox="1"/>
          <p:nvPr>
            <p:ph idx="1" type="body"/>
          </p:nvPr>
        </p:nvSpPr>
        <p:spPr>
          <a:xfrm>
            <a:off x="902900" y="1598734"/>
            <a:ext cx="73383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⬗"/>
            </a:pPr>
            <a:r>
              <a:rPr lang="en"/>
              <a:t>Presentation template by </a:t>
            </a:r>
            <a:r>
              <a:rPr lang="en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>
              <a:solidFill>
                <a:schemeClr val="accent2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⬗"/>
            </a:pPr>
            <a:r>
              <a:rPr lang="en"/>
              <a:t>Photographs by </a:t>
            </a:r>
            <a:r>
              <a:rPr lang="en" u="sng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18" name="Google Shape;318;p37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24" name="Google Shape;324;p38"/>
          <p:cNvSpPr txBox="1"/>
          <p:nvPr>
            <p:ph idx="1" type="body"/>
          </p:nvPr>
        </p:nvSpPr>
        <p:spPr>
          <a:xfrm>
            <a:off x="902900" y="1598734"/>
            <a:ext cx="73383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⬗"/>
            </a:pPr>
            <a:r>
              <a:rPr lang="en" sz="1400"/>
              <a:t>Titles: Vidaloka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⬗"/>
            </a:pPr>
            <a:r>
              <a:rPr lang="en" sz="1400"/>
              <a:t>Body copy: Tinos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Download for free at: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https://www.fontsquirrel.com/fonts/tinos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https://www.fontsquirrel.com/fonts/vidaloka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73D37"/>
              </a:solidFill>
            </a:endParaRPr>
          </a:p>
        </p:txBody>
      </p:sp>
      <p:sp>
        <p:nvSpPr>
          <p:cNvPr id="325" name="Google Shape;325;p38"/>
          <p:cNvSpPr txBox="1"/>
          <p:nvPr/>
        </p:nvSpPr>
        <p:spPr>
          <a:xfrm>
            <a:off x="902900" y="3866850"/>
            <a:ext cx="73383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accent2"/>
                </a:solidFill>
                <a:latin typeface="Tinos"/>
                <a:ea typeface="Tinos"/>
                <a:cs typeface="Tinos"/>
                <a:sym typeface="Tino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chemeClr val="accent2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chemeClr val="accent2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accent2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326" name="Google Shape;326;p38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/>
          <p:nvPr/>
        </p:nvSpPr>
        <p:spPr>
          <a:xfrm>
            <a:off x="60199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. </a:t>
            </a:r>
            <a:endParaRPr sz="9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This means that you can:</a:t>
            </a:r>
            <a:endParaRPr sz="9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Tinos"/>
              <a:buChar char="●"/>
            </a:pPr>
            <a:r>
              <a:rPr lang="en" sz="9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Resize them without losing quality.</a:t>
            </a:r>
            <a:endParaRPr sz="9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Tinos"/>
              <a:buChar char="●"/>
            </a:pPr>
            <a:r>
              <a:rPr lang="en" sz="9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Change line color, width and style.</a:t>
            </a:r>
            <a:endParaRPr sz="9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Isn’t that nice? :)</a:t>
            </a:r>
            <a:endParaRPr sz="9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Examples:</a:t>
            </a:r>
            <a:endParaRPr sz="9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grpSp>
        <p:nvGrpSpPr>
          <p:cNvPr id="332" name="Google Shape;332;p39"/>
          <p:cNvGrpSpPr/>
          <p:nvPr/>
        </p:nvGrpSpPr>
        <p:grpSpPr>
          <a:xfrm>
            <a:off x="406623" y="333028"/>
            <a:ext cx="320138" cy="417598"/>
            <a:chOff x="590250" y="244200"/>
            <a:chExt cx="407975" cy="532175"/>
          </a:xfrm>
        </p:grpSpPr>
        <p:sp>
          <p:nvSpPr>
            <p:cNvPr id="333" name="Google Shape;333;p39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9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9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9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9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9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39"/>
          <p:cNvGrpSpPr/>
          <p:nvPr/>
        </p:nvGrpSpPr>
        <p:grpSpPr>
          <a:xfrm>
            <a:off x="922622" y="394666"/>
            <a:ext cx="347858" cy="289554"/>
            <a:chOff x="1247825" y="322750"/>
            <a:chExt cx="443300" cy="369000"/>
          </a:xfrm>
        </p:grpSpPr>
        <p:sp>
          <p:nvSpPr>
            <p:cNvPr id="348" name="Google Shape;348;p39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39"/>
          <p:cNvGrpSpPr/>
          <p:nvPr/>
        </p:nvGrpSpPr>
        <p:grpSpPr>
          <a:xfrm>
            <a:off x="1457748" y="393234"/>
            <a:ext cx="332556" cy="292418"/>
            <a:chOff x="1929775" y="320925"/>
            <a:chExt cx="423800" cy="372650"/>
          </a:xfrm>
        </p:grpSpPr>
        <p:sp>
          <p:nvSpPr>
            <p:cNvPr id="354" name="Google Shape;354;p39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Google Shape;359;p39"/>
          <p:cNvSpPr/>
          <p:nvPr/>
        </p:nvSpPr>
        <p:spPr>
          <a:xfrm>
            <a:off x="2015361" y="382724"/>
            <a:ext cx="272350" cy="31344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9"/>
          <p:cNvSpPr/>
          <p:nvPr/>
        </p:nvSpPr>
        <p:spPr>
          <a:xfrm>
            <a:off x="2561484" y="383685"/>
            <a:ext cx="235077" cy="311526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1" name="Google Shape;361;p39"/>
          <p:cNvGrpSpPr/>
          <p:nvPr/>
        </p:nvGrpSpPr>
        <p:grpSpPr>
          <a:xfrm>
            <a:off x="3576713" y="360257"/>
            <a:ext cx="314410" cy="358353"/>
            <a:chOff x="4630125" y="278900"/>
            <a:chExt cx="400675" cy="456675"/>
          </a:xfrm>
        </p:grpSpPr>
        <p:sp>
          <p:nvSpPr>
            <p:cNvPr id="362" name="Google Shape;362;p39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Google Shape;366;p39"/>
          <p:cNvSpPr/>
          <p:nvPr/>
        </p:nvSpPr>
        <p:spPr>
          <a:xfrm>
            <a:off x="4081343" y="382253"/>
            <a:ext cx="360275" cy="314390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7" name="Google Shape;367;p39"/>
          <p:cNvGrpSpPr/>
          <p:nvPr/>
        </p:nvGrpSpPr>
        <p:grpSpPr>
          <a:xfrm>
            <a:off x="411410" y="870527"/>
            <a:ext cx="320118" cy="390369"/>
            <a:chOff x="596350" y="929175"/>
            <a:chExt cx="407950" cy="497475"/>
          </a:xfrm>
        </p:grpSpPr>
        <p:sp>
          <p:nvSpPr>
            <p:cNvPr id="368" name="Google Shape;368;p3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39"/>
          <p:cNvGrpSpPr/>
          <p:nvPr/>
        </p:nvGrpSpPr>
        <p:grpSpPr>
          <a:xfrm>
            <a:off x="1461083" y="927399"/>
            <a:ext cx="325886" cy="279039"/>
            <a:chOff x="1934025" y="1001650"/>
            <a:chExt cx="415300" cy="355600"/>
          </a:xfrm>
        </p:grpSpPr>
        <p:sp>
          <p:nvSpPr>
            <p:cNvPr id="376" name="Google Shape;376;p39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0" name="Google Shape;380;p39"/>
          <p:cNvSpPr/>
          <p:nvPr/>
        </p:nvSpPr>
        <p:spPr>
          <a:xfrm>
            <a:off x="1987660" y="903993"/>
            <a:ext cx="327769" cy="325866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9"/>
          <p:cNvSpPr/>
          <p:nvPr/>
        </p:nvSpPr>
        <p:spPr>
          <a:xfrm>
            <a:off x="2515618" y="920236"/>
            <a:ext cx="326828" cy="293380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9"/>
          <p:cNvSpPr/>
          <p:nvPr/>
        </p:nvSpPr>
        <p:spPr>
          <a:xfrm>
            <a:off x="3047871" y="922630"/>
            <a:ext cx="317274" cy="288593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9"/>
          <p:cNvSpPr/>
          <p:nvPr/>
        </p:nvSpPr>
        <p:spPr>
          <a:xfrm>
            <a:off x="3585873" y="925494"/>
            <a:ext cx="296244" cy="28286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4" name="Google Shape;384;p39"/>
          <p:cNvGrpSpPr/>
          <p:nvPr/>
        </p:nvGrpSpPr>
        <p:grpSpPr>
          <a:xfrm>
            <a:off x="4097969" y="906369"/>
            <a:ext cx="326828" cy="327298"/>
            <a:chOff x="5294400" y="974850"/>
            <a:chExt cx="416500" cy="417100"/>
          </a:xfrm>
        </p:grpSpPr>
        <p:sp>
          <p:nvSpPr>
            <p:cNvPr id="385" name="Google Shape;385;p39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39"/>
          <p:cNvGrpSpPr/>
          <p:nvPr/>
        </p:nvGrpSpPr>
        <p:grpSpPr>
          <a:xfrm>
            <a:off x="4586269" y="869586"/>
            <a:ext cx="405180" cy="394665"/>
            <a:chOff x="5916675" y="927975"/>
            <a:chExt cx="516350" cy="502950"/>
          </a:xfrm>
        </p:grpSpPr>
        <p:sp>
          <p:nvSpPr>
            <p:cNvPr id="388" name="Google Shape;388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39"/>
          <p:cNvGrpSpPr/>
          <p:nvPr/>
        </p:nvGrpSpPr>
        <p:grpSpPr>
          <a:xfrm>
            <a:off x="386554" y="1475884"/>
            <a:ext cx="365042" cy="246553"/>
            <a:chOff x="564675" y="1700625"/>
            <a:chExt cx="465200" cy="314200"/>
          </a:xfrm>
        </p:grpSpPr>
        <p:sp>
          <p:nvSpPr>
            <p:cNvPr id="391" name="Google Shape;391;p39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39"/>
          <p:cNvGrpSpPr/>
          <p:nvPr/>
        </p:nvGrpSpPr>
        <p:grpSpPr>
          <a:xfrm>
            <a:off x="914030" y="1415678"/>
            <a:ext cx="365042" cy="357411"/>
            <a:chOff x="1236875" y="1623900"/>
            <a:chExt cx="465200" cy="455475"/>
          </a:xfrm>
        </p:grpSpPr>
        <p:sp>
          <p:nvSpPr>
            <p:cNvPr id="395" name="Google Shape;395;p39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39"/>
          <p:cNvGrpSpPr/>
          <p:nvPr/>
        </p:nvGrpSpPr>
        <p:grpSpPr>
          <a:xfrm>
            <a:off x="1452962" y="1423329"/>
            <a:ext cx="342129" cy="342110"/>
            <a:chOff x="1923675" y="1633650"/>
            <a:chExt cx="436000" cy="435975"/>
          </a:xfrm>
        </p:grpSpPr>
        <p:sp>
          <p:nvSpPr>
            <p:cNvPr id="403" name="Google Shape;403;p3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39"/>
          <p:cNvGrpSpPr/>
          <p:nvPr/>
        </p:nvGrpSpPr>
        <p:grpSpPr>
          <a:xfrm>
            <a:off x="1979005" y="1421897"/>
            <a:ext cx="344974" cy="344974"/>
            <a:chOff x="2594050" y="1631825"/>
            <a:chExt cx="439625" cy="439625"/>
          </a:xfrm>
        </p:grpSpPr>
        <p:sp>
          <p:nvSpPr>
            <p:cNvPr id="410" name="Google Shape;410;p3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39"/>
          <p:cNvSpPr/>
          <p:nvPr/>
        </p:nvSpPr>
        <p:spPr>
          <a:xfrm>
            <a:off x="2521817" y="1437208"/>
            <a:ext cx="314410" cy="314410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5" name="Google Shape;415;p39"/>
          <p:cNvGrpSpPr/>
          <p:nvPr/>
        </p:nvGrpSpPr>
        <p:grpSpPr>
          <a:xfrm>
            <a:off x="3066442" y="1396100"/>
            <a:ext cx="280001" cy="396568"/>
            <a:chOff x="3979850" y="1598950"/>
            <a:chExt cx="356825" cy="505375"/>
          </a:xfrm>
        </p:grpSpPr>
        <p:sp>
          <p:nvSpPr>
            <p:cNvPr id="416" name="Google Shape;416;p39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39"/>
          <p:cNvGrpSpPr/>
          <p:nvPr/>
        </p:nvGrpSpPr>
        <p:grpSpPr>
          <a:xfrm>
            <a:off x="3549484" y="1481142"/>
            <a:ext cx="368868" cy="226484"/>
            <a:chOff x="4595425" y="1707325"/>
            <a:chExt cx="470075" cy="288625"/>
          </a:xfrm>
        </p:grpSpPr>
        <p:sp>
          <p:nvSpPr>
            <p:cNvPr id="419" name="Google Shape;419;p39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39"/>
          <p:cNvGrpSpPr/>
          <p:nvPr/>
        </p:nvGrpSpPr>
        <p:grpSpPr>
          <a:xfrm>
            <a:off x="4094635" y="1425722"/>
            <a:ext cx="333517" cy="337323"/>
            <a:chOff x="5290150" y="1636700"/>
            <a:chExt cx="425025" cy="429875"/>
          </a:xfrm>
        </p:grpSpPr>
        <p:sp>
          <p:nvSpPr>
            <p:cNvPr id="425" name="Google Shape;425;p39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39"/>
          <p:cNvGrpSpPr/>
          <p:nvPr/>
        </p:nvGrpSpPr>
        <p:grpSpPr>
          <a:xfrm>
            <a:off x="4621149" y="1415678"/>
            <a:ext cx="335420" cy="351683"/>
            <a:chOff x="5961125" y="1623900"/>
            <a:chExt cx="427450" cy="448175"/>
          </a:xfrm>
        </p:grpSpPr>
        <p:sp>
          <p:nvSpPr>
            <p:cNvPr id="428" name="Google Shape;428;p39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39"/>
          <p:cNvGrpSpPr/>
          <p:nvPr/>
        </p:nvGrpSpPr>
        <p:grpSpPr>
          <a:xfrm>
            <a:off x="5137148" y="1424761"/>
            <a:ext cx="358353" cy="339245"/>
            <a:chOff x="6618700" y="1635475"/>
            <a:chExt cx="456675" cy="432325"/>
          </a:xfrm>
        </p:grpSpPr>
        <p:sp>
          <p:nvSpPr>
            <p:cNvPr id="436" name="Google Shape;436;p39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39"/>
          <p:cNvGrpSpPr/>
          <p:nvPr/>
        </p:nvGrpSpPr>
        <p:grpSpPr>
          <a:xfrm>
            <a:off x="427163" y="1969441"/>
            <a:ext cx="283826" cy="304836"/>
            <a:chOff x="616425" y="2329600"/>
            <a:chExt cx="361700" cy="388475"/>
          </a:xfrm>
        </p:grpSpPr>
        <p:sp>
          <p:nvSpPr>
            <p:cNvPr id="442" name="Google Shape;442;p39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39"/>
          <p:cNvGrpSpPr/>
          <p:nvPr/>
        </p:nvGrpSpPr>
        <p:grpSpPr>
          <a:xfrm>
            <a:off x="947007" y="1972305"/>
            <a:ext cx="299108" cy="299108"/>
            <a:chOff x="1278900" y="2333250"/>
            <a:chExt cx="381175" cy="381175"/>
          </a:xfrm>
        </p:grpSpPr>
        <p:sp>
          <p:nvSpPr>
            <p:cNvPr id="451" name="Google Shape;451;p39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39"/>
          <p:cNvGrpSpPr/>
          <p:nvPr/>
        </p:nvGrpSpPr>
        <p:grpSpPr>
          <a:xfrm>
            <a:off x="1474462" y="1972305"/>
            <a:ext cx="299128" cy="299108"/>
            <a:chOff x="1951075" y="2333250"/>
            <a:chExt cx="381200" cy="381175"/>
          </a:xfrm>
        </p:grpSpPr>
        <p:sp>
          <p:nvSpPr>
            <p:cNvPr id="456" name="Google Shape;456;p39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39"/>
          <p:cNvGrpSpPr/>
          <p:nvPr/>
        </p:nvGrpSpPr>
        <p:grpSpPr>
          <a:xfrm>
            <a:off x="2001938" y="1972305"/>
            <a:ext cx="299108" cy="299108"/>
            <a:chOff x="2623275" y="2333250"/>
            <a:chExt cx="381175" cy="381175"/>
          </a:xfrm>
        </p:grpSpPr>
        <p:sp>
          <p:nvSpPr>
            <p:cNvPr id="461" name="Google Shape;461;p39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39"/>
          <p:cNvGrpSpPr/>
          <p:nvPr/>
        </p:nvGrpSpPr>
        <p:grpSpPr>
          <a:xfrm>
            <a:off x="2599173" y="1920711"/>
            <a:ext cx="159588" cy="398490"/>
            <a:chOff x="3384375" y="2267500"/>
            <a:chExt cx="203375" cy="507825"/>
          </a:xfrm>
        </p:grpSpPr>
        <p:sp>
          <p:nvSpPr>
            <p:cNvPr id="466" name="Google Shape;466;p39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39"/>
          <p:cNvGrpSpPr/>
          <p:nvPr/>
        </p:nvGrpSpPr>
        <p:grpSpPr>
          <a:xfrm>
            <a:off x="3668444" y="1971344"/>
            <a:ext cx="130927" cy="297205"/>
            <a:chOff x="4747025" y="2332025"/>
            <a:chExt cx="166850" cy="378750"/>
          </a:xfrm>
        </p:grpSpPr>
        <p:sp>
          <p:nvSpPr>
            <p:cNvPr id="469" name="Google Shape;469;p39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39"/>
          <p:cNvGrpSpPr/>
          <p:nvPr/>
        </p:nvGrpSpPr>
        <p:grpSpPr>
          <a:xfrm>
            <a:off x="3138595" y="1922614"/>
            <a:ext cx="135694" cy="394665"/>
            <a:chOff x="4071800" y="2269925"/>
            <a:chExt cx="172925" cy="502950"/>
          </a:xfrm>
        </p:grpSpPr>
        <p:sp>
          <p:nvSpPr>
            <p:cNvPr id="472" name="Google Shape;472;p39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4" name="Google Shape;474;p39"/>
          <p:cNvSpPr/>
          <p:nvPr/>
        </p:nvSpPr>
        <p:spPr>
          <a:xfrm>
            <a:off x="4111927" y="1964225"/>
            <a:ext cx="299108" cy="315351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" name="Google Shape;475;p39"/>
          <p:cNvGrpSpPr/>
          <p:nvPr/>
        </p:nvGrpSpPr>
        <p:grpSpPr>
          <a:xfrm>
            <a:off x="4630232" y="1969912"/>
            <a:ext cx="323002" cy="303895"/>
            <a:chOff x="5972700" y="2330200"/>
            <a:chExt cx="411625" cy="387275"/>
          </a:xfrm>
        </p:grpSpPr>
        <p:sp>
          <p:nvSpPr>
            <p:cNvPr id="476" name="Google Shape;476;p3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39"/>
          <p:cNvGrpSpPr/>
          <p:nvPr/>
        </p:nvGrpSpPr>
        <p:grpSpPr>
          <a:xfrm>
            <a:off x="517952" y="2462978"/>
            <a:ext cx="102266" cy="372693"/>
            <a:chOff x="732125" y="2958550"/>
            <a:chExt cx="130325" cy="474950"/>
          </a:xfrm>
        </p:grpSpPr>
        <p:sp>
          <p:nvSpPr>
            <p:cNvPr id="479" name="Google Shape;479;p39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39"/>
          <p:cNvSpPr/>
          <p:nvPr/>
        </p:nvSpPr>
        <p:spPr>
          <a:xfrm>
            <a:off x="1467334" y="2448219"/>
            <a:ext cx="313448" cy="402316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9"/>
          <p:cNvSpPr/>
          <p:nvPr/>
        </p:nvSpPr>
        <p:spPr>
          <a:xfrm>
            <a:off x="980457" y="2448219"/>
            <a:ext cx="232232" cy="402316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9" name="Google Shape;489;p39"/>
          <p:cNvGrpSpPr/>
          <p:nvPr/>
        </p:nvGrpSpPr>
        <p:grpSpPr>
          <a:xfrm>
            <a:off x="1970412" y="2474925"/>
            <a:ext cx="362178" cy="343071"/>
            <a:chOff x="2583100" y="2973775"/>
            <a:chExt cx="461550" cy="437200"/>
          </a:xfrm>
        </p:grpSpPr>
        <p:sp>
          <p:nvSpPr>
            <p:cNvPr id="490" name="Google Shape;490;p39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2" name="Google Shape;492;p39"/>
          <p:cNvSpPr/>
          <p:nvPr/>
        </p:nvSpPr>
        <p:spPr>
          <a:xfrm>
            <a:off x="3567707" y="2483100"/>
            <a:ext cx="332556" cy="332556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" name="Google Shape;493;p39"/>
          <p:cNvGrpSpPr/>
          <p:nvPr/>
        </p:nvGrpSpPr>
        <p:grpSpPr>
          <a:xfrm>
            <a:off x="4061187" y="2501213"/>
            <a:ext cx="406141" cy="301972"/>
            <a:chOff x="5247525" y="3007275"/>
            <a:chExt cx="517575" cy="384825"/>
          </a:xfrm>
        </p:grpSpPr>
        <p:sp>
          <p:nvSpPr>
            <p:cNvPr id="494" name="Google Shape;494;p3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39"/>
          <p:cNvGrpSpPr/>
          <p:nvPr/>
        </p:nvGrpSpPr>
        <p:grpSpPr>
          <a:xfrm>
            <a:off x="3044471" y="2484008"/>
            <a:ext cx="320118" cy="326828"/>
            <a:chOff x="3951850" y="2985350"/>
            <a:chExt cx="407950" cy="416500"/>
          </a:xfrm>
        </p:grpSpPr>
        <p:sp>
          <p:nvSpPr>
            <p:cNvPr id="497" name="Google Shape;497;p3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39"/>
          <p:cNvGrpSpPr/>
          <p:nvPr/>
        </p:nvGrpSpPr>
        <p:grpSpPr>
          <a:xfrm>
            <a:off x="389909" y="3034416"/>
            <a:ext cx="370771" cy="284768"/>
            <a:chOff x="568950" y="3686775"/>
            <a:chExt cx="472500" cy="362900"/>
          </a:xfrm>
        </p:grpSpPr>
        <p:sp>
          <p:nvSpPr>
            <p:cNvPr id="502" name="Google Shape;502;p39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39"/>
          <p:cNvSpPr/>
          <p:nvPr/>
        </p:nvSpPr>
        <p:spPr>
          <a:xfrm>
            <a:off x="4662818" y="2467817"/>
            <a:ext cx="252281" cy="363140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6" name="Google Shape;506;p39"/>
          <p:cNvGrpSpPr/>
          <p:nvPr/>
        </p:nvGrpSpPr>
        <p:grpSpPr>
          <a:xfrm>
            <a:off x="920248" y="3058310"/>
            <a:ext cx="352625" cy="236999"/>
            <a:chOff x="1244800" y="3717225"/>
            <a:chExt cx="449375" cy="302025"/>
          </a:xfrm>
        </p:grpSpPr>
        <p:sp>
          <p:nvSpPr>
            <p:cNvPr id="507" name="Google Shape;507;p39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1452491" y="3040144"/>
            <a:ext cx="343071" cy="268054"/>
            <a:chOff x="1923075" y="3694075"/>
            <a:chExt cx="437200" cy="341600"/>
          </a:xfrm>
        </p:grpSpPr>
        <p:sp>
          <p:nvSpPr>
            <p:cNvPr id="514" name="Google Shape;514;p39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39"/>
          <p:cNvGrpSpPr/>
          <p:nvPr/>
        </p:nvGrpSpPr>
        <p:grpSpPr>
          <a:xfrm>
            <a:off x="1983301" y="3035848"/>
            <a:ext cx="336381" cy="276175"/>
            <a:chOff x="2599525" y="3688600"/>
            <a:chExt cx="428675" cy="351950"/>
          </a:xfrm>
        </p:grpSpPr>
        <p:sp>
          <p:nvSpPr>
            <p:cNvPr id="524" name="Google Shape;524;p39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39"/>
          <p:cNvGrpSpPr/>
          <p:nvPr/>
        </p:nvGrpSpPr>
        <p:grpSpPr>
          <a:xfrm>
            <a:off x="2527020" y="3016741"/>
            <a:ext cx="311546" cy="307230"/>
            <a:chOff x="3292425" y="3664250"/>
            <a:chExt cx="397025" cy="391525"/>
          </a:xfrm>
        </p:grpSpPr>
        <p:sp>
          <p:nvSpPr>
            <p:cNvPr id="528" name="Google Shape;528;p39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39"/>
          <p:cNvGrpSpPr/>
          <p:nvPr/>
        </p:nvGrpSpPr>
        <p:grpSpPr>
          <a:xfrm>
            <a:off x="3029169" y="3056388"/>
            <a:ext cx="344993" cy="250378"/>
            <a:chOff x="3932350" y="3714775"/>
            <a:chExt cx="439650" cy="319075"/>
          </a:xfrm>
        </p:grpSpPr>
        <p:sp>
          <p:nvSpPr>
            <p:cNvPr id="532" name="Google Shape;532;p3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39"/>
          <p:cNvGrpSpPr/>
          <p:nvPr/>
        </p:nvGrpSpPr>
        <p:grpSpPr>
          <a:xfrm>
            <a:off x="3556644" y="3056388"/>
            <a:ext cx="344974" cy="250378"/>
            <a:chOff x="4604550" y="3714775"/>
            <a:chExt cx="439625" cy="319075"/>
          </a:xfrm>
        </p:grpSpPr>
        <p:sp>
          <p:nvSpPr>
            <p:cNvPr id="538" name="Google Shape;538;p39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39"/>
          <p:cNvGrpSpPr/>
          <p:nvPr/>
        </p:nvGrpSpPr>
        <p:grpSpPr>
          <a:xfrm>
            <a:off x="4096537" y="3030591"/>
            <a:ext cx="329692" cy="292909"/>
            <a:chOff x="5292575" y="3681900"/>
            <a:chExt cx="420150" cy="373275"/>
          </a:xfrm>
        </p:grpSpPr>
        <p:sp>
          <p:nvSpPr>
            <p:cNvPr id="541" name="Google Shape;541;p39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39"/>
          <p:cNvGrpSpPr/>
          <p:nvPr/>
        </p:nvGrpSpPr>
        <p:grpSpPr>
          <a:xfrm>
            <a:off x="4605376" y="2993318"/>
            <a:ext cx="366965" cy="366965"/>
            <a:chOff x="5941025" y="3634400"/>
            <a:chExt cx="467650" cy="467650"/>
          </a:xfrm>
        </p:grpSpPr>
        <p:sp>
          <p:nvSpPr>
            <p:cNvPr id="549" name="Google Shape;549;p39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39"/>
          <p:cNvGrpSpPr/>
          <p:nvPr/>
        </p:nvGrpSpPr>
        <p:grpSpPr>
          <a:xfrm>
            <a:off x="5156275" y="3016741"/>
            <a:ext cx="320118" cy="320138"/>
            <a:chOff x="6643075" y="3664250"/>
            <a:chExt cx="407950" cy="407975"/>
          </a:xfrm>
        </p:grpSpPr>
        <p:sp>
          <p:nvSpPr>
            <p:cNvPr id="556" name="Google Shape;556;p3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39"/>
          <p:cNvGrpSpPr/>
          <p:nvPr/>
        </p:nvGrpSpPr>
        <p:grpSpPr>
          <a:xfrm>
            <a:off x="395637" y="3530837"/>
            <a:ext cx="346896" cy="346877"/>
            <a:chOff x="576250" y="4319400"/>
            <a:chExt cx="442075" cy="442050"/>
          </a:xfrm>
        </p:grpSpPr>
        <p:sp>
          <p:nvSpPr>
            <p:cNvPr id="559" name="Google Shape;559;p3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39"/>
          <p:cNvSpPr/>
          <p:nvPr/>
        </p:nvSpPr>
        <p:spPr>
          <a:xfrm>
            <a:off x="908793" y="3598282"/>
            <a:ext cx="375557" cy="21214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9"/>
          <p:cNvSpPr/>
          <p:nvPr/>
        </p:nvSpPr>
        <p:spPr>
          <a:xfrm>
            <a:off x="3047400" y="3545235"/>
            <a:ext cx="318215" cy="31823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9"/>
          <p:cNvSpPr/>
          <p:nvPr/>
        </p:nvSpPr>
        <p:spPr>
          <a:xfrm>
            <a:off x="2519914" y="3565304"/>
            <a:ext cx="318215" cy="278098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9"/>
          <p:cNvSpPr/>
          <p:nvPr/>
        </p:nvSpPr>
        <p:spPr>
          <a:xfrm>
            <a:off x="3573455" y="3543803"/>
            <a:ext cx="321080" cy="321099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7" name="Google Shape;567;p39"/>
          <p:cNvGrpSpPr/>
          <p:nvPr/>
        </p:nvGrpSpPr>
        <p:grpSpPr>
          <a:xfrm>
            <a:off x="4077430" y="3548512"/>
            <a:ext cx="367907" cy="303895"/>
            <a:chOff x="5268225" y="4341925"/>
            <a:chExt cx="468850" cy="387275"/>
          </a:xfrm>
        </p:grpSpPr>
        <p:sp>
          <p:nvSpPr>
            <p:cNvPr id="568" name="Google Shape;568;p39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39"/>
          <p:cNvGrpSpPr/>
          <p:nvPr/>
        </p:nvGrpSpPr>
        <p:grpSpPr>
          <a:xfrm>
            <a:off x="4623542" y="3538959"/>
            <a:ext cx="330633" cy="330633"/>
            <a:chOff x="5964175" y="4329750"/>
            <a:chExt cx="421350" cy="421350"/>
          </a:xfrm>
        </p:grpSpPr>
        <p:sp>
          <p:nvSpPr>
            <p:cNvPr id="577" name="Google Shape;577;p39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39"/>
          <p:cNvGrpSpPr/>
          <p:nvPr/>
        </p:nvGrpSpPr>
        <p:grpSpPr>
          <a:xfrm>
            <a:off x="922622" y="4066434"/>
            <a:ext cx="347858" cy="336381"/>
            <a:chOff x="1247825" y="5001950"/>
            <a:chExt cx="443300" cy="428675"/>
          </a:xfrm>
        </p:grpSpPr>
        <p:sp>
          <p:nvSpPr>
            <p:cNvPr id="580" name="Google Shape;580;p39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39"/>
          <p:cNvGrpSpPr/>
          <p:nvPr/>
        </p:nvGrpSpPr>
        <p:grpSpPr>
          <a:xfrm>
            <a:off x="1481152" y="4049700"/>
            <a:ext cx="285749" cy="364101"/>
            <a:chOff x="1959600" y="4980625"/>
            <a:chExt cx="364150" cy="464000"/>
          </a:xfrm>
        </p:grpSpPr>
        <p:sp>
          <p:nvSpPr>
            <p:cNvPr id="587" name="Google Shape;587;p39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1987617" y="4063570"/>
            <a:ext cx="327769" cy="336852"/>
            <a:chOff x="2605025" y="4998300"/>
            <a:chExt cx="417700" cy="429275"/>
          </a:xfrm>
        </p:grpSpPr>
        <p:sp>
          <p:nvSpPr>
            <p:cNvPr id="595" name="Google Shape;595;p39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2483077" y="4066434"/>
            <a:ext cx="391801" cy="326337"/>
            <a:chOff x="3236425" y="5001950"/>
            <a:chExt cx="499300" cy="415875"/>
          </a:xfrm>
        </p:grpSpPr>
        <p:sp>
          <p:nvSpPr>
            <p:cNvPr id="599" name="Google Shape;599;p39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39"/>
          <p:cNvGrpSpPr/>
          <p:nvPr/>
        </p:nvGrpSpPr>
        <p:grpSpPr>
          <a:xfrm>
            <a:off x="3057359" y="4049700"/>
            <a:ext cx="298166" cy="355018"/>
            <a:chOff x="3968275" y="4980625"/>
            <a:chExt cx="379975" cy="452425"/>
          </a:xfrm>
        </p:grpSpPr>
        <p:sp>
          <p:nvSpPr>
            <p:cNvPr id="606" name="Google Shape;606;p39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39"/>
          <p:cNvGrpSpPr/>
          <p:nvPr/>
        </p:nvGrpSpPr>
        <p:grpSpPr>
          <a:xfrm>
            <a:off x="4602983" y="4129014"/>
            <a:ext cx="377480" cy="205474"/>
            <a:chOff x="5937975" y="5081700"/>
            <a:chExt cx="481050" cy="261850"/>
          </a:xfrm>
        </p:grpSpPr>
        <p:sp>
          <p:nvSpPr>
            <p:cNvPr id="610" name="Google Shape;610;p39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39"/>
          <p:cNvGrpSpPr/>
          <p:nvPr/>
        </p:nvGrpSpPr>
        <p:grpSpPr>
          <a:xfrm>
            <a:off x="5180149" y="4089367"/>
            <a:ext cx="270918" cy="311526"/>
            <a:chOff x="6673500" y="5031175"/>
            <a:chExt cx="345250" cy="397000"/>
          </a:xfrm>
        </p:grpSpPr>
        <p:sp>
          <p:nvSpPr>
            <p:cNvPr id="614" name="Google Shape;614;p39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39"/>
          <p:cNvGrpSpPr/>
          <p:nvPr/>
        </p:nvGrpSpPr>
        <p:grpSpPr>
          <a:xfrm>
            <a:off x="3025363" y="377932"/>
            <a:ext cx="362178" cy="323002"/>
            <a:chOff x="3927500" y="301425"/>
            <a:chExt cx="461550" cy="411625"/>
          </a:xfrm>
        </p:grpSpPr>
        <p:sp>
          <p:nvSpPr>
            <p:cNvPr id="620" name="Google Shape;620;p39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Google Shape;647;p39"/>
          <p:cNvGrpSpPr/>
          <p:nvPr/>
        </p:nvGrpSpPr>
        <p:grpSpPr>
          <a:xfrm>
            <a:off x="5161042" y="384151"/>
            <a:ext cx="310584" cy="310584"/>
            <a:chOff x="6649150" y="309350"/>
            <a:chExt cx="395800" cy="395800"/>
          </a:xfrm>
        </p:grpSpPr>
        <p:sp>
          <p:nvSpPr>
            <p:cNvPr id="648" name="Google Shape;648;p39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39"/>
          <p:cNvGrpSpPr/>
          <p:nvPr/>
        </p:nvGrpSpPr>
        <p:grpSpPr>
          <a:xfrm>
            <a:off x="4631173" y="391311"/>
            <a:ext cx="315371" cy="298637"/>
            <a:chOff x="5973900" y="318475"/>
            <a:chExt cx="401900" cy="380575"/>
          </a:xfrm>
        </p:grpSpPr>
        <p:sp>
          <p:nvSpPr>
            <p:cNvPr id="672" name="Google Shape;672;p39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39"/>
          <p:cNvGrpSpPr/>
          <p:nvPr/>
        </p:nvGrpSpPr>
        <p:grpSpPr>
          <a:xfrm>
            <a:off x="938885" y="870527"/>
            <a:ext cx="320118" cy="390369"/>
            <a:chOff x="1268550" y="929175"/>
            <a:chExt cx="407950" cy="497475"/>
          </a:xfrm>
        </p:grpSpPr>
        <p:sp>
          <p:nvSpPr>
            <p:cNvPr id="687" name="Google Shape;687;p39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39"/>
          <p:cNvGrpSpPr/>
          <p:nvPr/>
        </p:nvGrpSpPr>
        <p:grpSpPr>
          <a:xfrm>
            <a:off x="5127123" y="885339"/>
            <a:ext cx="378422" cy="363140"/>
            <a:chOff x="6605925" y="948050"/>
            <a:chExt cx="482250" cy="462775"/>
          </a:xfrm>
        </p:grpSpPr>
        <p:sp>
          <p:nvSpPr>
            <p:cNvPr id="691" name="Google Shape;691;p39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39"/>
          <p:cNvGrpSpPr/>
          <p:nvPr/>
        </p:nvGrpSpPr>
        <p:grpSpPr>
          <a:xfrm>
            <a:off x="5215520" y="1960829"/>
            <a:ext cx="201629" cy="319667"/>
            <a:chOff x="6718575" y="2318625"/>
            <a:chExt cx="256950" cy="407375"/>
          </a:xfrm>
        </p:grpSpPr>
        <p:sp>
          <p:nvSpPr>
            <p:cNvPr id="698" name="Google Shape;698;p3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39"/>
          <p:cNvGrpSpPr/>
          <p:nvPr/>
        </p:nvGrpSpPr>
        <p:grpSpPr>
          <a:xfrm>
            <a:off x="2509344" y="2546117"/>
            <a:ext cx="339245" cy="206435"/>
            <a:chOff x="3269900" y="3064500"/>
            <a:chExt cx="432325" cy="263075"/>
          </a:xfrm>
        </p:grpSpPr>
        <p:sp>
          <p:nvSpPr>
            <p:cNvPr id="707" name="Google Shape;707;p39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39"/>
          <p:cNvGrpSpPr/>
          <p:nvPr/>
        </p:nvGrpSpPr>
        <p:grpSpPr>
          <a:xfrm>
            <a:off x="5192567" y="2483047"/>
            <a:ext cx="247514" cy="347858"/>
            <a:chOff x="6689325" y="2984125"/>
            <a:chExt cx="315425" cy="443300"/>
          </a:xfrm>
        </p:grpSpPr>
        <p:sp>
          <p:nvSpPr>
            <p:cNvPr id="711" name="Google Shape;711;p39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39"/>
          <p:cNvGrpSpPr/>
          <p:nvPr/>
        </p:nvGrpSpPr>
        <p:grpSpPr>
          <a:xfrm>
            <a:off x="1503614" y="3505040"/>
            <a:ext cx="239392" cy="387014"/>
            <a:chOff x="1988225" y="4286525"/>
            <a:chExt cx="305075" cy="493200"/>
          </a:xfrm>
        </p:grpSpPr>
        <p:sp>
          <p:nvSpPr>
            <p:cNvPr id="717" name="Google Shape;717;p39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39"/>
          <p:cNvGrpSpPr/>
          <p:nvPr/>
        </p:nvGrpSpPr>
        <p:grpSpPr>
          <a:xfrm>
            <a:off x="2011491" y="3532269"/>
            <a:ext cx="289083" cy="366004"/>
            <a:chOff x="2635450" y="4321225"/>
            <a:chExt cx="368400" cy="466425"/>
          </a:xfrm>
        </p:grpSpPr>
        <p:sp>
          <p:nvSpPr>
            <p:cNvPr id="725" name="Google Shape;725;p39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Google Shape;731;p39"/>
          <p:cNvGrpSpPr/>
          <p:nvPr/>
        </p:nvGrpSpPr>
        <p:grpSpPr>
          <a:xfrm>
            <a:off x="5156275" y="3523186"/>
            <a:ext cx="320118" cy="358353"/>
            <a:chOff x="6643075" y="4309650"/>
            <a:chExt cx="407950" cy="456675"/>
          </a:xfrm>
        </p:grpSpPr>
        <p:sp>
          <p:nvSpPr>
            <p:cNvPr id="732" name="Google Shape;732;p39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39"/>
          <p:cNvGrpSpPr/>
          <p:nvPr/>
        </p:nvGrpSpPr>
        <p:grpSpPr>
          <a:xfrm>
            <a:off x="4050201" y="4029161"/>
            <a:ext cx="422384" cy="405180"/>
            <a:chOff x="5233525" y="4954450"/>
            <a:chExt cx="538275" cy="516350"/>
          </a:xfrm>
        </p:grpSpPr>
        <p:sp>
          <p:nvSpPr>
            <p:cNvPr id="742" name="Google Shape;742;p39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39"/>
          <p:cNvGrpSpPr/>
          <p:nvPr/>
        </p:nvGrpSpPr>
        <p:grpSpPr>
          <a:xfrm>
            <a:off x="3518900" y="4036321"/>
            <a:ext cx="430035" cy="390859"/>
            <a:chOff x="4556450" y="4963575"/>
            <a:chExt cx="548025" cy="498100"/>
          </a:xfrm>
        </p:grpSpPr>
        <p:sp>
          <p:nvSpPr>
            <p:cNvPr id="754" name="Google Shape;754;p39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9" name="Google Shape;759;p39"/>
          <p:cNvGrpSpPr/>
          <p:nvPr/>
        </p:nvGrpSpPr>
        <p:grpSpPr>
          <a:xfrm>
            <a:off x="360757" y="4120892"/>
            <a:ext cx="415695" cy="229839"/>
            <a:chOff x="531800" y="5071350"/>
            <a:chExt cx="529750" cy="292900"/>
          </a:xfrm>
        </p:grpSpPr>
        <p:sp>
          <p:nvSpPr>
            <p:cNvPr id="760" name="Google Shape;760;p39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39"/>
          <p:cNvGrpSpPr/>
          <p:nvPr/>
        </p:nvGrpSpPr>
        <p:grpSpPr>
          <a:xfrm>
            <a:off x="7015294" y="1803400"/>
            <a:ext cx="433992" cy="422729"/>
            <a:chOff x="5916675" y="927975"/>
            <a:chExt cx="516350" cy="502950"/>
          </a:xfrm>
        </p:grpSpPr>
        <p:sp>
          <p:nvSpPr>
            <p:cNvPr id="768" name="Google Shape;768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39"/>
          <p:cNvGrpSpPr/>
          <p:nvPr/>
        </p:nvGrpSpPr>
        <p:grpSpPr>
          <a:xfrm>
            <a:off x="6131314" y="2509302"/>
            <a:ext cx="1079481" cy="1051467"/>
            <a:chOff x="5916675" y="927975"/>
            <a:chExt cx="516350" cy="502950"/>
          </a:xfrm>
        </p:grpSpPr>
        <p:sp>
          <p:nvSpPr>
            <p:cNvPr id="771" name="Google Shape;771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3" name="Google Shape;773;p39"/>
          <p:cNvGrpSpPr/>
          <p:nvPr/>
        </p:nvGrpSpPr>
        <p:grpSpPr>
          <a:xfrm>
            <a:off x="6131457" y="1803400"/>
            <a:ext cx="433992" cy="422729"/>
            <a:chOff x="5916675" y="927975"/>
            <a:chExt cx="516350" cy="502950"/>
          </a:xfrm>
        </p:grpSpPr>
        <p:sp>
          <p:nvSpPr>
            <p:cNvPr id="774" name="Google Shape;774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6" name="Google Shape;776;p39"/>
          <p:cNvSpPr/>
          <p:nvPr/>
        </p:nvSpPr>
        <p:spPr>
          <a:xfrm>
            <a:off x="7207455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9"/>
          <p:cNvSpPr/>
          <p:nvPr/>
        </p:nvSpPr>
        <p:spPr>
          <a:xfrm>
            <a:off x="6323618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9"/>
          <p:cNvSpPr/>
          <p:nvPr/>
        </p:nvSpPr>
        <p:spPr>
          <a:xfrm>
            <a:off x="6609153" y="3097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9"/>
          <p:cNvSpPr txBox="1"/>
          <p:nvPr>
            <p:ph idx="12" type="sldNum"/>
          </p:nvPr>
        </p:nvSpPr>
        <p:spPr>
          <a:xfrm>
            <a:off x="0" y="465882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4" name="Google Shape;784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785" name="Google Shape;785;p40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1" name="Google Shape;791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792" name="Google Shape;792;p40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797" name="Google Shape;797;p40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0" name="Google Shape;800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01" name="Google Shape;801;p40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6" name="Google Shape;806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07" name="Google Shape;807;p40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0" name="Google Shape;810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11" name="Google Shape;811;p40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5" name="Google Shape;815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16" name="Google Shape;816;p40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1" name="Google Shape;821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22" name="Google Shape;822;p40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8" name="Google Shape;828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829" name="Google Shape;829;p40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1" name="Google Shape;831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832" name="Google Shape;832;p40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836" name="Google Shape;836;p40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0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2" name="Google Shape;842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843" name="Google Shape;843;p40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0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0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8" name="Google Shape;848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849" name="Google Shape;849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2" name="Google Shape;852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853" name="Google Shape;853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854" name="Google Shape;854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64" name="Google Shape;864;p40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0" name="Google Shape;870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871" name="Google Shape;871;p40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0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0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5" name="Google Shape;875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876" name="Google Shape;876;p40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1" name="Google Shape;881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882" name="Google Shape;882;p40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8" name="Google Shape;888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889" name="Google Shape;889;p40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894" name="Google Shape;894;p40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8" name="Google Shape;898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899" name="Google Shape;899;p40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4" name="Google Shape;904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05" name="Google Shape;905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15" name="Google Shape;915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16" name="Google Shape;916;p40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9" name="Google Shape;919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20" name="Google Shape;920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30" name="Google Shape;930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931" name="Google Shape;931;p40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5" name="Google Shape;935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936" name="Google Shape;936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6" name="Google Shape;946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947" name="Google Shape;947;p40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955" name="Google Shape;955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9" name="Google Shape;959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960" name="Google Shape;960;p40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4" name="Google Shape;964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965" name="Google Shape;965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971" name="Google Shape;971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7" name="Google Shape;977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978" name="Google Shape;978;p40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1" name="Google Shape;981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982" name="Google Shape;982;p40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7" name="Google Shape;987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988" name="Google Shape;988;p40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4" name="Google Shape;994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995" name="Google Shape;995;p40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8" name="Google Shape;998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999" name="Google Shape;999;p40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3" name="Google Shape;1003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04" name="Google Shape;1004;p40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0" name="Google Shape;1010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11" name="Google Shape;1011;p40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40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8" name="Google Shape;1018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19" name="Google Shape;1019;p40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3" name="Google Shape;1023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24" name="Google Shape;1024;p40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7" name="Google Shape;1027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028" name="Google Shape;1028;p40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1" name="Google Shape;1031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032" name="Google Shape;1032;p40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037" name="Google Shape;1037;p40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1" name="Google Shape;1041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042" name="Google Shape;1042;p40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048" name="Google Shape;1048;p40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4" name="Google Shape;1054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055" name="Google Shape;1055;p40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2" name="Google Shape;1062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063" name="Google Shape;1063;p40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0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076" name="Google Shape;1076;p40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0" name="Google Shape;1080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081" name="Google Shape;1081;p40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0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4" name="Google Shape;1084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085" name="Google Shape;1085;p40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1" name="Google Shape;1091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092" name="Google Shape;1092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0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0" name="Google Shape;1100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01" name="Google Shape;1101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14" name="Google Shape;1114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0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27" name="Google Shape;1127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9" name="Google Shape;1139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140" name="Google Shape;1140;p40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6" name="Google Shape;1146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147" name="Google Shape;1147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2" name="Google Shape;1162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163" name="Google Shape;1163;p40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7" name="Google Shape;1167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168" name="Google Shape;1168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169" name="Google Shape;1169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1170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1" name="Google Shape;1171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2" name="Google Shape;1172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173" name="Google Shape;1173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6" name="Google Shape;1176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177" name="Google Shape;1177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0" name="Google Shape;1180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181" name="Google Shape;1181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4" name="Google Shape;1184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185" name="Google Shape;1185;p40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194" name="Google Shape;1194;p40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8" name="Google Shape;1218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19" name="Google Shape;1219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20" name="Google Shape;1220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2" name="Google Shape;1222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23" name="Google Shape;122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5" name="Google Shape;1225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26" name="Google Shape;1226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28" name="Google Shape;1228;p40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229" name="Google Shape;1229;p40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41"/>
          <p:cNvSpPr txBox="1"/>
          <p:nvPr/>
        </p:nvSpPr>
        <p:spPr>
          <a:xfrm>
            <a:off x="908200" y="761875"/>
            <a:ext cx="73275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Now you can use any emoji as an icon!</a:t>
            </a:r>
            <a:endParaRPr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235" name="Google Shape;1235;p41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6" name="Google Shape;1236;p41"/>
          <p:cNvSpPr txBox="1"/>
          <p:nvPr/>
        </p:nvSpPr>
        <p:spPr>
          <a:xfrm>
            <a:off x="908200" y="2221850"/>
            <a:ext cx="7327500" cy="21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B151B"/>
                </a:solidFill>
              </a:rPr>
              <a:t>🍇🍈🍉🍊🍋🍌🍍🥭🍎🍏🍐🍑🍒🍓🥝🍅🥥🥑🍆🥔🥕🌽🌶️🥒🥬🥦🧄🧅🍄🥜🌰🍞🥐🥖🥨🥯🥞🧇🧀🍖🍗🥩🥓🍔🍟🍕🌭🥪🌮🌯🥙🧆🥚🍳🥘🍲🥣🥗🍿🧈🧂🥫🍱🍘🍙🍚🍛🍜🍝🍠🍢🍣🍤🍥🥮🍡🥟🥠🥡🦪🍦🍧🍨🍩🍪🎂🍰🧁🥧🍫🍬🍭🍮🍯🍼🥛☕🍵🍶🍾🍷🍸🍹🍺🍻🥂🥃🥤🧃🧉🧊🥢🍽️🍴🥄</a:t>
            </a:r>
            <a:endParaRPr sz="2500">
              <a:solidFill>
                <a:srgbClr val="1B151B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1" name="Google Shape;1241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2" name="Google Shape;1242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43" name="Google Shape;1243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244" name="Google Shape;1244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245" name="Google Shape;1245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46" name="Google Shape;1246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47" name="Google Shape;1247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248" name="Google Shape;1248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49" name="Google Shape;1249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50" name="Google Shape;1250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251" name="Google Shape;1251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52" name="Google Shape;1252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53" name="Google Shape;1253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254" name="Google Shape;1254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55" name="Google Shape;1255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256" name="Google Shape;1256;p42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4294967295" type="ctrTitle"/>
          </p:nvPr>
        </p:nvSpPr>
        <p:spPr>
          <a:xfrm>
            <a:off x="1275150" y="2648225"/>
            <a:ext cx="6593700" cy="7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Hello!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109" name="Google Shape;109;p16"/>
          <p:cNvSpPr txBox="1"/>
          <p:nvPr>
            <p:ph idx="4294967295" type="subTitle"/>
          </p:nvPr>
        </p:nvSpPr>
        <p:spPr>
          <a:xfrm>
            <a:off x="1275150" y="3268101"/>
            <a:ext cx="6593700" cy="1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 am Jayden Smith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00"/>
              <a:t>I am here because I love to give presentations. </a:t>
            </a:r>
            <a:endParaRPr i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00"/>
              <a:t>You can find me at @username</a:t>
            </a:r>
            <a:endParaRPr b="1" i="1" sz="1400"/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22726" r="10646" t="0"/>
          <a:stretch/>
        </p:blipFill>
        <p:spPr>
          <a:xfrm>
            <a:off x="3559325" y="376975"/>
            <a:ext cx="2025600" cy="2025600"/>
          </a:xfrm>
          <a:prstGeom prst="diamond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142875" rotWithShape="0" algn="bl" dir="5400000" dist="47625">
              <a:srgbClr val="000000">
                <a:alpha val="14000"/>
              </a:srgbClr>
            </a:outerShdw>
          </a:effectLst>
        </p:spPr>
      </p:pic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ctrTitle"/>
          </p:nvPr>
        </p:nvSpPr>
        <p:spPr>
          <a:xfrm>
            <a:off x="3258675" y="1643125"/>
            <a:ext cx="2626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17" name="Google Shape;117;p17"/>
          <p:cNvSpPr txBox="1"/>
          <p:nvPr>
            <p:ph idx="1" type="subTitle"/>
          </p:nvPr>
        </p:nvSpPr>
        <p:spPr>
          <a:xfrm>
            <a:off x="3258675" y="3068654"/>
            <a:ext cx="2626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2971400" y="1313275"/>
            <a:ext cx="3201300" cy="25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902900" y="1598734"/>
            <a:ext cx="73383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⬗"/>
            </a:pPr>
            <a:r>
              <a:rPr lang="en"/>
              <a:t>Here you have a list of items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⬗"/>
            </a:pPr>
            <a:r>
              <a:rPr lang="en"/>
              <a:t>And some text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⬗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4294967295" type="ctrTitle"/>
          </p:nvPr>
        </p:nvSpPr>
        <p:spPr>
          <a:xfrm>
            <a:off x="1454075" y="2954950"/>
            <a:ext cx="6235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BIG CONCEPT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136" name="Google Shape;136;p20"/>
          <p:cNvSpPr txBox="1"/>
          <p:nvPr>
            <p:ph idx="4294967295" type="subTitle"/>
          </p:nvPr>
        </p:nvSpPr>
        <p:spPr>
          <a:xfrm>
            <a:off x="1454075" y="3868755"/>
            <a:ext cx="6235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400"/>
              <a:t>Bring the attention of your audience over a key concept using icons or illustrations</a:t>
            </a:r>
            <a:endParaRPr i="1" sz="1400"/>
          </a:p>
        </p:txBody>
      </p:sp>
      <p:grpSp>
        <p:nvGrpSpPr>
          <p:cNvPr id="137" name="Google Shape;137;p20"/>
          <p:cNvGrpSpPr/>
          <p:nvPr/>
        </p:nvGrpSpPr>
        <p:grpSpPr>
          <a:xfrm>
            <a:off x="4049871" y="727450"/>
            <a:ext cx="1464296" cy="1464304"/>
            <a:chOff x="6643075" y="3664250"/>
            <a:chExt cx="407950" cy="407975"/>
          </a:xfrm>
        </p:grpSpPr>
        <p:sp>
          <p:nvSpPr>
            <p:cNvPr id="138" name="Google Shape;138;p20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20"/>
          <p:cNvGrpSpPr/>
          <p:nvPr/>
        </p:nvGrpSpPr>
        <p:grpSpPr>
          <a:xfrm rot="-587493">
            <a:off x="3964272" y="2382349"/>
            <a:ext cx="602035" cy="602000"/>
            <a:chOff x="576250" y="4319400"/>
            <a:chExt cx="442075" cy="442050"/>
          </a:xfrm>
        </p:grpSpPr>
        <p:sp>
          <p:nvSpPr>
            <p:cNvPr id="141" name="Google Shape;141;p2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20"/>
          <p:cNvSpPr/>
          <p:nvPr/>
        </p:nvSpPr>
        <p:spPr>
          <a:xfrm>
            <a:off x="3699865" y="1065492"/>
            <a:ext cx="228893" cy="21855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accent2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 rot="2697359">
            <a:off x="5208142" y="2184350"/>
            <a:ext cx="347463" cy="33177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accent2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5483016" y="1994957"/>
            <a:ext cx="139156" cy="13294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accent2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 rot="1280198">
            <a:off x="3541297" y="1724697"/>
            <a:ext cx="139141" cy="13293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accent2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902825" y="1600600"/>
            <a:ext cx="3561900" cy="28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5" name="Google Shape;155;p21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56" name="Google Shape;156;p21"/>
          <p:cNvSpPr txBox="1"/>
          <p:nvPr>
            <p:ph idx="2" type="body"/>
          </p:nvPr>
        </p:nvSpPr>
        <p:spPr>
          <a:xfrm>
            <a:off x="4679246" y="1600600"/>
            <a:ext cx="3561900" cy="28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902900" y="1592400"/>
            <a:ext cx="2365200" cy="28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64" name="Google Shape;164;p22"/>
          <p:cNvSpPr txBox="1"/>
          <p:nvPr>
            <p:ph idx="2" type="body"/>
          </p:nvPr>
        </p:nvSpPr>
        <p:spPr>
          <a:xfrm>
            <a:off x="3389475" y="1592400"/>
            <a:ext cx="2365200" cy="28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65" name="Google Shape;165;p22"/>
          <p:cNvSpPr txBox="1"/>
          <p:nvPr>
            <p:ph idx="3" type="body"/>
          </p:nvPr>
        </p:nvSpPr>
        <p:spPr>
          <a:xfrm>
            <a:off x="5876050" y="1592400"/>
            <a:ext cx="2365200" cy="28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licanus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EBE6E0"/>
      </a:lt2>
      <a:accent1>
        <a:srgbClr val="473D37"/>
      </a:accent1>
      <a:accent2>
        <a:srgbClr val="9E7C59"/>
      </a:accent2>
      <a:accent3>
        <a:srgbClr val="D8A869"/>
      </a:accent3>
      <a:accent4>
        <a:srgbClr val="627594"/>
      </a:accent4>
      <a:accent5>
        <a:srgbClr val="8AA4CE"/>
      </a:accent5>
      <a:accent6>
        <a:srgbClr val="AEBACF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