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7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2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5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2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0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79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14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2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8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7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7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4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3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6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0095-B42E-3FDC-C2A2-53D26CE13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6255"/>
            <a:ext cx="5143500" cy="818606"/>
          </a:xfrm>
        </p:spPr>
        <p:txBody>
          <a:bodyPr anchor="t">
            <a:normAutofit/>
          </a:bodyPr>
          <a:lstStyle/>
          <a:p>
            <a:r>
              <a:rPr lang="en-US" sz="3200" b="1" dirty="0" err="1">
                <a:latin typeface="Bauhaus 93" panose="04030905020B02020C02" pitchFamily="82" charset="0"/>
              </a:rPr>
              <a:t>Yamatohime</a:t>
            </a:r>
            <a:r>
              <a:rPr lang="en-US" sz="3200" b="1" dirty="0">
                <a:solidFill>
                  <a:schemeClr val="tx2"/>
                </a:solidFill>
                <a:latin typeface="Bauhaus 93" panose="04030905020B02020C02" pitchFamily="82" charset="0"/>
              </a:rPr>
              <a:t> </a:t>
            </a:r>
            <a:r>
              <a:rPr lang="en-US" sz="3200" b="1" dirty="0">
                <a:latin typeface="Bauhaus 93" panose="04030905020B02020C02" pitchFamily="82" charset="0"/>
              </a:rPr>
              <a:t>Sacred Quest</a:t>
            </a:r>
            <a:endParaRPr lang="en-US" sz="3200" b="1" dirty="0">
              <a:solidFill>
                <a:schemeClr val="tx2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Picture 4" descr="A painting of a person sitting on a chair&#10;&#10;AI-generated content may be incorrect.">
            <a:extLst>
              <a:ext uri="{FF2B5EF4-FFF2-40B4-BE49-F238E27FC236}">
                <a16:creationId xmlns:a16="http://schemas.microsoft.com/office/drawing/2014/main" id="{D4A6B262-EB2A-6010-01D6-B4356E4B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" y="2949137"/>
            <a:ext cx="3085746" cy="3526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65109-DDEF-72D6-9076-99444B6876B9}"/>
              </a:ext>
            </a:extLst>
          </p:cNvPr>
          <p:cNvSpPr txBox="1"/>
          <p:nvPr/>
        </p:nvSpPr>
        <p:spPr>
          <a:xfrm>
            <a:off x="30713" y="1346670"/>
            <a:ext cx="42405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You are playing as Princess </a:t>
            </a:r>
            <a:r>
              <a:rPr lang="en-US" sz="1400" dirty="0" err="1">
                <a:solidFill>
                  <a:schemeClr val="tx2"/>
                </a:solidFill>
              </a:rPr>
              <a:t>Yamatohime</a:t>
            </a:r>
            <a:r>
              <a:rPr lang="en-US" sz="1400" dirty="0">
                <a:solidFill>
                  <a:schemeClr val="tx2"/>
                </a:solidFill>
              </a:rPr>
              <a:t>-no-Mikoto, defending and reglorify an abandoned shrine from waves of evil yokai using the legendary Kusanagi no </a:t>
            </a:r>
            <a:r>
              <a:rPr lang="en-US" sz="1400" dirty="0" err="1">
                <a:solidFill>
                  <a:schemeClr val="tx2"/>
                </a:solidFill>
              </a:rPr>
              <a:t>Tsurugi</a:t>
            </a:r>
            <a:r>
              <a:rPr lang="en-US" sz="1400" dirty="0">
                <a:solidFill>
                  <a:schemeClr val="tx2"/>
                </a:solidFill>
              </a:rPr>
              <a:t> and divine powers granted to her by Amaterasu </a:t>
            </a:r>
            <a:r>
              <a:rPr lang="en-US" sz="1400" dirty="0" err="1">
                <a:solidFill>
                  <a:schemeClr val="tx2"/>
                </a:solidFill>
              </a:rPr>
              <a:t>Ōmikami</a:t>
            </a:r>
            <a:r>
              <a:rPr lang="en-US" sz="1400" dirty="0">
                <a:solidFill>
                  <a:schemeClr val="tx2"/>
                </a:solidFill>
              </a:rPr>
              <a:t> (Shinto goddess of the Sun).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D1CF7-52C2-0726-55A4-969D0A0D6F1C}"/>
              </a:ext>
            </a:extLst>
          </p:cNvPr>
          <p:cNvSpPr txBox="1"/>
          <p:nvPr/>
        </p:nvSpPr>
        <p:spPr>
          <a:xfrm>
            <a:off x="4013821" y="1364702"/>
            <a:ext cx="39064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My proposed gameplay is a round-based first-person action game where players are to defend an abandoned </a:t>
            </a:r>
            <a:r>
              <a:rPr lang="en-US" sz="1400"/>
              <a:t>shrine from evil </a:t>
            </a:r>
            <a:r>
              <a:rPr lang="en-US" sz="1400" dirty="0"/>
              <a:t>yokai. The setting will be in the shrine's yard, where evil yokai will emerge from the map's edges and make their way toward the shrine.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153B01-677B-7AD0-D379-ACC9C8C3859E}"/>
              </a:ext>
            </a:extLst>
          </p:cNvPr>
          <p:cNvSpPr txBox="1"/>
          <p:nvPr/>
        </p:nvSpPr>
        <p:spPr>
          <a:xfrm>
            <a:off x="7889603" y="761135"/>
            <a:ext cx="2930932" cy="1077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200" b="1" i="0">
                <a:solidFill>
                  <a:schemeClr val="tx2"/>
                </a:solidFill>
                <a:latin typeface="Bauhaus 93" panose="04030905020B02020C02" pitchFamily="82" charset="0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Key Features: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7DD10E-5A6C-8F9B-2BA2-9F5FEF506142}"/>
              </a:ext>
            </a:extLst>
          </p:cNvPr>
          <p:cNvSpPr txBox="1"/>
          <p:nvPr/>
        </p:nvSpPr>
        <p:spPr>
          <a:xfrm>
            <a:off x="7920316" y="1268283"/>
            <a:ext cx="32252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First-person combat.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Waves of evil yokai enemies.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Gifted buffs from good Yokai granting unique abilities. Like: Health regen.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Unlockable divine flame powers from goddess Amaterasu </a:t>
            </a:r>
            <a:r>
              <a:rPr lang="en-US" sz="1200" dirty="0" err="1"/>
              <a:t>Ōmikami</a:t>
            </a:r>
            <a:r>
              <a:rPr lang="en-US" sz="1200" dirty="0"/>
              <a:t>. : Meaning Damage Buff or Flame related Abilities.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Unlockable Weapons. Like: Gohei, and Hama Yumi (bow).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5E45C7-F6F5-708B-80D5-C20ADA032CEA}"/>
              </a:ext>
            </a:extLst>
          </p:cNvPr>
          <p:cNvSpPr txBox="1"/>
          <p:nvPr/>
        </p:nvSpPr>
        <p:spPr>
          <a:xfrm>
            <a:off x="3983108" y="896520"/>
            <a:ext cx="2930932" cy="1077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200" b="1" i="0">
                <a:solidFill>
                  <a:schemeClr val="tx2"/>
                </a:solidFill>
                <a:latin typeface="Bauhaus 93" panose="04030905020B02020C02" pitchFamily="82" charset="0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Gameplay: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9F5E6-B4FF-F8DD-29C0-97F0CF73E945}"/>
              </a:ext>
            </a:extLst>
          </p:cNvPr>
          <p:cNvSpPr txBox="1"/>
          <p:nvPr/>
        </p:nvSpPr>
        <p:spPr>
          <a:xfrm>
            <a:off x="0" y="849592"/>
            <a:ext cx="2930932" cy="1077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200" b="1" i="0">
                <a:solidFill>
                  <a:schemeClr val="tx2"/>
                </a:solidFill>
                <a:latin typeface="Bauhaus 93" panose="04030905020B02020C02" pitchFamily="82" charset="0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Lore: </a:t>
            </a:r>
          </a:p>
        </p:txBody>
      </p:sp>
      <p:pic>
        <p:nvPicPr>
          <p:cNvPr id="22" name="Picture 21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7B7EFAD-4FB7-E3F8-6CF0-6F72545A5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42" y="3770374"/>
            <a:ext cx="5345280" cy="30067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1A3B623-A3BD-7D9D-5F92-B1184DBE515D}"/>
              </a:ext>
            </a:extLst>
          </p:cNvPr>
          <p:cNvSpPr txBox="1"/>
          <p:nvPr/>
        </p:nvSpPr>
        <p:spPr>
          <a:xfrm>
            <a:off x="3129385" y="3655928"/>
            <a:ext cx="38834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Bauhaus 93" panose="04030905020B02020C02" pitchFamily="82" charset="0"/>
                <a:ea typeface="+mj-ea"/>
                <a:cs typeface="+mj-cs"/>
              </a:rPr>
              <a:t>Why I believe It’s a good Starting Point:</a:t>
            </a:r>
          </a:p>
          <a:p>
            <a:endParaRPr lang="en-US" sz="1200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40B799B-57B6-B09C-5F97-5502E5299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791" y="4216650"/>
            <a:ext cx="34595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1400" dirty="0">
              <a:solidFill>
                <a:schemeClr val="tx2"/>
              </a:solidFill>
            </a:endParaRPr>
          </a:p>
          <a:p>
            <a:r>
              <a:rPr lang="en-US" altLang="en-US" sz="1400" dirty="0">
                <a:solidFill>
                  <a:schemeClr val="tx2"/>
                </a:solidFill>
              </a:rPr>
              <a:t>Focused on a single map, tower defense type of enemy waves, and simple abilities is the scope of the project.</a:t>
            </a:r>
          </a:p>
          <a:p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DC0EA8-F91D-3C7F-C777-928505F40638}"/>
              </a:ext>
            </a:extLst>
          </p:cNvPr>
          <p:cNvSpPr txBox="1"/>
          <p:nvPr/>
        </p:nvSpPr>
        <p:spPr>
          <a:xfrm>
            <a:off x="167868" y="6521802"/>
            <a:ext cx="2881260" cy="3239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>
              <a:spcBef>
                <a:spcPct val="0"/>
              </a:spcBef>
              <a:buNone/>
              <a:defRPr sz="3200" b="1" i="0">
                <a:solidFill>
                  <a:schemeClr val="tx2"/>
                </a:solidFill>
                <a:latin typeface="Bauhaus 93" panose="04030905020B02020C02" pitchFamily="82" charset="0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Yamatohime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-no-Mikoto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1E4B68-41D8-DAE0-0129-7CE48D7A4425}"/>
              </a:ext>
            </a:extLst>
          </p:cNvPr>
          <p:cNvSpPr txBox="1"/>
          <p:nvPr/>
        </p:nvSpPr>
        <p:spPr>
          <a:xfrm>
            <a:off x="6870960" y="3324098"/>
            <a:ext cx="5676640" cy="8925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200" b="1" i="0">
                <a:solidFill>
                  <a:schemeClr val="tx2"/>
                </a:solidFill>
                <a:latin typeface="Bauhaus 93" panose="04030905020B02020C02" pitchFamily="82" charset="0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Sample of the ideal game play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4814D-409A-FF45-EE41-357985E076D1}"/>
              </a:ext>
            </a:extLst>
          </p:cNvPr>
          <p:cNvSpPr txBox="1"/>
          <p:nvPr/>
        </p:nvSpPr>
        <p:spPr>
          <a:xfrm>
            <a:off x="4942655" y="6105414"/>
            <a:ext cx="1770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WANTED: Yokai Uprising.</a:t>
            </a:r>
          </a:p>
        </p:txBody>
      </p:sp>
    </p:spTree>
    <p:extLst>
      <p:ext uri="{BB962C8B-B14F-4D97-AF65-F5344CB8AC3E}">
        <p14:creationId xmlns:p14="http://schemas.microsoft.com/office/powerpoint/2010/main" val="1772506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305</TotalTime>
  <Words>196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Bauhaus 93</vt:lpstr>
      <vt:lpstr>Cascadia Code</vt:lpstr>
      <vt:lpstr>Century Gothic</vt:lpstr>
      <vt:lpstr>Wingdings 3</vt:lpstr>
      <vt:lpstr>Ion</vt:lpstr>
      <vt:lpstr>Yamatohime Sacred Quest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Austen Lindley</dc:creator>
  <cp:lastModifiedBy>Austen R Lindley</cp:lastModifiedBy>
  <cp:revision>17</cp:revision>
  <dcterms:created xsi:type="dcterms:W3CDTF">2025-09-03T15:38:53Z</dcterms:created>
  <dcterms:modified xsi:type="dcterms:W3CDTF">2025-09-10T15:07:42Z</dcterms:modified>
</cp:coreProperties>
</file>