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10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0507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69062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78795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72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1590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1237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912171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832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222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2357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5737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4134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754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3353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4597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394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8076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0C50CD-E178-4744-9B35-B2F624D6C5E9}" type="datetimeFigureOut">
              <a:rPr lang="en-US" smtClean="0"/>
              <a:pPr/>
              <a:t>9/7/2025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3397339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0095-B42E-3FDC-C2A2-53D26CE13527}"/>
              </a:ext>
            </a:extLst>
          </p:cNvPr>
          <p:cNvSpPr>
            <a:spLocks noGrp="1"/>
          </p:cNvSpPr>
          <p:nvPr>
            <p:ph type="ctrTitle"/>
          </p:nvPr>
        </p:nvSpPr>
        <p:spPr>
          <a:xfrm>
            <a:off x="0" y="323936"/>
            <a:ext cx="5143500" cy="818606"/>
          </a:xfrm>
        </p:spPr>
        <p:txBody>
          <a:bodyPr anchor="t">
            <a:normAutofit/>
          </a:bodyPr>
          <a:lstStyle/>
          <a:p>
            <a:r>
              <a:rPr lang="en-US" sz="3200" b="1" dirty="0" err="1">
                <a:latin typeface="Bauhaus 93" panose="04030905020B02020C02" pitchFamily="82" charset="0"/>
              </a:rPr>
              <a:t>Yamatohime</a:t>
            </a:r>
            <a:r>
              <a:rPr lang="en-US" sz="3200" b="1" dirty="0">
                <a:solidFill>
                  <a:schemeClr val="tx2"/>
                </a:solidFill>
                <a:latin typeface="Bauhaus 93" panose="04030905020B02020C02" pitchFamily="82" charset="0"/>
              </a:rPr>
              <a:t> </a:t>
            </a:r>
            <a:r>
              <a:rPr lang="en-US" sz="3200" b="1" dirty="0">
                <a:latin typeface="Bauhaus 93" panose="04030905020B02020C02" pitchFamily="82" charset="0"/>
              </a:rPr>
              <a:t>Sacred Quest</a:t>
            </a:r>
            <a:endParaRPr lang="en-US" sz="3200" b="1" dirty="0">
              <a:solidFill>
                <a:schemeClr val="tx2"/>
              </a:solidFill>
              <a:latin typeface="Bauhaus 93" panose="04030905020B02020C02" pitchFamily="82" charset="0"/>
            </a:endParaRPr>
          </a:p>
        </p:txBody>
      </p:sp>
      <p:pic>
        <p:nvPicPr>
          <p:cNvPr id="5" name="Picture 4" descr="A painting of a person sitting on a chair&#10;&#10;AI-generated content may be incorrect.">
            <a:extLst>
              <a:ext uri="{FF2B5EF4-FFF2-40B4-BE49-F238E27FC236}">
                <a16:creationId xmlns:a16="http://schemas.microsoft.com/office/drawing/2014/main" id="{D4A6B262-EB2A-6010-01D6-B4356E4B9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540" y="0"/>
            <a:ext cx="2740064" cy="3131503"/>
          </a:xfrm>
          <a:prstGeom prst="rect">
            <a:avLst/>
          </a:prstGeom>
        </p:spPr>
      </p:pic>
      <p:sp>
        <p:nvSpPr>
          <p:cNvPr id="4" name="TextBox 3">
            <a:extLst>
              <a:ext uri="{FF2B5EF4-FFF2-40B4-BE49-F238E27FC236}">
                <a16:creationId xmlns:a16="http://schemas.microsoft.com/office/drawing/2014/main" id="{A0565109-DDEF-72D6-9076-99444B6876B9}"/>
              </a:ext>
            </a:extLst>
          </p:cNvPr>
          <p:cNvSpPr txBox="1"/>
          <p:nvPr/>
        </p:nvSpPr>
        <p:spPr>
          <a:xfrm>
            <a:off x="167868" y="1217433"/>
            <a:ext cx="4240530" cy="1015663"/>
          </a:xfrm>
          <a:prstGeom prst="rect">
            <a:avLst/>
          </a:prstGeom>
          <a:noFill/>
        </p:spPr>
        <p:txBody>
          <a:bodyPr wrap="square" rtlCol="0">
            <a:spAutoFit/>
          </a:bodyPr>
          <a:lstStyle/>
          <a:p>
            <a:r>
              <a:rPr lang="en-US" sz="1200" dirty="0">
                <a:solidFill>
                  <a:schemeClr val="tx2"/>
                </a:solidFill>
              </a:rPr>
              <a:t>You are playing as Princess </a:t>
            </a:r>
            <a:r>
              <a:rPr lang="en-US" sz="1200" dirty="0" err="1">
                <a:solidFill>
                  <a:schemeClr val="tx2"/>
                </a:solidFill>
              </a:rPr>
              <a:t>Yamatohime</a:t>
            </a:r>
            <a:r>
              <a:rPr lang="en-US" sz="1200" dirty="0">
                <a:solidFill>
                  <a:schemeClr val="tx2"/>
                </a:solidFill>
              </a:rPr>
              <a:t>-no-Mikoto defending </a:t>
            </a:r>
            <a:r>
              <a:rPr lang="en-US" sz="1200">
                <a:solidFill>
                  <a:schemeClr val="tx2"/>
                </a:solidFill>
              </a:rPr>
              <a:t>and rebuilding an </a:t>
            </a:r>
            <a:r>
              <a:rPr lang="en-US" sz="1200" dirty="0">
                <a:solidFill>
                  <a:schemeClr val="tx2"/>
                </a:solidFill>
              </a:rPr>
              <a:t>abandoned shrine from waves of evil yokai using the legendary Kusanagi no </a:t>
            </a:r>
            <a:r>
              <a:rPr lang="en-US" sz="1200" dirty="0" err="1">
                <a:solidFill>
                  <a:schemeClr val="tx2"/>
                </a:solidFill>
              </a:rPr>
              <a:t>Tsurugi</a:t>
            </a:r>
            <a:r>
              <a:rPr lang="en-US" sz="1200" dirty="0">
                <a:solidFill>
                  <a:schemeClr val="tx2"/>
                </a:solidFill>
              </a:rPr>
              <a:t> and divine powers granted to her by Amaterasu </a:t>
            </a:r>
            <a:r>
              <a:rPr lang="en-US" sz="1200" dirty="0" err="1">
                <a:solidFill>
                  <a:schemeClr val="tx2"/>
                </a:solidFill>
              </a:rPr>
              <a:t>Ōmikami</a:t>
            </a:r>
            <a:r>
              <a:rPr lang="en-US" sz="1200" dirty="0">
                <a:solidFill>
                  <a:schemeClr val="tx2"/>
                </a:solidFill>
              </a:rPr>
              <a:t> (goddess of the Sun). </a:t>
            </a:r>
          </a:p>
        </p:txBody>
      </p:sp>
      <p:sp>
        <p:nvSpPr>
          <p:cNvPr id="6" name="TextBox 5">
            <a:extLst>
              <a:ext uri="{FF2B5EF4-FFF2-40B4-BE49-F238E27FC236}">
                <a16:creationId xmlns:a16="http://schemas.microsoft.com/office/drawing/2014/main" id="{894D1CF7-52C2-0726-55A4-969D0A0D6F1C}"/>
              </a:ext>
            </a:extLst>
          </p:cNvPr>
          <p:cNvSpPr txBox="1"/>
          <p:nvPr/>
        </p:nvSpPr>
        <p:spPr>
          <a:xfrm>
            <a:off x="204620" y="2863827"/>
            <a:ext cx="3920018" cy="1015663"/>
          </a:xfrm>
          <a:prstGeom prst="rect">
            <a:avLst/>
          </a:prstGeom>
          <a:noFill/>
        </p:spPr>
        <p:txBody>
          <a:bodyPr wrap="square" rtlCol="0">
            <a:spAutoFit/>
          </a:bodyPr>
          <a:lstStyle/>
          <a:p>
            <a:r>
              <a:rPr lang="en-US" sz="1200" dirty="0"/>
              <a:t>My proposed gameplay is a round-based </a:t>
            </a:r>
            <a:r>
              <a:rPr lang="en-US" sz="1200" dirty="0" err="1"/>
              <a:t>firest</a:t>
            </a:r>
            <a:r>
              <a:rPr lang="en-US" sz="1200" dirty="0"/>
              <a:t>-person action game where players are to defend an abandoned sacred shrine from yokai. The area will be in the yard of the shrine where evil yokai will spawn on the edge of the map and work themselves inwards towards the shrine. </a:t>
            </a:r>
          </a:p>
        </p:txBody>
      </p:sp>
      <p:sp>
        <p:nvSpPr>
          <p:cNvPr id="9" name="TextBox 8">
            <a:extLst>
              <a:ext uri="{FF2B5EF4-FFF2-40B4-BE49-F238E27FC236}">
                <a16:creationId xmlns:a16="http://schemas.microsoft.com/office/drawing/2014/main" id="{DA153B01-677B-7AD0-D379-ACC9C8C3859E}"/>
              </a:ext>
            </a:extLst>
          </p:cNvPr>
          <p:cNvSpPr txBox="1"/>
          <p:nvPr/>
        </p:nvSpPr>
        <p:spPr>
          <a:xfrm>
            <a:off x="240449" y="4191535"/>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Key Features: </a:t>
            </a:r>
          </a:p>
        </p:txBody>
      </p:sp>
      <p:sp>
        <p:nvSpPr>
          <p:cNvPr id="11" name="TextBox 10">
            <a:extLst>
              <a:ext uri="{FF2B5EF4-FFF2-40B4-BE49-F238E27FC236}">
                <a16:creationId xmlns:a16="http://schemas.microsoft.com/office/drawing/2014/main" id="{D17DD10E-5A6C-8F9B-2BA2-9F5FEF506142}"/>
              </a:ext>
            </a:extLst>
          </p:cNvPr>
          <p:cNvSpPr txBox="1"/>
          <p:nvPr/>
        </p:nvSpPr>
        <p:spPr>
          <a:xfrm>
            <a:off x="240449" y="4736052"/>
            <a:ext cx="341183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First-person combat.</a:t>
            </a:r>
          </a:p>
          <a:p>
            <a:pPr marL="285750" indent="-285750">
              <a:buFont typeface="Arial" panose="020B0604020202020204" pitchFamily="34" charset="0"/>
              <a:buChar char="•"/>
            </a:pPr>
            <a:r>
              <a:rPr lang="en-US" sz="1200" dirty="0"/>
              <a:t>Waves of diverse evil yokai enemies with increasing difficulty per round.</a:t>
            </a:r>
          </a:p>
          <a:p>
            <a:pPr marL="285750" indent="-285750">
              <a:buFont typeface="Arial" panose="020B0604020202020204" pitchFamily="34" charset="0"/>
              <a:buChar char="•"/>
            </a:pPr>
            <a:r>
              <a:rPr lang="en-US" sz="1200" dirty="0"/>
              <a:t>Gifting buffs from Benevolent Yokai granting unique abilities. </a:t>
            </a:r>
          </a:p>
          <a:p>
            <a:pPr marL="285750" indent="-285750">
              <a:buFont typeface="Arial" panose="020B0604020202020204" pitchFamily="34" charset="0"/>
              <a:buChar char="•"/>
            </a:pPr>
            <a:r>
              <a:rPr lang="en-US" sz="1200" dirty="0"/>
              <a:t>Unlockable divine flame powers from goddess Amaterasu </a:t>
            </a:r>
            <a:r>
              <a:rPr lang="en-US" sz="1200" dirty="0" err="1"/>
              <a:t>Ōmikami</a:t>
            </a:r>
            <a:endParaRPr lang="en-US" sz="1200" dirty="0"/>
          </a:p>
        </p:txBody>
      </p:sp>
      <p:sp>
        <p:nvSpPr>
          <p:cNvPr id="19" name="TextBox 18">
            <a:extLst>
              <a:ext uri="{FF2B5EF4-FFF2-40B4-BE49-F238E27FC236}">
                <a16:creationId xmlns:a16="http://schemas.microsoft.com/office/drawing/2014/main" id="{285E45C7-F6F5-708B-80D5-C20ADA032CEA}"/>
              </a:ext>
            </a:extLst>
          </p:cNvPr>
          <p:cNvSpPr txBox="1"/>
          <p:nvPr/>
        </p:nvSpPr>
        <p:spPr>
          <a:xfrm>
            <a:off x="204620" y="2307987"/>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Gameplay: </a:t>
            </a:r>
          </a:p>
        </p:txBody>
      </p:sp>
      <p:sp>
        <p:nvSpPr>
          <p:cNvPr id="20" name="TextBox 19">
            <a:extLst>
              <a:ext uri="{FF2B5EF4-FFF2-40B4-BE49-F238E27FC236}">
                <a16:creationId xmlns:a16="http://schemas.microsoft.com/office/drawing/2014/main" id="{9C89F5E6-B4FF-F8DD-29C0-97F0CF73E945}"/>
              </a:ext>
            </a:extLst>
          </p:cNvPr>
          <p:cNvSpPr txBox="1"/>
          <p:nvPr/>
        </p:nvSpPr>
        <p:spPr>
          <a:xfrm>
            <a:off x="167868" y="736953"/>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Lore: </a:t>
            </a:r>
          </a:p>
        </p:txBody>
      </p:sp>
      <p:pic>
        <p:nvPicPr>
          <p:cNvPr id="22" name="Picture 21" descr="A screenshot of a video game&#10;&#10;AI-generated content may be incorrect.">
            <a:extLst>
              <a:ext uri="{FF2B5EF4-FFF2-40B4-BE49-F238E27FC236}">
                <a16:creationId xmlns:a16="http://schemas.microsoft.com/office/drawing/2014/main" id="{27B7EFAD-4FB7-E3F8-6CF0-6F72545A5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852" y="3765393"/>
            <a:ext cx="5345280" cy="3006720"/>
          </a:xfrm>
          <a:prstGeom prst="rect">
            <a:avLst/>
          </a:prstGeom>
        </p:spPr>
      </p:pic>
      <p:sp>
        <p:nvSpPr>
          <p:cNvPr id="23" name="TextBox 22">
            <a:extLst>
              <a:ext uri="{FF2B5EF4-FFF2-40B4-BE49-F238E27FC236}">
                <a16:creationId xmlns:a16="http://schemas.microsoft.com/office/drawing/2014/main" id="{11A3B623-A3BD-7D9D-5F92-B1184DBE515D}"/>
              </a:ext>
            </a:extLst>
          </p:cNvPr>
          <p:cNvSpPr txBox="1"/>
          <p:nvPr/>
        </p:nvSpPr>
        <p:spPr>
          <a:xfrm>
            <a:off x="8140702" y="1094322"/>
            <a:ext cx="3883430" cy="892552"/>
          </a:xfrm>
          <a:prstGeom prst="rect">
            <a:avLst/>
          </a:prstGeom>
          <a:noFill/>
        </p:spPr>
        <p:txBody>
          <a:bodyPr wrap="square" rtlCol="0">
            <a:spAutoFit/>
          </a:bodyPr>
          <a:lstStyle/>
          <a:p>
            <a:r>
              <a:rPr lang="en-US" sz="2000" b="1" dirty="0">
                <a:solidFill>
                  <a:schemeClr val="tx2"/>
                </a:solidFill>
                <a:latin typeface="Bauhaus 93" panose="04030905020B02020C02" pitchFamily="82" charset="0"/>
                <a:ea typeface="+mj-ea"/>
                <a:cs typeface="+mj-cs"/>
              </a:rPr>
              <a:t>Why I believe It’s a good Starting Point:</a:t>
            </a:r>
          </a:p>
          <a:p>
            <a:endParaRPr lang="en-US" sz="1200" dirty="0"/>
          </a:p>
        </p:txBody>
      </p:sp>
      <p:sp>
        <p:nvSpPr>
          <p:cNvPr id="28" name="Rectangle 3">
            <a:extLst>
              <a:ext uri="{FF2B5EF4-FFF2-40B4-BE49-F238E27FC236}">
                <a16:creationId xmlns:a16="http://schemas.microsoft.com/office/drawing/2014/main" id="{240B799B-57B6-B09C-5F97-5502E5299F15}"/>
              </a:ext>
            </a:extLst>
          </p:cNvPr>
          <p:cNvSpPr>
            <a:spLocks noChangeArrowheads="1"/>
          </p:cNvSpPr>
          <p:nvPr/>
        </p:nvSpPr>
        <p:spPr bwMode="auto">
          <a:xfrm>
            <a:off x="8227506" y="1540598"/>
            <a:ext cx="3759201" cy="1200329"/>
          </a:xfrm>
          <a:prstGeom prst="rect">
            <a:avLst/>
          </a:prstGeom>
          <a:noFill/>
        </p:spPr>
        <p:txBody>
          <a:bodyPr wrap="square" rtlCol="0">
            <a:spAutoFit/>
          </a:bodyPr>
          <a:lstStyle/>
          <a:p>
            <a:endParaRPr lang="en-US" altLang="en-US" sz="1200" dirty="0">
              <a:solidFill>
                <a:schemeClr val="tx2"/>
              </a:solidFill>
            </a:endParaRPr>
          </a:p>
          <a:p>
            <a:r>
              <a:rPr lang="en-US" altLang="en-US" sz="1200" dirty="0">
                <a:solidFill>
                  <a:schemeClr val="tx2"/>
                </a:solidFill>
              </a:rPr>
              <a:t>Focused on a single map, modular enemy waves, and scalable abilities is the scope of the project, and I would believe that it will fit semester timeline. </a:t>
            </a:r>
          </a:p>
          <a:p>
            <a:endParaRPr lang="en-US" altLang="en-US" sz="1200" dirty="0">
              <a:solidFill>
                <a:schemeClr val="tx2"/>
              </a:solidFill>
            </a:endParaRPr>
          </a:p>
        </p:txBody>
      </p:sp>
      <p:sp>
        <p:nvSpPr>
          <p:cNvPr id="29" name="TextBox 28">
            <a:extLst>
              <a:ext uri="{FF2B5EF4-FFF2-40B4-BE49-F238E27FC236}">
                <a16:creationId xmlns:a16="http://schemas.microsoft.com/office/drawing/2014/main" id="{78DC0EA8-F91D-3C7F-C777-928505F40638}"/>
              </a:ext>
            </a:extLst>
          </p:cNvPr>
          <p:cNvSpPr txBox="1"/>
          <p:nvPr/>
        </p:nvSpPr>
        <p:spPr>
          <a:xfrm>
            <a:off x="5077895" y="3162980"/>
            <a:ext cx="2881260" cy="323936"/>
          </a:xfrm>
          <a:prstGeom prst="rect">
            <a:avLst/>
          </a:prstGeom>
        </p:spPr>
        <p:txBody>
          <a:bodyPr vert="horz" lIns="91440" tIns="45720" rIns="91440" bIns="45720" rtlCol="0" anchor="t">
            <a:normAutofit fontScale="85000" lnSpcReduction="20000"/>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000" dirty="0" err="1">
                <a:latin typeface="Cascadia Code" panose="020B0609020000020004" pitchFamily="49" charset="0"/>
                <a:cs typeface="Cascadia Code" panose="020B0609020000020004" pitchFamily="49" charset="0"/>
              </a:rPr>
              <a:t>Yamatohime</a:t>
            </a:r>
            <a:r>
              <a:rPr lang="en-US" sz="2000" dirty="0">
                <a:latin typeface="Cascadia Code" panose="020B0609020000020004" pitchFamily="49" charset="0"/>
                <a:cs typeface="Cascadia Code" panose="020B0609020000020004" pitchFamily="49" charset="0"/>
              </a:rPr>
              <a:t>-no-Mikoto</a:t>
            </a:r>
          </a:p>
        </p:txBody>
      </p:sp>
      <p:sp>
        <p:nvSpPr>
          <p:cNvPr id="30" name="TextBox 29">
            <a:extLst>
              <a:ext uri="{FF2B5EF4-FFF2-40B4-BE49-F238E27FC236}">
                <a16:creationId xmlns:a16="http://schemas.microsoft.com/office/drawing/2014/main" id="{141E4B68-41D8-DAE0-0129-7CE48D7A4425}"/>
              </a:ext>
            </a:extLst>
          </p:cNvPr>
          <p:cNvSpPr txBox="1"/>
          <p:nvPr/>
        </p:nvSpPr>
        <p:spPr>
          <a:xfrm>
            <a:off x="6756660" y="3357353"/>
            <a:ext cx="5676640" cy="892552"/>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400" dirty="0">
                <a:latin typeface="Cascadia Code" panose="020B0609020000020004" pitchFamily="49" charset="0"/>
                <a:cs typeface="Cascadia Code" panose="020B0609020000020004" pitchFamily="49" charset="0"/>
              </a:rPr>
              <a:t>Sample of the ideal game play</a:t>
            </a:r>
          </a:p>
        </p:txBody>
      </p:sp>
    </p:spTree>
    <p:extLst>
      <p:ext uri="{BB962C8B-B14F-4D97-AF65-F5344CB8AC3E}">
        <p14:creationId xmlns:p14="http://schemas.microsoft.com/office/powerpoint/2010/main" val="1772506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209</TotalTime>
  <Words>177</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Bauhaus 93</vt:lpstr>
      <vt:lpstr>Cascadia Code</vt:lpstr>
      <vt:lpstr>Century Gothic</vt:lpstr>
      <vt:lpstr>Wingdings 3</vt:lpstr>
      <vt:lpstr>Ion</vt:lpstr>
      <vt:lpstr>Yamatohime Sacred Quest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Austen Lindley</dc:creator>
  <cp:lastModifiedBy>Austen R Lindley</cp:lastModifiedBy>
  <cp:revision>5</cp:revision>
  <dcterms:created xsi:type="dcterms:W3CDTF">2025-09-03T15:38:53Z</dcterms:created>
  <dcterms:modified xsi:type="dcterms:W3CDTF">2025-09-07T20:52:31Z</dcterms:modified>
</cp:coreProperties>
</file>