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05075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9/10/2025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690625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787952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572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159016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2123796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80C50CD-E178-4744-9B35-B2F624D6C5E9}" type="datetimeFigureOut">
              <a:rPr lang="en-US" smtClean="0"/>
              <a:pPr/>
              <a:t>9/10/2025</a:t>
            </a:fld>
            <a:endParaRPr lang="en-US"/>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9121714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883235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222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23577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57378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41349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754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633534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45976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80C50CD-E178-4744-9B35-B2F624D6C5E9}" type="datetimeFigureOut">
              <a:rPr lang="en-US" smtClean="0"/>
              <a:t>9/10/2025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3940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80768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80C50CD-E178-4744-9B35-B2F624D6C5E9}" type="datetimeFigureOut">
              <a:rPr lang="en-US" smtClean="0"/>
              <a:pPr/>
              <a:t>9/10/2025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339733932"/>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30095-B42E-3FDC-C2A2-53D26CE13527}"/>
              </a:ext>
            </a:extLst>
          </p:cNvPr>
          <p:cNvSpPr>
            <a:spLocks noGrp="1"/>
          </p:cNvSpPr>
          <p:nvPr>
            <p:ph type="ctrTitle"/>
          </p:nvPr>
        </p:nvSpPr>
        <p:spPr>
          <a:xfrm>
            <a:off x="0" y="106255"/>
            <a:ext cx="5143500" cy="818606"/>
          </a:xfrm>
        </p:spPr>
        <p:txBody>
          <a:bodyPr anchor="t">
            <a:normAutofit/>
          </a:bodyPr>
          <a:lstStyle/>
          <a:p>
            <a:r>
              <a:rPr lang="en-US" sz="3200" b="1" dirty="0">
                <a:latin typeface="Bauhaus 93" panose="04030905020B02020C02" pitchFamily="82" charset="0"/>
              </a:rPr>
              <a:t>Yamatohime</a:t>
            </a:r>
            <a:r>
              <a:rPr lang="en-US" sz="3200" b="1" dirty="0">
                <a:solidFill>
                  <a:schemeClr val="tx2"/>
                </a:solidFill>
                <a:latin typeface="Bauhaus 93" panose="04030905020B02020C02" pitchFamily="82" charset="0"/>
              </a:rPr>
              <a:t> </a:t>
            </a:r>
            <a:r>
              <a:rPr lang="en-US" sz="3200" b="1" dirty="0">
                <a:latin typeface="Bauhaus 93" panose="04030905020B02020C02" pitchFamily="82" charset="0"/>
              </a:rPr>
              <a:t>Sacred Quest</a:t>
            </a:r>
            <a:endParaRPr lang="en-US" sz="3200" b="1" dirty="0">
              <a:solidFill>
                <a:schemeClr val="tx2"/>
              </a:solidFill>
              <a:latin typeface="Bauhaus 93" panose="04030905020B02020C02" pitchFamily="82" charset="0"/>
            </a:endParaRPr>
          </a:p>
        </p:txBody>
      </p:sp>
      <p:pic>
        <p:nvPicPr>
          <p:cNvPr id="5" name="Picture 4" descr="A painting of a person sitting on a chair&#10;&#10;AI-generated content may be incorrect.">
            <a:extLst>
              <a:ext uri="{FF2B5EF4-FFF2-40B4-BE49-F238E27FC236}">
                <a16:creationId xmlns:a16="http://schemas.microsoft.com/office/drawing/2014/main" id="{D4A6B262-EB2A-6010-01D6-B4356E4B90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39" y="2949137"/>
            <a:ext cx="3085746" cy="3526568"/>
          </a:xfrm>
          <a:prstGeom prst="rect">
            <a:avLst/>
          </a:prstGeom>
        </p:spPr>
      </p:pic>
      <p:sp>
        <p:nvSpPr>
          <p:cNvPr id="4" name="TextBox 3">
            <a:extLst>
              <a:ext uri="{FF2B5EF4-FFF2-40B4-BE49-F238E27FC236}">
                <a16:creationId xmlns:a16="http://schemas.microsoft.com/office/drawing/2014/main" id="{A0565109-DDEF-72D6-9076-99444B6876B9}"/>
              </a:ext>
            </a:extLst>
          </p:cNvPr>
          <p:cNvSpPr txBox="1"/>
          <p:nvPr/>
        </p:nvSpPr>
        <p:spPr>
          <a:xfrm>
            <a:off x="30713" y="1346670"/>
            <a:ext cx="4240530" cy="1384995"/>
          </a:xfrm>
          <a:prstGeom prst="rect">
            <a:avLst/>
          </a:prstGeom>
          <a:noFill/>
        </p:spPr>
        <p:txBody>
          <a:bodyPr wrap="square" rtlCol="0">
            <a:spAutoFit/>
          </a:bodyPr>
          <a:lstStyle/>
          <a:p>
            <a:r>
              <a:rPr lang="en-US" sz="1400" dirty="0">
                <a:solidFill>
                  <a:schemeClr val="tx2"/>
                </a:solidFill>
              </a:rPr>
              <a:t>You are playing as Princess Yamatohime-no-Mikoto, defending and reglorify an abandoned shrine from waves of evil yokai using the legendary Kusanagi no Tsurugi and divine powers granted to her by Amaterasu Ōmikami (Shinto goddess of the Sun). </a:t>
            </a:r>
          </a:p>
        </p:txBody>
      </p:sp>
      <p:sp>
        <p:nvSpPr>
          <p:cNvPr id="6" name="TextBox 5">
            <a:extLst>
              <a:ext uri="{FF2B5EF4-FFF2-40B4-BE49-F238E27FC236}">
                <a16:creationId xmlns:a16="http://schemas.microsoft.com/office/drawing/2014/main" id="{894D1CF7-52C2-0726-55A4-969D0A0D6F1C}"/>
              </a:ext>
            </a:extLst>
          </p:cNvPr>
          <p:cNvSpPr txBox="1"/>
          <p:nvPr/>
        </p:nvSpPr>
        <p:spPr>
          <a:xfrm>
            <a:off x="4013821" y="1364702"/>
            <a:ext cx="3906495" cy="1631216"/>
          </a:xfrm>
          <a:prstGeom prst="rect">
            <a:avLst/>
          </a:prstGeom>
          <a:noFill/>
        </p:spPr>
        <p:txBody>
          <a:bodyPr wrap="square" rtlCol="0">
            <a:spAutoFit/>
          </a:bodyPr>
          <a:lstStyle/>
          <a:p>
            <a:r>
              <a:rPr lang="en-US" sz="1400" dirty="0"/>
              <a:t>My proposed gameplay is a round-based first-person action game where players are to defend an abandoned </a:t>
            </a:r>
            <a:r>
              <a:rPr lang="en-US" sz="1400"/>
              <a:t>shrine from evil </a:t>
            </a:r>
            <a:r>
              <a:rPr lang="en-US" sz="1400" dirty="0"/>
              <a:t>yokai. The setting will be in the shrine's yard, where evil yokai will emerge from the map's edges and make their way toward the shrine.</a:t>
            </a:r>
          </a:p>
        </p:txBody>
      </p:sp>
      <p:sp>
        <p:nvSpPr>
          <p:cNvPr id="9" name="TextBox 8">
            <a:extLst>
              <a:ext uri="{FF2B5EF4-FFF2-40B4-BE49-F238E27FC236}">
                <a16:creationId xmlns:a16="http://schemas.microsoft.com/office/drawing/2014/main" id="{DA153B01-677B-7AD0-D379-ACC9C8C3859E}"/>
              </a:ext>
            </a:extLst>
          </p:cNvPr>
          <p:cNvSpPr txBox="1"/>
          <p:nvPr/>
        </p:nvSpPr>
        <p:spPr>
          <a:xfrm>
            <a:off x="7632181" y="191065"/>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Key Features: </a:t>
            </a:r>
          </a:p>
        </p:txBody>
      </p:sp>
      <p:sp>
        <p:nvSpPr>
          <p:cNvPr id="11" name="TextBox 10">
            <a:extLst>
              <a:ext uri="{FF2B5EF4-FFF2-40B4-BE49-F238E27FC236}">
                <a16:creationId xmlns:a16="http://schemas.microsoft.com/office/drawing/2014/main" id="{D17DD10E-5A6C-8F9B-2BA2-9F5FEF506142}"/>
              </a:ext>
            </a:extLst>
          </p:cNvPr>
          <p:cNvSpPr txBox="1"/>
          <p:nvPr/>
        </p:nvSpPr>
        <p:spPr>
          <a:xfrm>
            <a:off x="7773173" y="674636"/>
            <a:ext cx="3225218" cy="2123658"/>
          </a:xfrm>
          <a:prstGeom prst="rect">
            <a:avLst/>
          </a:prstGeom>
          <a:noFill/>
        </p:spPr>
        <p:txBody>
          <a:bodyPr wrap="square" rtlCol="0">
            <a:spAutoFit/>
          </a:bodyPr>
          <a:lstStyle/>
          <a:p>
            <a:pPr marL="285750" indent="-285750">
              <a:buFont typeface="Arial" panose="020B0604020202020204" pitchFamily="34" charset="0"/>
              <a:buChar char="•"/>
            </a:pPr>
            <a:r>
              <a:rPr lang="en-US" sz="1200" dirty="0"/>
              <a:t>First-person combat.</a:t>
            </a:r>
          </a:p>
          <a:p>
            <a:pPr marL="285750" indent="-285750">
              <a:buFont typeface="Arial" panose="020B0604020202020204" pitchFamily="34" charset="0"/>
              <a:buChar char="•"/>
            </a:pPr>
            <a:r>
              <a:rPr lang="en-US" sz="1200" dirty="0"/>
              <a:t>Waves of evil yokai enemies.</a:t>
            </a:r>
          </a:p>
          <a:p>
            <a:pPr marL="285750" indent="-285750">
              <a:buFont typeface="Arial" panose="020B0604020202020204" pitchFamily="34" charset="0"/>
              <a:buChar char="•"/>
            </a:pPr>
            <a:r>
              <a:rPr lang="en-US" sz="1200" dirty="0"/>
              <a:t>Gifted buffs from good Yokai granting unique abilities. Like: Health regen.</a:t>
            </a:r>
          </a:p>
          <a:p>
            <a:pPr marL="285750" indent="-285750">
              <a:buFont typeface="Arial" panose="020B0604020202020204" pitchFamily="34" charset="0"/>
              <a:buChar char="•"/>
            </a:pPr>
            <a:r>
              <a:rPr lang="en-US" sz="1200" dirty="0"/>
              <a:t>Unlockable divine flame powers from goddess Amaterasu Ōmikami. : Meaning Damage Buff or Flame related Abilities. </a:t>
            </a:r>
          </a:p>
          <a:p>
            <a:pPr marL="285750" indent="-285750">
              <a:buFont typeface="Arial" panose="020B0604020202020204" pitchFamily="34" charset="0"/>
              <a:buChar char="•"/>
            </a:pPr>
            <a:r>
              <a:rPr lang="en-US" sz="1200" dirty="0"/>
              <a:t>Unlockable Weapons. Like: Gohei, and Hama Yumi (bow). </a:t>
            </a:r>
          </a:p>
        </p:txBody>
      </p:sp>
      <p:sp>
        <p:nvSpPr>
          <p:cNvPr id="19" name="TextBox 18">
            <a:extLst>
              <a:ext uri="{FF2B5EF4-FFF2-40B4-BE49-F238E27FC236}">
                <a16:creationId xmlns:a16="http://schemas.microsoft.com/office/drawing/2014/main" id="{285E45C7-F6F5-708B-80D5-C20ADA032CEA}"/>
              </a:ext>
            </a:extLst>
          </p:cNvPr>
          <p:cNvSpPr txBox="1"/>
          <p:nvPr/>
        </p:nvSpPr>
        <p:spPr>
          <a:xfrm>
            <a:off x="3983108" y="896520"/>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Gameplay: </a:t>
            </a:r>
          </a:p>
        </p:txBody>
      </p:sp>
      <p:sp>
        <p:nvSpPr>
          <p:cNvPr id="20" name="TextBox 19">
            <a:extLst>
              <a:ext uri="{FF2B5EF4-FFF2-40B4-BE49-F238E27FC236}">
                <a16:creationId xmlns:a16="http://schemas.microsoft.com/office/drawing/2014/main" id="{9C89F5E6-B4FF-F8DD-29C0-97F0CF73E945}"/>
              </a:ext>
            </a:extLst>
          </p:cNvPr>
          <p:cNvSpPr txBox="1"/>
          <p:nvPr/>
        </p:nvSpPr>
        <p:spPr>
          <a:xfrm>
            <a:off x="0" y="849592"/>
            <a:ext cx="2930932" cy="1077218"/>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dirty="0"/>
              <a:t>Lore: </a:t>
            </a:r>
          </a:p>
        </p:txBody>
      </p:sp>
      <p:pic>
        <p:nvPicPr>
          <p:cNvPr id="22" name="Picture 21" descr="A screenshot of a video game&#10;&#10;AI-generated content may be incorrect.">
            <a:extLst>
              <a:ext uri="{FF2B5EF4-FFF2-40B4-BE49-F238E27FC236}">
                <a16:creationId xmlns:a16="http://schemas.microsoft.com/office/drawing/2014/main" id="{27B7EFAD-4FB7-E3F8-6CF0-6F72545A54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142" y="3177258"/>
            <a:ext cx="5345280" cy="3006720"/>
          </a:xfrm>
          <a:prstGeom prst="rect">
            <a:avLst/>
          </a:prstGeom>
        </p:spPr>
      </p:pic>
      <p:sp>
        <p:nvSpPr>
          <p:cNvPr id="29" name="TextBox 28">
            <a:extLst>
              <a:ext uri="{FF2B5EF4-FFF2-40B4-BE49-F238E27FC236}">
                <a16:creationId xmlns:a16="http://schemas.microsoft.com/office/drawing/2014/main" id="{78DC0EA8-F91D-3C7F-C777-928505F40638}"/>
              </a:ext>
            </a:extLst>
          </p:cNvPr>
          <p:cNvSpPr txBox="1"/>
          <p:nvPr/>
        </p:nvSpPr>
        <p:spPr>
          <a:xfrm>
            <a:off x="167868" y="6521802"/>
            <a:ext cx="2881260" cy="323936"/>
          </a:xfrm>
          <a:prstGeom prst="rect">
            <a:avLst/>
          </a:prstGeom>
        </p:spPr>
        <p:txBody>
          <a:bodyPr vert="horz" lIns="91440" tIns="45720" rIns="91440" bIns="45720" rtlCol="0" anchor="t">
            <a:normAutofit fontScale="85000" lnSpcReduction="20000"/>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000" dirty="0" err="1">
                <a:latin typeface="Cascadia Code" panose="020B0609020000020004" pitchFamily="49" charset="0"/>
                <a:cs typeface="Cascadia Code" panose="020B0609020000020004" pitchFamily="49" charset="0"/>
              </a:rPr>
              <a:t>Yamatohime</a:t>
            </a:r>
            <a:r>
              <a:rPr lang="en-US" sz="2000" dirty="0">
                <a:latin typeface="Cascadia Code" panose="020B0609020000020004" pitchFamily="49" charset="0"/>
                <a:cs typeface="Cascadia Code" panose="020B0609020000020004" pitchFamily="49" charset="0"/>
              </a:rPr>
              <a:t>-no-Mikoto</a:t>
            </a:r>
          </a:p>
        </p:txBody>
      </p:sp>
      <p:sp>
        <p:nvSpPr>
          <p:cNvPr id="30" name="TextBox 29">
            <a:extLst>
              <a:ext uri="{FF2B5EF4-FFF2-40B4-BE49-F238E27FC236}">
                <a16:creationId xmlns:a16="http://schemas.microsoft.com/office/drawing/2014/main" id="{141E4B68-41D8-DAE0-0129-7CE48D7A4425}"/>
              </a:ext>
            </a:extLst>
          </p:cNvPr>
          <p:cNvSpPr txBox="1"/>
          <p:nvPr/>
        </p:nvSpPr>
        <p:spPr>
          <a:xfrm>
            <a:off x="6621034" y="2730982"/>
            <a:ext cx="5676640" cy="892552"/>
          </a:xfrm>
          <a:prstGeom prst="rect">
            <a:avLst/>
          </a:prstGeom>
        </p:spPr>
        <p:txBody>
          <a:bodyPr vert="horz" lIns="91440" tIns="45720" rIns="91440" bIns="45720" rtlCol="0" anchor="t">
            <a:normAutofit/>
          </a:bodyPr>
          <a:lstStyle>
            <a:lvl1pPr>
              <a:spcBef>
                <a:spcPct val="0"/>
              </a:spcBef>
              <a:buNone/>
              <a:defRPr sz="3200" b="1" i="0">
                <a:solidFill>
                  <a:schemeClr val="tx2"/>
                </a:solidFill>
                <a:latin typeface="Bauhaus 93" panose="04030905020B02020C02" pitchFamily="82" charset="0"/>
                <a:ea typeface="+mj-ea"/>
                <a:cs typeface="+mj-c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r>
              <a:rPr lang="en-US" sz="2400" dirty="0">
                <a:latin typeface="Cascadia Code" panose="020B0609020000020004" pitchFamily="49" charset="0"/>
                <a:cs typeface="Cascadia Code" panose="020B0609020000020004" pitchFamily="49" charset="0"/>
              </a:rPr>
              <a:t>Sample of the ideal game play</a:t>
            </a:r>
          </a:p>
        </p:txBody>
      </p:sp>
      <p:sp>
        <p:nvSpPr>
          <p:cNvPr id="3" name="TextBox 2">
            <a:extLst>
              <a:ext uri="{FF2B5EF4-FFF2-40B4-BE49-F238E27FC236}">
                <a16:creationId xmlns:a16="http://schemas.microsoft.com/office/drawing/2014/main" id="{25E4814D-409A-FF45-EE41-357985E076D1}"/>
              </a:ext>
            </a:extLst>
          </p:cNvPr>
          <p:cNvSpPr txBox="1"/>
          <p:nvPr/>
        </p:nvSpPr>
        <p:spPr>
          <a:xfrm>
            <a:off x="8122369" y="6180652"/>
            <a:ext cx="3085746" cy="369332"/>
          </a:xfrm>
          <a:prstGeom prst="rect">
            <a:avLst/>
          </a:prstGeom>
          <a:noFill/>
        </p:spPr>
        <p:txBody>
          <a:bodyPr wrap="square" rtlCol="0">
            <a:spAutoFit/>
          </a:bodyPr>
          <a:lstStyle/>
          <a:p>
            <a:r>
              <a:rPr lang="en-US" dirty="0"/>
              <a:t> WANTED: Yokai Uprising.</a:t>
            </a:r>
          </a:p>
        </p:txBody>
      </p:sp>
      <p:pic>
        <p:nvPicPr>
          <p:cNvPr id="8" name="Picture 7" descr="A cartoon character with a red and white cone hat and eyes&#10;&#10;AI-generated content may be incorrect.">
            <a:extLst>
              <a:ext uri="{FF2B5EF4-FFF2-40B4-BE49-F238E27FC236}">
                <a16:creationId xmlns:a16="http://schemas.microsoft.com/office/drawing/2014/main" id="{1D78CE63-005E-574D-EC2F-D5D4E06A35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73251" y="2949137"/>
            <a:ext cx="2296675" cy="3150306"/>
          </a:xfrm>
          <a:prstGeom prst="rect">
            <a:avLst/>
          </a:prstGeom>
        </p:spPr>
      </p:pic>
      <p:sp>
        <p:nvSpPr>
          <p:cNvPr id="10" name="TextBox 9">
            <a:extLst>
              <a:ext uri="{FF2B5EF4-FFF2-40B4-BE49-F238E27FC236}">
                <a16:creationId xmlns:a16="http://schemas.microsoft.com/office/drawing/2014/main" id="{11FDEC50-4B49-FA01-6254-BC1CDFAA71DD}"/>
              </a:ext>
            </a:extLst>
          </p:cNvPr>
          <p:cNvSpPr txBox="1"/>
          <p:nvPr/>
        </p:nvSpPr>
        <p:spPr>
          <a:xfrm>
            <a:off x="3480633" y="6198636"/>
            <a:ext cx="2881260" cy="646331"/>
          </a:xfrm>
          <a:prstGeom prst="rect">
            <a:avLst/>
          </a:prstGeom>
          <a:noFill/>
        </p:spPr>
        <p:txBody>
          <a:bodyPr wrap="square" rtlCol="0">
            <a:spAutoFit/>
          </a:bodyPr>
          <a:lstStyle/>
          <a:p>
            <a:r>
              <a:rPr lang="en-US" dirty="0"/>
              <a:t>Example of a Yokai</a:t>
            </a:r>
          </a:p>
          <a:p>
            <a:r>
              <a:rPr lang="en-US" dirty="0"/>
              <a:t>(Named Kasa-</a:t>
            </a:r>
            <a:r>
              <a:rPr lang="en-US" dirty="0" err="1"/>
              <a:t>obake</a:t>
            </a:r>
            <a:r>
              <a:rPr lang="en-US" dirty="0"/>
              <a:t>)</a:t>
            </a:r>
          </a:p>
        </p:txBody>
      </p:sp>
    </p:spTree>
    <p:extLst>
      <p:ext uri="{BB962C8B-B14F-4D97-AF65-F5344CB8AC3E}">
        <p14:creationId xmlns:p14="http://schemas.microsoft.com/office/powerpoint/2010/main" val="1772506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356</TotalTime>
  <Words>172</Words>
  <Application>Microsoft Office PowerPoint</Application>
  <PresentationFormat>Widescreen</PresentationFormat>
  <Paragraphs>16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Bauhaus 93</vt:lpstr>
      <vt:lpstr>Cascadia Code</vt:lpstr>
      <vt:lpstr>Century Gothic</vt:lpstr>
      <vt:lpstr>Wingdings 3</vt:lpstr>
      <vt:lpstr>Ion</vt:lpstr>
      <vt:lpstr>Yamatohime Sacred Quest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Austen Lindley</dc:creator>
  <cp:lastModifiedBy>Austen R Lindley</cp:lastModifiedBy>
  <cp:revision>19</cp:revision>
  <dcterms:created xsi:type="dcterms:W3CDTF">2025-09-03T15:38:53Z</dcterms:created>
  <dcterms:modified xsi:type="dcterms:W3CDTF">2025-09-10T16:52:57Z</dcterms:modified>
</cp:coreProperties>
</file>