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Source Code Pro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italic.fntdata"/><Relationship Id="rId14" Type="http://schemas.openxmlformats.org/officeDocument/2006/relationships/font" Target="fonts/SourceCodePro-bold.fntdata"/><Relationship Id="rId17" Type="http://schemas.openxmlformats.org/officeDocument/2006/relationships/font" Target="fonts/Oswald-regular.fntdata"/><Relationship Id="rId16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983d1cb7b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983d1cb7b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83d1cb7b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83d1cb7b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983d1cb7b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983d1cb7b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983d1cb7b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983d1cb7b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983d1cb7b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983d1cb7b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83d1cb7b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983d1cb7b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z1ppie – Peer-to-Peer File Sharing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 CSAI-B, GRP 11?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6114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Challenges in Traditional File Sharing:</a:t>
            </a:r>
            <a:endParaRPr sz="1765"/>
          </a:p>
          <a:p>
            <a:pPr indent="-32988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○"/>
            </a:pPr>
            <a:r>
              <a:rPr lang="en" sz="1595"/>
              <a:t>Email attachment size limits (≤25 MB)</a:t>
            </a:r>
            <a:endParaRPr sz="1595"/>
          </a:p>
          <a:p>
            <a:pPr indent="-32988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○"/>
            </a:pPr>
            <a:r>
              <a:rPr lang="en" sz="1595"/>
              <a:t>Cloud services require upload → download (slow, bandwidth-heavy)</a:t>
            </a:r>
            <a:endParaRPr sz="1595"/>
          </a:p>
          <a:p>
            <a:pPr indent="-32988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○"/>
            </a:pPr>
            <a:r>
              <a:rPr lang="en" sz="1595"/>
              <a:t>Centralized servers = single point of failure &amp; privacy risk</a:t>
            </a:r>
            <a:endParaRPr sz="1595"/>
          </a:p>
          <a:p>
            <a:pPr indent="-32988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○"/>
            </a:pPr>
            <a:r>
              <a:rPr lang="en" sz="1595"/>
              <a:t>No real-time collaboration during transfer</a:t>
            </a:r>
            <a:endParaRPr sz="1595"/>
          </a:p>
          <a:p>
            <a:pPr indent="-329882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95"/>
              <a:buChar char="○"/>
            </a:pPr>
            <a:r>
              <a:rPr lang="en" sz="1595"/>
              <a:t>NAT/firewall blocks direct P2P in most cases</a:t>
            </a:r>
            <a:endParaRPr sz="1595"/>
          </a:p>
          <a:p>
            <a:pPr indent="-3406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Goal: Build a direct, fast, private alternative using browser-native P2P</a:t>
            </a:r>
            <a:endParaRPr sz="176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65"/>
              <a:t>Primary Objective: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Develop a decentralized, real-time file sharing platform using WebRTC and Socket.IO for signaling</a:t>
            </a:r>
            <a:endParaRPr sz="17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765"/>
              <a:t>Secondary Objectives: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Eliminate central server dependency for file storage and transfer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Enable instant peer connection via token-based matchmaking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Provide real-time chat during file transfer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Ensure cross-platform compatibility (mobile &amp; desktop)</a:t>
            </a:r>
            <a:endParaRPr sz="1765"/>
          </a:p>
          <a:p>
            <a:pPr indent="-34067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5"/>
              <a:buChar char="●"/>
            </a:pPr>
            <a:r>
              <a:rPr lang="en" sz="1765"/>
              <a:t>Maintain user privacy by avoiding file uploads</a:t>
            </a:r>
            <a:endParaRPr sz="1765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5399625" y="1079325"/>
            <a:ext cx="3432600" cy="3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78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90"/>
              <a:buChar char="●"/>
            </a:pPr>
            <a:r>
              <a:rPr i="1" lang="en" sz="1090"/>
              <a:t>Gupta, A. (2023). Security in WebRTC: Threats and Mitigations. Journal of Network Security, 12(3), 45–60.</a:t>
            </a:r>
            <a:endParaRPr i="1" sz="1090"/>
          </a:p>
          <a:p>
            <a:pPr indent="-2978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90"/>
              <a:buChar char="●"/>
            </a:pPr>
            <a:r>
              <a:rPr i="1" lang="en" sz="1090"/>
              <a:t>Kim, H. (2020). Token-Based Peer Discovery in Decentralized Apps. IEEE Transactions on Decentralized Systems, 8(2), 112–119.</a:t>
            </a:r>
            <a:endParaRPr i="1" sz="1090"/>
          </a:p>
          <a:p>
            <a:pPr indent="-2978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90"/>
              <a:buChar char="●"/>
            </a:pPr>
            <a:r>
              <a:rPr i="1" lang="en" sz="1090"/>
              <a:t>Patel, K., &amp; Lee, J. (2022). Performance Analysis of WebRTC Data Channels. ACM Web Conference Proceedings, 320–328.</a:t>
            </a:r>
            <a:endParaRPr i="1" sz="1090"/>
          </a:p>
          <a:p>
            <a:pPr indent="-2978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90"/>
              <a:buChar char="●"/>
            </a:pPr>
            <a:r>
              <a:rPr i="1" lang="en" sz="1090"/>
              <a:t>Singh, R. (2021). Signaling Mechanisms in WebRTC Applications. International Journal of Web Engineering, 15(4), 201–215.</a:t>
            </a:r>
            <a:endParaRPr i="1" sz="1090"/>
          </a:p>
          <a:p>
            <a:pPr indent="-29781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90"/>
              <a:buChar char="●"/>
            </a:pPr>
            <a:r>
              <a:rPr i="1" lang="en" sz="1090"/>
              <a:t>Zhang, L., et al. (2019). WebRTC-based P2P File Sharing in Browsers. Proceedings of IEEE INFOCOM, 890–898.</a:t>
            </a:r>
            <a:endParaRPr i="1" sz="109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325" y="1079325"/>
            <a:ext cx="5003800" cy="387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468825"/>
            <a:ext cx="459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Frontend: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Framework: Next.js (React SSR)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Language: TypeScript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Styling: Tailwind CSS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UI Components: Aceternity UI, Shadcn UI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P2P Layer: WebRTC (RTCPeerConnection, RTCDataChannel)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Signaling Client: Socket.IO Client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Backend (Signaling Server):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Runtime: Node.js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Framework: Express.js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Real-time Engine: Socket.IO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CORS: Restricted to localhost:3000, z1ppie.vercel.app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94" name="Google Shape;94;p18" title="system-arch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3875" y="0"/>
            <a:ext cx="6100198" cy="4779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 title="file-data-transf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875" y="1750475"/>
            <a:ext cx="4296824" cy="330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 and Conclusion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65"/>
          </a:p>
          <a:p>
            <a:pPr indent="-35972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065"/>
              <a:buChar char="●"/>
            </a:pPr>
            <a:r>
              <a:rPr lang="en" sz="2065"/>
              <a:t>Future Enhancements:</a:t>
            </a:r>
            <a:endParaRPr sz="2065"/>
          </a:p>
          <a:p>
            <a:pPr indent="-3362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○"/>
            </a:pPr>
            <a:r>
              <a:rPr lang="en" sz="1695"/>
              <a:t>Integrate STUN/TURN servers (e.g., Twilio, Metered)</a:t>
            </a:r>
            <a:endParaRPr sz="1695"/>
          </a:p>
          <a:p>
            <a:pPr indent="-3362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○"/>
            </a:pPr>
            <a:r>
              <a:rPr lang="en" sz="1695"/>
              <a:t>Add end-to-end encryption (AES-256 over DataChannel)</a:t>
            </a:r>
            <a:endParaRPr sz="1695"/>
          </a:p>
          <a:p>
            <a:pPr indent="-3362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○"/>
            </a:pPr>
            <a:r>
              <a:rPr lang="en" sz="1695"/>
              <a:t>Support resumable transfers</a:t>
            </a:r>
            <a:endParaRPr sz="1695"/>
          </a:p>
          <a:p>
            <a:pPr indent="-3362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○"/>
            </a:pPr>
            <a:r>
              <a:rPr lang="en" sz="1695"/>
              <a:t>Add PWA (offline install, push notifications)</a:t>
            </a:r>
            <a:endParaRPr sz="1695"/>
          </a:p>
          <a:p>
            <a:pPr indent="-3362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○"/>
            </a:pPr>
            <a:r>
              <a:rPr lang="en" sz="1695"/>
              <a:t>Enable multi-peer rooms (group sharing)</a:t>
            </a:r>
            <a:endParaRPr sz="1695"/>
          </a:p>
          <a:p>
            <a:pPr indent="-35972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65"/>
              <a:buChar char="●"/>
            </a:pPr>
            <a:r>
              <a:rPr lang="en" sz="2065"/>
              <a:t>Conclusion:</a:t>
            </a:r>
            <a:endParaRPr sz="2065"/>
          </a:p>
          <a:p>
            <a:pPr indent="-3362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○"/>
            </a:pPr>
            <a:r>
              <a:rPr lang="en" sz="1695"/>
              <a:t>Successfully built a fully functional P2P file sharing app</a:t>
            </a:r>
            <a:endParaRPr sz="1695"/>
          </a:p>
          <a:p>
            <a:pPr indent="-3362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○"/>
            </a:pPr>
            <a:r>
              <a:rPr lang="en" sz="1695"/>
              <a:t>Proves WebRTC + Socket.IO is viable for real-world use</a:t>
            </a:r>
            <a:endParaRPr sz="1695"/>
          </a:p>
          <a:p>
            <a:pPr indent="-33623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○"/>
            </a:pPr>
            <a:r>
              <a:rPr lang="en" sz="1695"/>
              <a:t>Open-source, extensible, and privacy-first</a:t>
            </a:r>
            <a:endParaRPr sz="206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