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efb6d1d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efb6d1d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efb6d1d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efb6d1d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efb6d1d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efb6d1d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efb6d1d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efb6d1d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efb6d1d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efb6d1d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fb6d1d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fb6d1d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" y="23203"/>
            <a:ext cx="9061452" cy="509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C0000"/>
                </a:solidFill>
              </a:rPr>
              <a:t>PROJECT </a:t>
            </a:r>
            <a:r>
              <a:rPr b="1" lang="en" sz="3020">
                <a:solidFill>
                  <a:srgbClr val="CC0000"/>
                </a:solidFill>
              </a:rPr>
              <a:t>OVERVIEW 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5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Purpose of the Project: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develop a simulation of a simple memory management system that executes instructions and manages data storage.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demonstrate how instructions interact with memory and how data is read and written effectively.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3809" r="0" t="0"/>
          <a:stretch/>
        </p:blipFill>
        <p:spPr>
          <a:xfrm>
            <a:off x="4891500" y="1453100"/>
            <a:ext cx="4312551" cy="2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PHASE 1</a:t>
            </a:r>
            <a:endParaRPr b="1" sz="30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1074875"/>
            <a:ext cx="8839200" cy="36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C0000"/>
                </a:solidFill>
              </a:rPr>
              <a:t>High-Level Architecture Diagram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7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Description of Each Component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Input File:</a:t>
            </a:r>
            <a:r>
              <a:rPr lang="en">
                <a:solidFill>
                  <a:schemeClr val="dk1"/>
                </a:solidFill>
              </a:rPr>
              <a:t> Source of instructions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Memory:</a:t>
            </a:r>
            <a:r>
              <a:rPr lang="en">
                <a:solidFill>
                  <a:schemeClr val="dk1"/>
                </a:solidFill>
              </a:rPr>
              <a:t> Storage for instructions and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Instruction Register (IR)</a:t>
            </a:r>
            <a:r>
              <a:rPr lang="en">
                <a:solidFill>
                  <a:schemeClr val="dk1"/>
                </a:solidFill>
              </a:rPr>
              <a:t>: Holds current instruction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Control Logic:</a:t>
            </a:r>
            <a:r>
              <a:rPr lang="en">
                <a:solidFill>
                  <a:schemeClr val="dk1"/>
                </a:solidFill>
              </a:rPr>
              <a:t> Executes instructions</a:t>
            </a:r>
            <a:endParaRPr sz="25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4406"/>
          <a:stretch/>
        </p:blipFill>
        <p:spPr>
          <a:xfrm>
            <a:off x="4376175" y="1152475"/>
            <a:ext cx="4456125" cy="3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CC0000"/>
                </a:solidFill>
              </a:rPr>
              <a:t>INSTRUCTION EXECUTION</a:t>
            </a:r>
            <a:endParaRPr b="1" sz="2920">
              <a:solidFill>
                <a:srgbClr val="CC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3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Simulate Instruction Execution: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Implement a system that can </a:t>
            </a:r>
            <a:r>
              <a:rPr b="1" lang="en" sz="1700">
                <a:solidFill>
                  <a:schemeClr val="dk1"/>
                </a:solidFill>
              </a:rPr>
              <a:t>read, execute, and manage</a:t>
            </a:r>
            <a:r>
              <a:rPr lang="en" sz="1700">
                <a:solidFill>
                  <a:schemeClr val="dk1"/>
                </a:solidFill>
              </a:rPr>
              <a:t> various types of instructions (e.g., read, write, load, store).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3683" r="1123" t="0"/>
          <a:stretch/>
        </p:blipFill>
        <p:spPr>
          <a:xfrm>
            <a:off x="2870200" y="1128575"/>
            <a:ext cx="6201824" cy="34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C0000"/>
                </a:solidFill>
              </a:rPr>
              <a:t>FIRST PROGRAM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2467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Job Control Card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$AMJ</a:t>
            </a:r>
            <a:r>
              <a:rPr b="1" lang="en">
                <a:solidFill>
                  <a:schemeClr val="dk1"/>
                </a:solidFill>
              </a:rPr>
              <a:t>):</a:t>
            </a:r>
            <a:r>
              <a:rPr lang="en">
                <a:solidFill>
                  <a:schemeClr val="dk1"/>
                </a:solidFill>
              </a:rPr>
              <a:t> Initiates a new job with parameters, setting up the execution environment for subsequent instructions.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Program Card(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GD10PD10H</a:t>
            </a:r>
            <a:r>
              <a:rPr b="1" lang="en">
                <a:solidFill>
                  <a:schemeClr val="dk1"/>
                </a:solidFill>
              </a:rPr>
              <a:t>):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GD10</a:t>
            </a:r>
            <a:r>
              <a:rPr lang="en">
                <a:solidFill>
                  <a:schemeClr val="dk1"/>
                </a:solidFill>
              </a:rPr>
              <a:t>: Get data from block 10.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PD10</a:t>
            </a:r>
            <a:r>
              <a:rPr lang="en">
                <a:solidFill>
                  <a:schemeClr val="dk1"/>
                </a:solidFill>
              </a:rPr>
              <a:t>: Put data to block 10.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1"/>
                </a:solidFill>
              </a:rPr>
              <a:t>: Halt execution.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Card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$DTA</a:t>
            </a:r>
            <a:r>
              <a:rPr b="1" lang="en">
                <a:solidFill>
                  <a:schemeClr val="dk1"/>
                </a:solidFill>
              </a:rPr>
              <a:t>):</a:t>
            </a:r>
            <a:r>
              <a:rPr lang="en">
                <a:solidFill>
                  <a:schemeClr val="dk1"/>
                </a:solidFill>
              </a:rPr>
              <a:t> Contains the string "Hello World!" to be processed, followed by an end card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$END</a:t>
            </a:r>
            <a:r>
              <a:rPr lang="en">
                <a:solidFill>
                  <a:schemeClr val="dk1"/>
                </a:solidFill>
              </a:rPr>
              <a:t>) indicating job completion.</a:t>
            </a:r>
            <a:endParaRPr sz="25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25" y="1614625"/>
            <a:ext cx="3162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CC0000"/>
                </a:solidFill>
              </a:rPr>
              <a:t>SECOND PROGRAM</a:t>
            </a:r>
            <a:endParaRPr b="1" sz="2620">
              <a:solidFill>
                <a:srgbClr val="CC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5" y="679050"/>
            <a:ext cx="3897025" cy="18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1555"/>
          <a:stretch/>
        </p:blipFill>
        <p:spPr>
          <a:xfrm>
            <a:off x="4154750" y="814899"/>
            <a:ext cx="4989251" cy="37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48288" y="2571750"/>
            <a:ext cx="39303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Influence of "LR20CR30BT09" </a:t>
            </a:r>
            <a:endParaRPr b="1" sz="1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Load Register 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LR20</a:t>
            </a:r>
            <a:r>
              <a:rPr b="1" lang="en" sz="1200">
                <a:solidFill>
                  <a:schemeClr val="dk1"/>
                </a:solidFill>
              </a:rPr>
              <a:t>):</a:t>
            </a:r>
            <a:r>
              <a:rPr lang="en" sz="1200">
                <a:solidFill>
                  <a:schemeClr val="dk1"/>
                </a:solidFill>
              </a:rPr>
              <a:t> Loads data from memory block 20 into a register for manipulation.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Compare Register 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CR30</a:t>
            </a:r>
            <a:r>
              <a:rPr b="1" lang="en" sz="1200">
                <a:solidFill>
                  <a:schemeClr val="dk1"/>
                </a:solidFill>
              </a:rPr>
              <a:t>):</a:t>
            </a:r>
            <a:r>
              <a:rPr lang="en" sz="1200">
                <a:solidFill>
                  <a:schemeClr val="dk1"/>
                </a:solidFill>
              </a:rPr>
              <a:t> Compares the loaded register's value with data in memory block 30, setting a condition flag.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Branch on True 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BT09</a:t>
            </a:r>
            <a:r>
              <a:rPr b="1" lang="en" sz="1200">
                <a:solidFill>
                  <a:schemeClr val="dk1"/>
                </a:solidFill>
              </a:rPr>
              <a:t>):</a:t>
            </a:r>
            <a:r>
              <a:rPr lang="en" sz="1200">
                <a:solidFill>
                  <a:schemeClr val="dk1"/>
                </a:solidFill>
              </a:rPr>
              <a:t> If the comparison is true, control transfers to instruction block 09, enabling conditional execution.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