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  <p:sldId id="264" r:id="rId11"/>
    <p:sldId id="299" r:id="rId12"/>
    <p:sldId id="298" r:id="rId13"/>
    <p:sldId id="296" r:id="rId14"/>
    <p:sldId id="297" r:id="rId15"/>
    <p:sldId id="266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Berlin Sans FB Demi" panose="020E0802020502020306" pitchFamily="34" charset="0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  <p:embeddedFont>
      <p:font typeface="Red Hat Display" panose="020B060402020202020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99B9DC-843F-42E9-A188-684289DFA917}">
  <a:tblStyle styleId="{4699B9DC-843F-42E9-A188-684289DFA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28461-C339-4FB3-86D2-24AD1ECE77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asri ....!" userId="049642e338c46cbb" providerId="LiveId" clId="{9FE25671-D437-4845-89FA-0536B3E8859A}"/>
    <pc:docChg chg="undo custSel addSld delSld modSld sldOrd">
      <pc:chgData name="Roopasri ....!" userId="049642e338c46cbb" providerId="LiveId" clId="{9FE25671-D437-4845-89FA-0536B3E8859A}" dt="2025-10-06T04:09:07.627" v="22"/>
      <pc:docMkLst>
        <pc:docMk/>
      </pc:docMkLst>
      <pc:sldChg chg="modSp mod">
        <pc:chgData name="Roopasri ....!" userId="049642e338c46cbb" providerId="LiveId" clId="{9FE25671-D437-4845-89FA-0536B3E8859A}" dt="2025-10-06T03:56:17.936" v="14" actId="20577"/>
        <pc:sldMkLst>
          <pc:docMk/>
          <pc:sldMk cId="0" sldId="256"/>
        </pc:sldMkLst>
        <pc:spChg chg="mod">
          <ac:chgData name="Roopasri ....!" userId="049642e338c46cbb" providerId="LiveId" clId="{9FE25671-D437-4845-89FA-0536B3E8859A}" dt="2025-10-06T03:56:17.936" v="14" actId="20577"/>
          <ac:spMkLst>
            <pc:docMk/>
            <pc:sldMk cId="0" sldId="256"/>
            <ac:spMk id="5" creationId="{49FC4FEA-8E0B-CF93-C980-CC6362BEDE52}"/>
          </ac:spMkLst>
        </pc:spChg>
      </pc:sldChg>
      <pc:sldChg chg="modSp mod">
        <pc:chgData name="Roopasri ....!" userId="049642e338c46cbb" providerId="LiveId" clId="{9FE25671-D437-4845-89FA-0536B3E8859A}" dt="2025-10-06T03:58:55.970" v="15" actId="1076"/>
        <pc:sldMkLst>
          <pc:docMk/>
          <pc:sldMk cId="0" sldId="260"/>
        </pc:sldMkLst>
        <pc:spChg chg="mod">
          <ac:chgData name="Roopasri ....!" userId="049642e338c46cbb" providerId="LiveId" clId="{9FE25671-D437-4845-89FA-0536B3E8859A}" dt="2025-10-06T03:58:55.970" v="15" actId="1076"/>
          <ac:spMkLst>
            <pc:docMk/>
            <pc:sldMk cId="0" sldId="260"/>
            <ac:spMk id="3" creationId="{67586C43-9B64-105C-D064-CCA1CB5AAF54}"/>
          </ac:spMkLst>
        </pc:spChg>
      </pc:sldChg>
      <pc:sldChg chg="modSp mod">
        <pc:chgData name="Roopasri ....!" userId="049642e338c46cbb" providerId="LiveId" clId="{9FE25671-D437-4845-89FA-0536B3E8859A}" dt="2025-10-06T03:02:09.254" v="10" actId="1035"/>
        <pc:sldMkLst>
          <pc:docMk/>
          <pc:sldMk cId="3195466460" sldId="296"/>
        </pc:sldMkLst>
        <pc:picChg chg="mod">
          <ac:chgData name="Roopasri ....!" userId="049642e338c46cbb" providerId="LiveId" clId="{9FE25671-D437-4845-89FA-0536B3E8859A}" dt="2025-10-06T03:02:09.254" v="10" actId="1035"/>
          <ac:picMkLst>
            <pc:docMk/>
            <pc:sldMk cId="3195466460" sldId="296"/>
            <ac:picMk id="7" creationId="{35C4BF72-102B-2853-5123-FAE32590E59F}"/>
          </ac:picMkLst>
        </pc:picChg>
      </pc:sldChg>
      <pc:sldChg chg="modSp mod">
        <pc:chgData name="Roopasri ....!" userId="049642e338c46cbb" providerId="LiveId" clId="{9FE25671-D437-4845-89FA-0536B3E8859A}" dt="2025-10-06T04:00:39.829" v="20" actId="255"/>
        <pc:sldMkLst>
          <pc:docMk/>
          <pc:sldMk cId="3385295010" sldId="298"/>
        </pc:sldMkLst>
        <pc:spChg chg="mod">
          <ac:chgData name="Roopasri ....!" userId="049642e338c46cbb" providerId="LiveId" clId="{9FE25671-D437-4845-89FA-0536B3E8859A}" dt="2025-10-06T04:00:39.829" v="20" actId="255"/>
          <ac:spMkLst>
            <pc:docMk/>
            <pc:sldMk cId="3385295010" sldId="298"/>
            <ac:spMk id="2" creationId="{945F3F95-A355-1E70-49F4-CC24138649E2}"/>
          </ac:spMkLst>
        </pc:spChg>
        <pc:spChg chg="mod">
          <ac:chgData name="Roopasri ....!" userId="049642e338c46cbb" providerId="LiveId" clId="{9FE25671-D437-4845-89FA-0536B3E8859A}" dt="2025-10-06T04:00:23.214" v="18" actId="255"/>
          <ac:spMkLst>
            <pc:docMk/>
            <pc:sldMk cId="3385295010" sldId="298"/>
            <ac:spMk id="6" creationId="{63D37B89-3E56-B626-E72C-DC94F900D3CC}"/>
          </ac:spMkLst>
        </pc:spChg>
        <pc:spChg chg="mod">
          <ac:chgData name="Roopasri ....!" userId="049642e338c46cbb" providerId="LiveId" clId="{9FE25671-D437-4845-89FA-0536B3E8859A}" dt="2025-10-06T04:00:07.705" v="17" actId="255"/>
          <ac:spMkLst>
            <pc:docMk/>
            <pc:sldMk cId="3385295010" sldId="298"/>
            <ac:spMk id="7" creationId="{41EC88A6-FD06-E2C2-E405-C5274D6879D2}"/>
          </ac:spMkLst>
        </pc:spChg>
      </pc:sldChg>
      <pc:sldChg chg="ord">
        <pc:chgData name="Roopasri ....!" userId="049642e338c46cbb" providerId="LiveId" clId="{9FE25671-D437-4845-89FA-0536B3E8859A}" dt="2025-10-06T04:09:07.627" v="22"/>
        <pc:sldMkLst>
          <pc:docMk/>
          <pc:sldMk cId="1350386656" sldId="299"/>
        </pc:sldMkLst>
      </pc:sldChg>
      <pc:sldChg chg="addSp delSp add del mod ord">
        <pc:chgData name="Roopasri ....!" userId="049642e338c46cbb" providerId="LiveId" clId="{9FE25671-D437-4845-89FA-0536B3E8859A}" dt="2025-10-05T13:12:44.010" v="7" actId="22"/>
        <pc:sldMkLst>
          <pc:docMk/>
          <pc:sldMk cId="3789920688" sldId="300"/>
        </pc:sldMkLst>
        <pc:picChg chg="add del">
          <ac:chgData name="Roopasri ....!" userId="049642e338c46cbb" providerId="LiveId" clId="{9FE25671-D437-4845-89FA-0536B3E8859A}" dt="2025-10-05T13:12:44.010" v="7" actId="22"/>
          <ac:picMkLst>
            <pc:docMk/>
            <pc:sldMk cId="3789920688" sldId="300"/>
            <ac:picMk id="4" creationId="{92C116DD-3582-F098-1A96-19877B307B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f9d46ae49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f9d46ae49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A651D4FC-E330-CC88-EFC8-31B969133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f9d46ae490_0_43:notes">
            <a:extLst>
              <a:ext uri="{FF2B5EF4-FFF2-40B4-BE49-F238E27FC236}">
                <a16:creationId xmlns:a16="http://schemas.microsoft.com/office/drawing/2014/main" id="{A72482B6-7F86-0EDB-8AA9-2CDFB5A29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f9d46ae490_0_43:notes">
            <a:extLst>
              <a:ext uri="{FF2B5EF4-FFF2-40B4-BE49-F238E27FC236}">
                <a16:creationId xmlns:a16="http://schemas.microsoft.com/office/drawing/2014/main" id="{85292FE6-B6E7-AC73-01A5-0F721F331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22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>
          <a:extLst>
            <a:ext uri="{FF2B5EF4-FFF2-40B4-BE49-F238E27FC236}">
              <a16:creationId xmlns:a16="http://schemas.microsoft.com/office/drawing/2014/main" id="{B68E15B7-298C-5638-3B69-99966A819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f9d46ae490_0_78:notes">
            <a:extLst>
              <a:ext uri="{FF2B5EF4-FFF2-40B4-BE49-F238E27FC236}">
                <a16:creationId xmlns:a16="http://schemas.microsoft.com/office/drawing/2014/main" id="{5ED155B5-0018-0C7F-443C-99A97A2A6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f9d46ae490_0_78:notes">
            <a:extLst>
              <a:ext uri="{FF2B5EF4-FFF2-40B4-BE49-F238E27FC236}">
                <a16:creationId xmlns:a16="http://schemas.microsoft.com/office/drawing/2014/main" id="{A1185F23-79AD-EB62-C4FA-F8DD45E8E7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06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8F000725-ACC3-0349-C9A2-6C83B3A5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f9d46ae490_0_43:notes">
            <a:extLst>
              <a:ext uri="{FF2B5EF4-FFF2-40B4-BE49-F238E27FC236}">
                <a16:creationId xmlns:a16="http://schemas.microsoft.com/office/drawing/2014/main" id="{EB6AD402-7AB8-D603-C09E-30D28BC66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f9d46ae490_0_43:notes">
            <a:extLst>
              <a:ext uri="{FF2B5EF4-FFF2-40B4-BE49-F238E27FC236}">
                <a16:creationId xmlns:a16="http://schemas.microsoft.com/office/drawing/2014/main" id="{6EBE6B99-3658-CED4-ADCD-8A95BD46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96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>
          <a:extLst>
            <a:ext uri="{FF2B5EF4-FFF2-40B4-BE49-F238E27FC236}">
              <a16:creationId xmlns:a16="http://schemas.microsoft.com/office/drawing/2014/main" id="{184302F4-579F-7716-4877-0C3D2649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f9d46ae490_0_43:notes">
            <a:extLst>
              <a:ext uri="{FF2B5EF4-FFF2-40B4-BE49-F238E27FC236}">
                <a16:creationId xmlns:a16="http://schemas.microsoft.com/office/drawing/2014/main" id="{72268385-610D-73C0-E46E-47D193B9E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f9d46ae490_0_43:notes">
            <a:extLst>
              <a:ext uri="{FF2B5EF4-FFF2-40B4-BE49-F238E27FC236}">
                <a16:creationId xmlns:a16="http://schemas.microsoft.com/office/drawing/2014/main" id="{5CAF72F4-4CB8-6261-997E-E31E5A144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1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f9d46ae49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f9d46ae49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1d5f37a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1d5f37ab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f9d46ae49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f9d46ae49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f9d46ae4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f9d46ae4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f9d46ae4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f9d46ae4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f9d46ae49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f9d46ae49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>
          <a:extLst>
            <a:ext uri="{FF2B5EF4-FFF2-40B4-BE49-F238E27FC236}">
              <a16:creationId xmlns:a16="http://schemas.microsoft.com/office/drawing/2014/main" id="{14B79139-0F09-5E7F-06BD-269A1D05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bd6c00e730_0_205:notes">
            <a:extLst>
              <a:ext uri="{FF2B5EF4-FFF2-40B4-BE49-F238E27FC236}">
                <a16:creationId xmlns:a16="http://schemas.microsoft.com/office/drawing/2014/main" id="{27895319-19E8-88D7-1A37-AFBAFDF50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bd6c00e730_0_205:notes">
            <a:extLst>
              <a:ext uri="{FF2B5EF4-FFF2-40B4-BE49-F238E27FC236}">
                <a16:creationId xmlns:a16="http://schemas.microsoft.com/office/drawing/2014/main" id="{A01A9925-D898-73C3-C9B8-31E990CEA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83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305285" y="1759168"/>
            <a:ext cx="1423228" cy="1170973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112556" y="1553777"/>
            <a:ext cx="255675" cy="281322"/>
          </a:xfrm>
          <a:custGeom>
            <a:avLst/>
            <a:gdLst/>
            <a:ahLst/>
            <a:cxnLst/>
            <a:rect l="l" t="t" r="r" b="b"/>
            <a:pathLst>
              <a:path w="4785" h="5265" extrusionOk="0">
                <a:moveTo>
                  <a:pt x="1019" y="1"/>
                </a:moveTo>
                <a:cubicBezTo>
                  <a:pt x="541" y="1"/>
                  <a:pt x="152" y="234"/>
                  <a:pt x="89" y="908"/>
                </a:cubicBezTo>
                <a:cubicBezTo>
                  <a:pt x="1" y="1799"/>
                  <a:pt x="34" y="3085"/>
                  <a:pt x="452" y="3877"/>
                </a:cubicBezTo>
                <a:cubicBezTo>
                  <a:pt x="887" y="4688"/>
                  <a:pt x="1771" y="5265"/>
                  <a:pt x="2681" y="5265"/>
                </a:cubicBezTo>
                <a:cubicBezTo>
                  <a:pt x="2759" y="5265"/>
                  <a:pt x="2837" y="5260"/>
                  <a:pt x="2915" y="5252"/>
                </a:cubicBezTo>
                <a:cubicBezTo>
                  <a:pt x="3905" y="5153"/>
                  <a:pt x="4784" y="4262"/>
                  <a:pt x="4784" y="3261"/>
                </a:cubicBezTo>
                <a:cubicBezTo>
                  <a:pt x="4784" y="2613"/>
                  <a:pt x="4433" y="1997"/>
                  <a:pt x="3971" y="1535"/>
                </a:cubicBezTo>
                <a:cubicBezTo>
                  <a:pt x="3509" y="1084"/>
                  <a:pt x="2937" y="754"/>
                  <a:pt x="2365" y="424"/>
                </a:cubicBezTo>
                <a:cubicBezTo>
                  <a:pt x="1962" y="194"/>
                  <a:pt x="1454" y="1"/>
                  <a:pt x="1019" y="1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03520" y="87287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" y="3938379"/>
            <a:ext cx="1054752" cy="1193005"/>
            <a:chOff x="-9" y="3938379"/>
            <a:chExt cx="1054752" cy="1193005"/>
          </a:xfrm>
        </p:grpSpPr>
        <p:sp>
          <p:nvSpPr>
            <p:cNvPr id="13" name="Google Shape;13;p2"/>
            <p:cNvSpPr/>
            <p:nvPr/>
          </p:nvSpPr>
          <p:spPr>
            <a:xfrm>
              <a:off x="-9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1078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9191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99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rot="-4792568">
            <a:off x="-751810" y="390720"/>
            <a:ext cx="1819534" cy="149703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682936" y="35570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721628" y="460411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3100" y="1321175"/>
            <a:ext cx="4364700" cy="19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3100" y="3346513"/>
            <a:ext cx="4364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 rot="1377841" flipH="1">
            <a:off x="3627926" y="3586289"/>
            <a:ext cx="4281937" cy="3522900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/>
          <p:nvPr/>
        </p:nvSpPr>
        <p:spPr>
          <a:xfrm rot="4793702" flipH="1">
            <a:off x="6983235" y="-806527"/>
            <a:ext cx="4281901" cy="352290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 rot="-5175125">
            <a:off x="-1939625" y="2338996"/>
            <a:ext cx="3672354" cy="1566920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6888249" y="-84469"/>
            <a:ext cx="3672576" cy="1567015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1"/>
          <p:cNvGrpSpPr/>
          <p:nvPr/>
        </p:nvGrpSpPr>
        <p:grpSpPr>
          <a:xfrm>
            <a:off x="7548905" y="3560500"/>
            <a:ext cx="1768058" cy="1798491"/>
            <a:chOff x="513974" y="3996736"/>
            <a:chExt cx="1339438" cy="1362493"/>
          </a:xfrm>
        </p:grpSpPr>
        <p:sp>
          <p:nvSpPr>
            <p:cNvPr id="139" name="Google Shape;139;p11"/>
            <p:cNvSpPr/>
            <p:nvPr/>
          </p:nvSpPr>
          <p:spPr>
            <a:xfrm>
              <a:off x="1191098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758852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760147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377110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15269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15269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377110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513974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817661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318920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1318920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760147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955693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-284217" y="2699693"/>
            <a:ext cx="1489324" cy="2559792"/>
            <a:chOff x="-557975" y="1642625"/>
            <a:chExt cx="2036821" cy="3500810"/>
          </a:xfrm>
        </p:grpSpPr>
        <p:sp>
          <p:nvSpPr>
            <p:cNvPr id="153" name="Google Shape;153;p11"/>
            <p:cNvSpPr/>
            <p:nvPr/>
          </p:nvSpPr>
          <p:spPr>
            <a:xfrm>
              <a:off x="3413" y="1642625"/>
              <a:ext cx="155900" cy="311083"/>
            </a:xfrm>
            <a:custGeom>
              <a:avLst/>
              <a:gdLst/>
              <a:ahLst/>
              <a:cxnLst/>
              <a:rect l="l" t="t" r="r" b="b"/>
              <a:pathLst>
                <a:path w="2431" h="4851" extrusionOk="0">
                  <a:moveTo>
                    <a:pt x="0" y="1"/>
                  </a:moveTo>
                  <a:lnTo>
                    <a:pt x="0" y="3828"/>
                  </a:lnTo>
                  <a:lnTo>
                    <a:pt x="2431" y="4850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61363" y="2758341"/>
              <a:ext cx="133390" cy="2385094"/>
            </a:xfrm>
            <a:custGeom>
              <a:avLst/>
              <a:gdLst/>
              <a:ahLst/>
              <a:cxnLst/>
              <a:rect l="l" t="t" r="r" b="b"/>
              <a:pathLst>
                <a:path w="2080" h="37193" extrusionOk="0">
                  <a:moveTo>
                    <a:pt x="1" y="0"/>
                  </a:moveTo>
                  <a:lnTo>
                    <a:pt x="1" y="37192"/>
                  </a:lnTo>
                  <a:lnTo>
                    <a:pt x="2079" y="37192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557975" y="2129941"/>
              <a:ext cx="1233541" cy="850587"/>
            </a:xfrm>
            <a:custGeom>
              <a:avLst/>
              <a:gdLst/>
              <a:ahLst/>
              <a:cxnLst/>
              <a:rect l="l" t="t" r="r" b="b"/>
              <a:pathLst>
                <a:path w="19235" h="13264" extrusionOk="0">
                  <a:moveTo>
                    <a:pt x="6478" y="1"/>
                  </a:moveTo>
                  <a:cubicBezTo>
                    <a:pt x="2893" y="1"/>
                    <a:pt x="0" y="2904"/>
                    <a:pt x="0" y="6478"/>
                  </a:cubicBezTo>
                  <a:lnTo>
                    <a:pt x="0" y="13263"/>
                  </a:lnTo>
                  <a:lnTo>
                    <a:pt x="19235" y="13263"/>
                  </a:lnTo>
                  <a:lnTo>
                    <a:pt x="19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92571" y="2129941"/>
              <a:ext cx="829393" cy="850587"/>
            </a:xfrm>
            <a:custGeom>
              <a:avLst/>
              <a:gdLst/>
              <a:ahLst/>
              <a:cxnLst/>
              <a:rect l="l" t="t" r="r" b="b"/>
              <a:pathLst>
                <a:path w="12933" h="13264" extrusionOk="0">
                  <a:moveTo>
                    <a:pt x="6466" y="1"/>
                  </a:moveTo>
                  <a:cubicBezTo>
                    <a:pt x="2892" y="1"/>
                    <a:pt x="0" y="2904"/>
                    <a:pt x="0" y="6467"/>
                  </a:cubicBezTo>
                  <a:lnTo>
                    <a:pt x="0" y="13263"/>
                  </a:lnTo>
                  <a:lnTo>
                    <a:pt x="12933" y="13263"/>
                  </a:lnTo>
                  <a:lnTo>
                    <a:pt x="12933" y="6467"/>
                  </a:lnTo>
                  <a:cubicBezTo>
                    <a:pt x="12933" y="2904"/>
                    <a:pt x="10040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95759" y="1651796"/>
              <a:ext cx="63553" cy="866811"/>
            </a:xfrm>
            <a:custGeom>
              <a:avLst/>
              <a:gdLst/>
              <a:ahLst/>
              <a:cxnLst/>
              <a:rect l="l" t="t" r="r" b="b"/>
              <a:pathLst>
                <a:path w="991" h="13517" extrusionOk="0">
                  <a:moveTo>
                    <a:pt x="1" y="1"/>
                  </a:moveTo>
                  <a:lnTo>
                    <a:pt x="1" y="13516"/>
                  </a:lnTo>
                  <a:lnTo>
                    <a:pt x="991" y="13516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292571" y="2980483"/>
              <a:ext cx="979650" cy="453510"/>
            </a:xfrm>
            <a:custGeom>
              <a:avLst/>
              <a:gdLst/>
              <a:ahLst/>
              <a:cxnLst/>
              <a:rect l="l" t="t" r="r" b="b"/>
              <a:pathLst>
                <a:path w="15276" h="7072" extrusionOk="0">
                  <a:moveTo>
                    <a:pt x="0" y="0"/>
                  </a:moveTo>
                  <a:lnTo>
                    <a:pt x="2046" y="4630"/>
                  </a:lnTo>
                  <a:cubicBezTo>
                    <a:pt x="2705" y="6115"/>
                    <a:pt x="4179" y="7071"/>
                    <a:pt x="5807" y="7071"/>
                  </a:cubicBezTo>
                  <a:lnTo>
                    <a:pt x="12416" y="7071"/>
                  </a:lnTo>
                  <a:cubicBezTo>
                    <a:pt x="14131" y="7071"/>
                    <a:pt x="15275" y="5312"/>
                    <a:pt x="14582" y="3750"/>
                  </a:cubicBezTo>
                  <a:lnTo>
                    <a:pt x="12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56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756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1085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05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1867751" y="337953"/>
            <a:ext cx="1430459" cy="40290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387549" y="442041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947403" y="4312823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 rot="9904594" flipH="1">
            <a:off x="-1214126" y="-454355"/>
            <a:ext cx="2803715" cy="2306781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449" y="45401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8596807" y="187747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11"/>
          <p:cNvGrpSpPr/>
          <p:nvPr/>
        </p:nvGrpSpPr>
        <p:grpSpPr>
          <a:xfrm rot="-1595748" flipH="1">
            <a:off x="6037176" y="255230"/>
            <a:ext cx="534806" cy="394403"/>
            <a:chOff x="5903975" y="1385300"/>
            <a:chExt cx="534798" cy="394397"/>
          </a:xfrm>
        </p:grpSpPr>
        <p:sp>
          <p:nvSpPr>
            <p:cNvPr id="170" name="Google Shape;170;p11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1"/>
          <p:cNvSpPr/>
          <p:nvPr/>
        </p:nvSpPr>
        <p:spPr>
          <a:xfrm>
            <a:off x="4572003" y="48558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671450" y="1596838"/>
            <a:ext cx="5801100" cy="14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671450" y="2973363"/>
            <a:ext cx="5801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560208" y="258379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8779145" y="164962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 flipH="1">
            <a:off x="8534041" y="4012063"/>
            <a:ext cx="1203450" cy="1119353"/>
            <a:chOff x="7888978" y="4012063"/>
            <a:chExt cx="1203450" cy="1119353"/>
          </a:xfrm>
        </p:grpSpPr>
        <p:sp>
          <p:nvSpPr>
            <p:cNvPr id="181" name="Google Shape;181;p13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>
            <a:off x="8619136" y="9395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-83864" y="149652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3"/>
          <p:cNvGrpSpPr/>
          <p:nvPr/>
        </p:nvGrpSpPr>
        <p:grpSpPr>
          <a:xfrm>
            <a:off x="-505071" y="3938379"/>
            <a:ext cx="1054752" cy="1193005"/>
            <a:chOff x="-505071" y="3938379"/>
            <a:chExt cx="1054752" cy="1193005"/>
          </a:xfrm>
        </p:grpSpPr>
        <p:sp>
          <p:nvSpPr>
            <p:cNvPr id="191" name="Google Shape;191;p13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618200" y="1306925"/>
            <a:ext cx="329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477150"/>
            <a:ext cx="905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1618205" y="2174475"/>
            <a:ext cx="329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2342325"/>
            <a:ext cx="905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5"/>
          </p:nvPr>
        </p:nvSpPr>
        <p:spPr>
          <a:xfrm>
            <a:off x="1618200" y="3042025"/>
            <a:ext cx="329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 hasCustomPrompt="1"/>
          </p:nvPr>
        </p:nvSpPr>
        <p:spPr>
          <a:xfrm>
            <a:off x="713100" y="3207500"/>
            <a:ext cx="905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/>
          </p:nvPr>
        </p:nvSpPr>
        <p:spPr>
          <a:xfrm>
            <a:off x="1618205" y="3909575"/>
            <a:ext cx="329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8" hasCustomPrompt="1"/>
          </p:nvPr>
        </p:nvSpPr>
        <p:spPr>
          <a:xfrm>
            <a:off x="713100" y="4072675"/>
            <a:ext cx="9051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 rot="-624531">
            <a:off x="7843544" y="-50750"/>
            <a:ext cx="2165721" cy="1781866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-2987371">
            <a:off x="-1574836" y="-1009939"/>
            <a:ext cx="3671617" cy="2649181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15"/>
          <p:cNvGrpSpPr/>
          <p:nvPr/>
        </p:nvGrpSpPr>
        <p:grpSpPr>
          <a:xfrm flipH="1">
            <a:off x="114728" y="278639"/>
            <a:ext cx="1022681" cy="905480"/>
            <a:chOff x="7223165" y="1933001"/>
            <a:chExt cx="1022681" cy="905480"/>
          </a:xfrm>
        </p:grpSpPr>
        <p:sp>
          <p:nvSpPr>
            <p:cNvPr id="230" name="Google Shape;230;p15"/>
            <p:cNvSpPr/>
            <p:nvPr/>
          </p:nvSpPr>
          <p:spPr>
            <a:xfrm>
              <a:off x="7223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7523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852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272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5"/>
          <p:cNvSpPr/>
          <p:nvPr/>
        </p:nvSpPr>
        <p:spPr>
          <a:xfrm>
            <a:off x="2117445" y="-75350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185979" y="11745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 rot="4330932">
            <a:off x="7560783" y="1649494"/>
            <a:ext cx="3672606" cy="1567028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-7783021">
            <a:off x="-1697952" y="3151517"/>
            <a:ext cx="3672504" cy="1566984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5246499" y="442041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5615399" y="-231723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590728" y="4680198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5"/>
          <p:cNvGrpSpPr/>
          <p:nvPr/>
        </p:nvGrpSpPr>
        <p:grpSpPr>
          <a:xfrm>
            <a:off x="8089254" y="4066329"/>
            <a:ext cx="1054752" cy="1193005"/>
            <a:chOff x="-505071" y="3938379"/>
            <a:chExt cx="1054752" cy="1193005"/>
          </a:xfrm>
        </p:grpSpPr>
        <p:sp>
          <p:nvSpPr>
            <p:cNvPr id="242" name="Google Shape;242;p15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>
            <a:off x="7592203" y="445023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title" idx="2"/>
          </p:nvPr>
        </p:nvSpPr>
        <p:spPr>
          <a:xfrm>
            <a:off x="720000" y="2021963"/>
            <a:ext cx="2086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ubTitle" idx="1"/>
          </p:nvPr>
        </p:nvSpPr>
        <p:spPr>
          <a:xfrm>
            <a:off x="720000" y="2430188"/>
            <a:ext cx="20868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title" idx="3"/>
          </p:nvPr>
        </p:nvSpPr>
        <p:spPr>
          <a:xfrm>
            <a:off x="3528600" y="2021888"/>
            <a:ext cx="2086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subTitle" idx="4"/>
          </p:nvPr>
        </p:nvSpPr>
        <p:spPr>
          <a:xfrm>
            <a:off x="3528596" y="2430188"/>
            <a:ext cx="20868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title" idx="5"/>
          </p:nvPr>
        </p:nvSpPr>
        <p:spPr>
          <a:xfrm>
            <a:off x="6337199" y="2021888"/>
            <a:ext cx="20868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6"/>
          </p:nvPr>
        </p:nvSpPr>
        <p:spPr>
          <a:xfrm>
            <a:off x="6337199" y="2430188"/>
            <a:ext cx="20868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6"/>
          <p:cNvGrpSpPr/>
          <p:nvPr/>
        </p:nvGrpSpPr>
        <p:grpSpPr>
          <a:xfrm flipH="1">
            <a:off x="8328328" y="4044413"/>
            <a:ext cx="1203450" cy="1119353"/>
            <a:chOff x="7888978" y="4012063"/>
            <a:chExt cx="1203450" cy="1119353"/>
          </a:xfrm>
        </p:grpSpPr>
        <p:sp>
          <p:nvSpPr>
            <p:cNvPr id="256" name="Google Shape;256;p16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6"/>
          <p:cNvSpPr/>
          <p:nvPr/>
        </p:nvSpPr>
        <p:spPr>
          <a:xfrm rot="4792568" flipH="1">
            <a:off x="8020291" y="390720"/>
            <a:ext cx="1819534" cy="149703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6"/>
          <p:cNvSpPr/>
          <p:nvPr/>
        </p:nvSpPr>
        <p:spPr>
          <a:xfrm flipH="1">
            <a:off x="8875949" y="118413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"/>
          <p:cNvSpPr/>
          <p:nvPr/>
        </p:nvSpPr>
        <p:spPr>
          <a:xfrm flipH="1">
            <a:off x="7961627" y="2503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"/>
          <p:cNvSpPr/>
          <p:nvPr/>
        </p:nvSpPr>
        <p:spPr>
          <a:xfrm rot="-1514932" flipH="1">
            <a:off x="-1189464" y="-715040"/>
            <a:ext cx="3049349" cy="250887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6"/>
          <p:cNvGrpSpPr/>
          <p:nvPr/>
        </p:nvGrpSpPr>
        <p:grpSpPr>
          <a:xfrm flipH="1">
            <a:off x="7853278" y="4031689"/>
            <a:ext cx="1022681" cy="905480"/>
            <a:chOff x="7223165" y="1933001"/>
            <a:chExt cx="1022681" cy="905480"/>
          </a:xfrm>
        </p:grpSpPr>
        <p:sp>
          <p:nvSpPr>
            <p:cNvPr id="268" name="Google Shape;268;p16"/>
            <p:cNvSpPr/>
            <p:nvPr/>
          </p:nvSpPr>
          <p:spPr>
            <a:xfrm>
              <a:off x="7223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7523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852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272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6"/>
          <p:cNvGrpSpPr/>
          <p:nvPr/>
        </p:nvGrpSpPr>
        <p:grpSpPr>
          <a:xfrm>
            <a:off x="-397958" y="4031700"/>
            <a:ext cx="1390605" cy="1414540"/>
            <a:chOff x="-404251" y="3996736"/>
            <a:chExt cx="1339438" cy="1362493"/>
          </a:xfrm>
        </p:grpSpPr>
        <p:sp>
          <p:nvSpPr>
            <p:cNvPr id="273" name="Google Shape;273;p16"/>
            <p:cNvSpPr/>
            <p:nvPr/>
          </p:nvSpPr>
          <p:spPr>
            <a:xfrm>
              <a:off x="272873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-159373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-158078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-402956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-402956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-404251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-100564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-158078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7468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6"/>
          <p:cNvSpPr/>
          <p:nvPr/>
        </p:nvSpPr>
        <p:spPr>
          <a:xfrm rot="5812917">
            <a:off x="-1602438" y="1171382"/>
            <a:ext cx="3672574" cy="1567014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 rot="1595748">
            <a:off x="1075651" y="98855"/>
            <a:ext cx="534806" cy="394403"/>
            <a:chOff x="5903975" y="1385300"/>
            <a:chExt cx="534798" cy="394397"/>
          </a:xfrm>
        </p:grpSpPr>
        <p:sp>
          <p:nvSpPr>
            <p:cNvPr id="288" name="Google Shape;288;p16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6"/>
          <p:cNvSpPr/>
          <p:nvPr/>
        </p:nvSpPr>
        <p:spPr>
          <a:xfrm>
            <a:off x="8600145" y="2295363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-512580" y="1806338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2"/>
          </p:nvPr>
        </p:nvSpPr>
        <p:spPr>
          <a:xfrm>
            <a:off x="1479275" y="1672600"/>
            <a:ext cx="284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subTitle" idx="1"/>
          </p:nvPr>
        </p:nvSpPr>
        <p:spPr>
          <a:xfrm>
            <a:off x="1479275" y="2008300"/>
            <a:ext cx="28494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 idx="3"/>
          </p:nvPr>
        </p:nvSpPr>
        <p:spPr>
          <a:xfrm>
            <a:off x="4815315" y="1672600"/>
            <a:ext cx="284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4"/>
          </p:nvPr>
        </p:nvSpPr>
        <p:spPr>
          <a:xfrm>
            <a:off x="4815306" y="2008300"/>
            <a:ext cx="28494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title" idx="5"/>
          </p:nvPr>
        </p:nvSpPr>
        <p:spPr>
          <a:xfrm>
            <a:off x="1479275" y="3106000"/>
            <a:ext cx="284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subTitle" idx="6"/>
          </p:nvPr>
        </p:nvSpPr>
        <p:spPr>
          <a:xfrm>
            <a:off x="1479275" y="3441700"/>
            <a:ext cx="28494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title" idx="7"/>
          </p:nvPr>
        </p:nvSpPr>
        <p:spPr>
          <a:xfrm>
            <a:off x="4815315" y="3106000"/>
            <a:ext cx="28494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8"/>
          </p:nvPr>
        </p:nvSpPr>
        <p:spPr>
          <a:xfrm>
            <a:off x="4815305" y="3441700"/>
            <a:ext cx="28494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 rot="9904594" flipH="1">
            <a:off x="-1157251" y="-14142"/>
            <a:ext cx="2803715" cy="2306781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 flipH="1">
            <a:off x="-1123197" y="-463219"/>
            <a:ext cx="3672576" cy="1567015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17"/>
          <p:cNvGrpSpPr/>
          <p:nvPr/>
        </p:nvGrpSpPr>
        <p:grpSpPr>
          <a:xfrm flipH="1">
            <a:off x="78506" y="278639"/>
            <a:ext cx="1022681" cy="905480"/>
            <a:chOff x="7223165" y="1933001"/>
            <a:chExt cx="1022681" cy="905480"/>
          </a:xfrm>
        </p:grpSpPr>
        <p:sp>
          <p:nvSpPr>
            <p:cNvPr id="306" name="Google Shape;306;p17"/>
            <p:cNvSpPr/>
            <p:nvPr/>
          </p:nvSpPr>
          <p:spPr>
            <a:xfrm>
              <a:off x="7223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7523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7852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272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17"/>
          <p:cNvSpPr/>
          <p:nvPr/>
        </p:nvSpPr>
        <p:spPr>
          <a:xfrm rot="4792568" flipH="1">
            <a:off x="8244716" y="390720"/>
            <a:ext cx="1819534" cy="149703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 flipH="1">
            <a:off x="8935674" y="118413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 flipH="1">
            <a:off x="8186051" y="2503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7"/>
          <p:cNvGrpSpPr/>
          <p:nvPr/>
        </p:nvGrpSpPr>
        <p:grpSpPr>
          <a:xfrm flipH="1">
            <a:off x="-466640" y="3678282"/>
            <a:ext cx="1284582" cy="1452842"/>
            <a:chOff x="-505071" y="3938379"/>
            <a:chExt cx="1054752" cy="1193005"/>
          </a:xfrm>
        </p:grpSpPr>
        <p:sp>
          <p:nvSpPr>
            <p:cNvPr id="314" name="Google Shape;314;p17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7"/>
          <p:cNvSpPr/>
          <p:nvPr/>
        </p:nvSpPr>
        <p:spPr>
          <a:xfrm flipH="1">
            <a:off x="5564995" y="-144046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 flipH="1">
            <a:off x="3188701" y="491812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 flipH="1">
            <a:off x="5314449" y="460411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 flipH="1">
            <a:off x="448561" y="261476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17"/>
          <p:cNvGrpSpPr/>
          <p:nvPr/>
        </p:nvGrpSpPr>
        <p:grpSpPr>
          <a:xfrm flipH="1">
            <a:off x="8257703" y="4044413"/>
            <a:ext cx="1203450" cy="1119353"/>
            <a:chOff x="7888978" y="4012063"/>
            <a:chExt cx="1203450" cy="1119353"/>
          </a:xfrm>
        </p:grpSpPr>
        <p:sp>
          <p:nvSpPr>
            <p:cNvPr id="323" name="Google Shape;323;p17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7"/>
          <p:cNvSpPr/>
          <p:nvPr/>
        </p:nvSpPr>
        <p:spPr>
          <a:xfrm flipH="1">
            <a:off x="8674976" y="278687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2"/>
          </p:nvPr>
        </p:nvSpPr>
        <p:spPr>
          <a:xfrm>
            <a:off x="1101175" y="1533013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1"/>
          </p:nvPr>
        </p:nvSpPr>
        <p:spPr>
          <a:xfrm>
            <a:off x="1101175" y="1868713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 idx="3"/>
          </p:nvPr>
        </p:nvSpPr>
        <p:spPr>
          <a:xfrm>
            <a:off x="3578947" y="1533013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4"/>
          </p:nvPr>
        </p:nvSpPr>
        <p:spPr>
          <a:xfrm>
            <a:off x="3579000" y="1868713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5"/>
          </p:nvPr>
        </p:nvSpPr>
        <p:spPr>
          <a:xfrm>
            <a:off x="1101175" y="3154250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6"/>
          </p:nvPr>
        </p:nvSpPr>
        <p:spPr>
          <a:xfrm>
            <a:off x="1101175" y="3489925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title" idx="7"/>
          </p:nvPr>
        </p:nvSpPr>
        <p:spPr>
          <a:xfrm>
            <a:off x="3578947" y="3154250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8"/>
          </p:nvPr>
        </p:nvSpPr>
        <p:spPr>
          <a:xfrm>
            <a:off x="3578947" y="3489925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title" idx="9"/>
          </p:nvPr>
        </p:nvSpPr>
        <p:spPr>
          <a:xfrm>
            <a:off x="6056725" y="1533013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13"/>
          </p:nvPr>
        </p:nvSpPr>
        <p:spPr>
          <a:xfrm>
            <a:off x="6056725" y="1868713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 idx="14"/>
          </p:nvPr>
        </p:nvSpPr>
        <p:spPr>
          <a:xfrm>
            <a:off x="6056725" y="3154250"/>
            <a:ext cx="19860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5"/>
          </p:nvPr>
        </p:nvSpPr>
        <p:spPr>
          <a:xfrm>
            <a:off x="6056725" y="3489925"/>
            <a:ext cx="19860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>
            <a:off x="3027878" y="4609023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-1304600" y="3774331"/>
            <a:ext cx="3199115" cy="2308465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6505667" y="-1512084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-872958" y="155345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110511" y="11922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1"/>
          <p:cNvGrpSpPr/>
          <p:nvPr/>
        </p:nvGrpSpPr>
        <p:grpSpPr>
          <a:xfrm>
            <a:off x="8365604" y="4066329"/>
            <a:ext cx="1054752" cy="1193005"/>
            <a:chOff x="-505071" y="3938379"/>
            <a:chExt cx="1054752" cy="1193005"/>
          </a:xfrm>
        </p:grpSpPr>
        <p:sp>
          <p:nvSpPr>
            <p:cNvPr id="430" name="Google Shape;430;p21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1"/>
          <p:cNvSpPr/>
          <p:nvPr/>
        </p:nvSpPr>
        <p:spPr>
          <a:xfrm rot="2700000">
            <a:off x="-1332877" y="3639544"/>
            <a:ext cx="3672578" cy="1567016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1894520" y="-19172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6136761" y="474487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8280504" y="119179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>
            <a:off x="7999690" y="179114"/>
            <a:ext cx="1022681" cy="905480"/>
            <a:chOff x="10919440" y="468701"/>
            <a:chExt cx="1022681" cy="905480"/>
          </a:xfrm>
        </p:grpSpPr>
        <p:sp>
          <p:nvSpPr>
            <p:cNvPr id="439" name="Google Shape;439;p21"/>
            <p:cNvSpPr/>
            <p:nvPr/>
          </p:nvSpPr>
          <p:spPr>
            <a:xfrm>
              <a:off x="10919440" y="4687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219886" y="4873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1549190" y="9398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0968820" y="807238"/>
              <a:ext cx="389333" cy="89779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/>
          <p:nvPr/>
        </p:nvSpPr>
        <p:spPr>
          <a:xfrm rot="1377841" flipH="1">
            <a:off x="3627926" y="3586289"/>
            <a:ext cx="4281937" cy="3522900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2"/>
          <p:cNvSpPr/>
          <p:nvPr/>
        </p:nvSpPr>
        <p:spPr>
          <a:xfrm rot="4793702" flipH="1">
            <a:off x="6983235" y="-806527"/>
            <a:ext cx="4281901" cy="352290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"/>
          <p:cNvSpPr/>
          <p:nvPr/>
        </p:nvSpPr>
        <p:spPr>
          <a:xfrm rot="-5175125">
            <a:off x="-1939625" y="2338996"/>
            <a:ext cx="3672354" cy="1566920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6888249" y="-84469"/>
            <a:ext cx="3672576" cy="1567015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2"/>
          <p:cNvGrpSpPr/>
          <p:nvPr/>
        </p:nvGrpSpPr>
        <p:grpSpPr>
          <a:xfrm>
            <a:off x="7548905" y="3560500"/>
            <a:ext cx="1768058" cy="1798491"/>
            <a:chOff x="513974" y="3996736"/>
            <a:chExt cx="1339438" cy="1362493"/>
          </a:xfrm>
        </p:grpSpPr>
        <p:sp>
          <p:nvSpPr>
            <p:cNvPr id="449" name="Google Shape;449;p22"/>
            <p:cNvSpPr/>
            <p:nvPr/>
          </p:nvSpPr>
          <p:spPr>
            <a:xfrm>
              <a:off x="1191098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58852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60147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377110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515269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15269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377110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513974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7661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318920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318920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760147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955693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-284217" y="2699693"/>
            <a:ext cx="1489324" cy="2559792"/>
            <a:chOff x="-557975" y="1642625"/>
            <a:chExt cx="2036821" cy="3500810"/>
          </a:xfrm>
        </p:grpSpPr>
        <p:sp>
          <p:nvSpPr>
            <p:cNvPr id="463" name="Google Shape;463;p22"/>
            <p:cNvSpPr/>
            <p:nvPr/>
          </p:nvSpPr>
          <p:spPr>
            <a:xfrm>
              <a:off x="3413" y="1642625"/>
              <a:ext cx="155900" cy="311083"/>
            </a:xfrm>
            <a:custGeom>
              <a:avLst/>
              <a:gdLst/>
              <a:ahLst/>
              <a:cxnLst/>
              <a:rect l="l" t="t" r="r" b="b"/>
              <a:pathLst>
                <a:path w="2431" h="4851" extrusionOk="0">
                  <a:moveTo>
                    <a:pt x="0" y="1"/>
                  </a:moveTo>
                  <a:lnTo>
                    <a:pt x="0" y="3828"/>
                  </a:lnTo>
                  <a:lnTo>
                    <a:pt x="2431" y="4850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61363" y="2758341"/>
              <a:ext cx="133390" cy="2385094"/>
            </a:xfrm>
            <a:custGeom>
              <a:avLst/>
              <a:gdLst/>
              <a:ahLst/>
              <a:cxnLst/>
              <a:rect l="l" t="t" r="r" b="b"/>
              <a:pathLst>
                <a:path w="2080" h="37193" extrusionOk="0">
                  <a:moveTo>
                    <a:pt x="1" y="0"/>
                  </a:moveTo>
                  <a:lnTo>
                    <a:pt x="1" y="37192"/>
                  </a:lnTo>
                  <a:lnTo>
                    <a:pt x="2079" y="37192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-557975" y="2129941"/>
              <a:ext cx="1233541" cy="850587"/>
            </a:xfrm>
            <a:custGeom>
              <a:avLst/>
              <a:gdLst/>
              <a:ahLst/>
              <a:cxnLst/>
              <a:rect l="l" t="t" r="r" b="b"/>
              <a:pathLst>
                <a:path w="19235" h="13264" extrusionOk="0">
                  <a:moveTo>
                    <a:pt x="6478" y="1"/>
                  </a:moveTo>
                  <a:cubicBezTo>
                    <a:pt x="2893" y="1"/>
                    <a:pt x="0" y="2904"/>
                    <a:pt x="0" y="6478"/>
                  </a:cubicBezTo>
                  <a:lnTo>
                    <a:pt x="0" y="13263"/>
                  </a:lnTo>
                  <a:lnTo>
                    <a:pt x="19235" y="13263"/>
                  </a:lnTo>
                  <a:lnTo>
                    <a:pt x="19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292571" y="2129941"/>
              <a:ext cx="829393" cy="850587"/>
            </a:xfrm>
            <a:custGeom>
              <a:avLst/>
              <a:gdLst/>
              <a:ahLst/>
              <a:cxnLst/>
              <a:rect l="l" t="t" r="r" b="b"/>
              <a:pathLst>
                <a:path w="12933" h="13264" extrusionOk="0">
                  <a:moveTo>
                    <a:pt x="6466" y="1"/>
                  </a:moveTo>
                  <a:cubicBezTo>
                    <a:pt x="2892" y="1"/>
                    <a:pt x="0" y="2904"/>
                    <a:pt x="0" y="6467"/>
                  </a:cubicBezTo>
                  <a:lnTo>
                    <a:pt x="0" y="13263"/>
                  </a:lnTo>
                  <a:lnTo>
                    <a:pt x="12933" y="13263"/>
                  </a:lnTo>
                  <a:lnTo>
                    <a:pt x="12933" y="6467"/>
                  </a:lnTo>
                  <a:cubicBezTo>
                    <a:pt x="12933" y="2904"/>
                    <a:pt x="10040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95759" y="1651796"/>
              <a:ext cx="63553" cy="866811"/>
            </a:xfrm>
            <a:custGeom>
              <a:avLst/>
              <a:gdLst/>
              <a:ahLst/>
              <a:cxnLst/>
              <a:rect l="l" t="t" r="r" b="b"/>
              <a:pathLst>
                <a:path w="991" h="13517" extrusionOk="0">
                  <a:moveTo>
                    <a:pt x="1" y="1"/>
                  </a:moveTo>
                  <a:lnTo>
                    <a:pt x="1" y="13516"/>
                  </a:lnTo>
                  <a:lnTo>
                    <a:pt x="991" y="13516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292571" y="2980483"/>
              <a:ext cx="979650" cy="453510"/>
            </a:xfrm>
            <a:custGeom>
              <a:avLst/>
              <a:gdLst/>
              <a:ahLst/>
              <a:cxnLst/>
              <a:rect l="l" t="t" r="r" b="b"/>
              <a:pathLst>
                <a:path w="15276" h="7072" extrusionOk="0">
                  <a:moveTo>
                    <a:pt x="0" y="0"/>
                  </a:moveTo>
                  <a:lnTo>
                    <a:pt x="2046" y="4630"/>
                  </a:lnTo>
                  <a:cubicBezTo>
                    <a:pt x="2705" y="6115"/>
                    <a:pt x="4179" y="7071"/>
                    <a:pt x="5807" y="7071"/>
                  </a:cubicBezTo>
                  <a:lnTo>
                    <a:pt x="12416" y="7071"/>
                  </a:lnTo>
                  <a:cubicBezTo>
                    <a:pt x="14131" y="7071"/>
                    <a:pt x="15275" y="5312"/>
                    <a:pt x="14582" y="3750"/>
                  </a:cubicBezTo>
                  <a:lnTo>
                    <a:pt x="12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56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756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085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505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22"/>
          <p:cNvSpPr/>
          <p:nvPr/>
        </p:nvSpPr>
        <p:spPr>
          <a:xfrm>
            <a:off x="1867751" y="337953"/>
            <a:ext cx="1430459" cy="40290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4387549" y="442041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1947403" y="4312823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9904594" flipH="1">
            <a:off x="-1214126" y="-454355"/>
            <a:ext cx="2803715" cy="2306781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429449" y="45401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8596807" y="187747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2"/>
          <p:cNvGrpSpPr/>
          <p:nvPr/>
        </p:nvGrpSpPr>
        <p:grpSpPr>
          <a:xfrm rot="-1595748" flipH="1">
            <a:off x="6037176" y="255230"/>
            <a:ext cx="534806" cy="394403"/>
            <a:chOff x="5903975" y="1385300"/>
            <a:chExt cx="534798" cy="394397"/>
          </a:xfrm>
        </p:grpSpPr>
        <p:sp>
          <p:nvSpPr>
            <p:cNvPr id="480" name="Google Shape;480;p22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2"/>
          <p:cNvSpPr/>
          <p:nvPr/>
        </p:nvSpPr>
        <p:spPr>
          <a:xfrm>
            <a:off x="4572003" y="48558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8221091" y="4007604"/>
            <a:ext cx="1054752" cy="1193005"/>
            <a:chOff x="-9" y="3938379"/>
            <a:chExt cx="1054752" cy="1193005"/>
          </a:xfrm>
        </p:grpSpPr>
        <p:sp>
          <p:nvSpPr>
            <p:cNvPr id="24" name="Google Shape;24;p3"/>
            <p:cNvSpPr/>
            <p:nvPr/>
          </p:nvSpPr>
          <p:spPr>
            <a:xfrm>
              <a:off x="-9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81078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9191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83999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>
            <a:off x="5798192" y="-386084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flipH="1">
            <a:off x="-305522" y="4044413"/>
            <a:ext cx="1203450" cy="1119353"/>
            <a:chOff x="7888978" y="4012063"/>
            <a:chExt cx="1203450" cy="1119353"/>
          </a:xfrm>
        </p:grpSpPr>
        <p:sp>
          <p:nvSpPr>
            <p:cNvPr id="30" name="Google Shape;30;p3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rot="6141278">
            <a:off x="-2012612" y="-1370903"/>
            <a:ext cx="5030499" cy="3629983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5812917">
            <a:off x="-1289663" y="1171382"/>
            <a:ext cx="3672574" cy="1567014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 rot="1595748">
            <a:off x="1388426" y="98855"/>
            <a:ext cx="534806" cy="394403"/>
            <a:chOff x="5903975" y="1385300"/>
            <a:chExt cx="534798" cy="394397"/>
          </a:xfrm>
        </p:grpSpPr>
        <p:sp>
          <p:nvSpPr>
            <p:cNvPr id="40" name="Google Shape;40;p3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/>
          <p:nvPr/>
        </p:nvSpPr>
        <p:spPr>
          <a:xfrm>
            <a:off x="7903520" y="872875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3344392" y="328691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047853" y="82618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6682936" y="35570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28649" y="29926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3077128" y="4234698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825224" y="48269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-451280" y="1806350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271950" y="1556100"/>
            <a:ext cx="38520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2020050" y="2150838"/>
            <a:ext cx="125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title" idx="2"/>
          </p:nvPr>
        </p:nvSpPr>
        <p:spPr>
          <a:xfrm>
            <a:off x="1410488" y="2113703"/>
            <a:ext cx="25875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 idx="3"/>
          </p:nvPr>
        </p:nvSpPr>
        <p:spPr>
          <a:xfrm>
            <a:off x="5146000" y="2113625"/>
            <a:ext cx="25875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5146002" y="2449624"/>
            <a:ext cx="2587500" cy="14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1410500" y="2449624"/>
            <a:ext cx="2587500" cy="14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-9904594">
            <a:off x="7665977" y="-14142"/>
            <a:ext cx="2803715" cy="2306781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6594599" y="-349469"/>
            <a:ext cx="3672576" cy="1567015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7919553" y="278639"/>
            <a:ext cx="1022681" cy="905480"/>
            <a:chOff x="7223165" y="1933001"/>
            <a:chExt cx="1022681" cy="905480"/>
          </a:xfrm>
        </p:grpSpPr>
        <p:sp>
          <p:nvSpPr>
            <p:cNvPr id="65" name="Google Shape;65;p5"/>
            <p:cNvSpPr/>
            <p:nvPr/>
          </p:nvSpPr>
          <p:spPr>
            <a:xfrm>
              <a:off x="7223165" y="19330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523611" y="19516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852915" y="24041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272545" y="2271538"/>
              <a:ext cx="389333" cy="89778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 rot="-4792568">
            <a:off x="-751810" y="390720"/>
            <a:ext cx="1819534" cy="149703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103866" y="118413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57486" y="250352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 flipH="1">
            <a:off x="8167498" y="3678282"/>
            <a:ext cx="1284582" cy="1452842"/>
            <a:chOff x="-505071" y="3938379"/>
            <a:chExt cx="1054752" cy="1193005"/>
          </a:xfrm>
        </p:grpSpPr>
        <p:sp>
          <p:nvSpPr>
            <p:cNvPr id="73" name="Google Shape;73;p5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/>
          <p:nvPr/>
        </p:nvSpPr>
        <p:spPr>
          <a:xfrm>
            <a:off x="2517167" y="-217371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5754836" y="491812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889791" y="460411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755678" y="261476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-984008" y="157825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4998256">
            <a:off x="-1491402" y="1403268"/>
            <a:ext cx="3672538" cy="1566999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4792568" flipH="1">
            <a:off x="7993440" y="115170"/>
            <a:ext cx="1819534" cy="1497038"/>
          </a:xfrm>
          <a:custGeom>
            <a:avLst/>
            <a:gdLst/>
            <a:ahLst/>
            <a:cxnLst/>
            <a:rect l="l" t="t" r="r" b="b"/>
            <a:pathLst>
              <a:path w="26636" h="21915" extrusionOk="0">
                <a:moveTo>
                  <a:pt x="6280" y="0"/>
                </a:moveTo>
                <a:cubicBezTo>
                  <a:pt x="4510" y="0"/>
                  <a:pt x="2761" y="1012"/>
                  <a:pt x="1903" y="2563"/>
                </a:cubicBezTo>
                <a:cubicBezTo>
                  <a:pt x="1" y="5994"/>
                  <a:pt x="2761" y="10722"/>
                  <a:pt x="4763" y="13472"/>
                </a:cubicBezTo>
                <a:cubicBezTo>
                  <a:pt x="7358" y="17024"/>
                  <a:pt x="11053" y="19795"/>
                  <a:pt x="15243" y="21159"/>
                </a:cubicBezTo>
                <a:cubicBezTo>
                  <a:pt x="16609" y="21612"/>
                  <a:pt x="18052" y="21914"/>
                  <a:pt x="19481" y="21914"/>
                </a:cubicBezTo>
                <a:cubicBezTo>
                  <a:pt x="20274" y="21914"/>
                  <a:pt x="21062" y="21821"/>
                  <a:pt x="21830" y="21610"/>
                </a:cubicBezTo>
                <a:cubicBezTo>
                  <a:pt x="23986" y="21016"/>
                  <a:pt x="25921" y="19311"/>
                  <a:pt x="26317" y="17112"/>
                </a:cubicBezTo>
                <a:cubicBezTo>
                  <a:pt x="26636" y="15308"/>
                  <a:pt x="25899" y="13450"/>
                  <a:pt x="24744" y="12020"/>
                </a:cubicBezTo>
                <a:cubicBezTo>
                  <a:pt x="23590" y="10601"/>
                  <a:pt x="22072" y="9535"/>
                  <a:pt x="20565" y="8490"/>
                </a:cubicBezTo>
                <a:cubicBezTo>
                  <a:pt x="17596" y="6433"/>
                  <a:pt x="14627" y="4377"/>
                  <a:pt x="11658" y="2321"/>
                </a:cubicBezTo>
                <a:cubicBezTo>
                  <a:pt x="10030" y="1199"/>
                  <a:pt x="8260" y="22"/>
                  <a:pt x="6280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781223">
            <a:off x="766103" y="116900"/>
            <a:ext cx="534803" cy="394402"/>
            <a:chOff x="5903975" y="1385300"/>
            <a:chExt cx="534798" cy="394397"/>
          </a:xfrm>
        </p:grpSpPr>
        <p:sp>
          <p:nvSpPr>
            <p:cNvPr id="86" name="Google Shape;86;p6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6"/>
          <p:cNvSpPr/>
          <p:nvPr/>
        </p:nvSpPr>
        <p:spPr>
          <a:xfrm>
            <a:off x="8319167" y="11690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8718753" y="331483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8718761" y="2229964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 flipH="1">
            <a:off x="-614259" y="4012063"/>
            <a:ext cx="1203450" cy="1119353"/>
            <a:chOff x="7888978" y="4012063"/>
            <a:chExt cx="1203450" cy="1119353"/>
          </a:xfrm>
        </p:grpSpPr>
        <p:sp>
          <p:nvSpPr>
            <p:cNvPr id="93" name="Google Shape;93;p6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3774636" y="-163473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 flipH="1">
            <a:off x="8554791" y="4012063"/>
            <a:ext cx="1203450" cy="1119353"/>
            <a:chOff x="7888978" y="4012063"/>
            <a:chExt cx="1203450" cy="1119353"/>
          </a:xfrm>
        </p:grpSpPr>
        <p:sp>
          <p:nvSpPr>
            <p:cNvPr id="102" name="Google Shape;102;p6"/>
            <p:cNvSpPr/>
            <p:nvPr/>
          </p:nvSpPr>
          <p:spPr>
            <a:xfrm>
              <a:off x="8500666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650488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068188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888978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421373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7984194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468927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720000" y="2188675"/>
            <a:ext cx="41715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720000" y="884825"/>
            <a:ext cx="4171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7"/>
          <p:cNvSpPr>
            <a:spLocks noGrp="1"/>
          </p:cNvSpPr>
          <p:nvPr>
            <p:ph type="pic" idx="2"/>
          </p:nvPr>
        </p:nvSpPr>
        <p:spPr>
          <a:xfrm>
            <a:off x="5231650" y="539400"/>
            <a:ext cx="3199200" cy="4064700"/>
          </a:xfrm>
          <a:prstGeom prst="roundRect">
            <a:avLst>
              <a:gd name="adj" fmla="val 6666"/>
            </a:avLst>
          </a:prstGeom>
          <a:noFill/>
          <a:ln>
            <a:noFill/>
          </a:ln>
        </p:spPr>
      </p:sp>
      <p:sp>
        <p:nvSpPr>
          <p:cNvPr id="114" name="Google Shape;114;p7"/>
          <p:cNvSpPr/>
          <p:nvPr/>
        </p:nvSpPr>
        <p:spPr>
          <a:xfrm>
            <a:off x="-1304600" y="3774331"/>
            <a:ext cx="3199115" cy="2308465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6505667" y="-1512084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0617" y="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771003" y="297891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-162151" y="172027"/>
            <a:ext cx="368903" cy="367374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8089254" y="4066329"/>
            <a:ext cx="1054752" cy="1193005"/>
            <a:chOff x="-505071" y="3938379"/>
            <a:chExt cx="1054752" cy="1193005"/>
          </a:xfrm>
        </p:grpSpPr>
        <p:sp>
          <p:nvSpPr>
            <p:cNvPr id="120" name="Google Shape;120;p7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7"/>
          <p:cNvSpPr/>
          <p:nvPr/>
        </p:nvSpPr>
        <p:spPr>
          <a:xfrm>
            <a:off x="-339451" y="3976668"/>
            <a:ext cx="3672576" cy="1567015"/>
          </a:xfrm>
          <a:custGeom>
            <a:avLst/>
            <a:gdLst/>
            <a:ahLst/>
            <a:cxnLst/>
            <a:rect l="l" t="t" r="r" b="b"/>
            <a:pathLst>
              <a:path w="68733" h="29327" extrusionOk="0">
                <a:moveTo>
                  <a:pt x="571" y="1"/>
                </a:moveTo>
                <a:cubicBezTo>
                  <a:pt x="532" y="1"/>
                  <a:pt x="502" y="29"/>
                  <a:pt x="484" y="63"/>
                </a:cubicBezTo>
                <a:cubicBezTo>
                  <a:pt x="242" y="756"/>
                  <a:pt x="77" y="1493"/>
                  <a:pt x="11" y="2240"/>
                </a:cubicBezTo>
                <a:cubicBezTo>
                  <a:pt x="0" y="2284"/>
                  <a:pt x="44" y="2328"/>
                  <a:pt x="88" y="2339"/>
                </a:cubicBezTo>
                <a:lnTo>
                  <a:pt x="99" y="2339"/>
                </a:lnTo>
                <a:cubicBezTo>
                  <a:pt x="143" y="2339"/>
                  <a:pt x="187" y="2306"/>
                  <a:pt x="187" y="2251"/>
                </a:cubicBezTo>
                <a:cubicBezTo>
                  <a:pt x="264" y="1526"/>
                  <a:pt x="418" y="811"/>
                  <a:pt x="660" y="129"/>
                </a:cubicBezTo>
                <a:cubicBezTo>
                  <a:pt x="671" y="74"/>
                  <a:pt x="649" y="30"/>
                  <a:pt x="605" y="8"/>
                </a:cubicBezTo>
                <a:cubicBezTo>
                  <a:pt x="593" y="3"/>
                  <a:pt x="582" y="1"/>
                  <a:pt x="571" y="1"/>
                </a:cubicBezTo>
                <a:close/>
                <a:moveTo>
                  <a:pt x="175" y="4361"/>
                </a:moveTo>
                <a:cubicBezTo>
                  <a:pt x="168" y="4361"/>
                  <a:pt x="162" y="4361"/>
                  <a:pt x="154" y="4363"/>
                </a:cubicBezTo>
                <a:cubicBezTo>
                  <a:pt x="99" y="4363"/>
                  <a:pt x="66" y="4418"/>
                  <a:pt x="77" y="4462"/>
                </a:cubicBezTo>
                <a:cubicBezTo>
                  <a:pt x="198" y="5210"/>
                  <a:pt x="407" y="5935"/>
                  <a:pt x="704" y="6595"/>
                </a:cubicBezTo>
                <a:cubicBezTo>
                  <a:pt x="715" y="6639"/>
                  <a:pt x="748" y="6650"/>
                  <a:pt x="792" y="6650"/>
                </a:cubicBezTo>
                <a:lnTo>
                  <a:pt x="825" y="6650"/>
                </a:lnTo>
                <a:cubicBezTo>
                  <a:pt x="869" y="6628"/>
                  <a:pt x="891" y="6573"/>
                  <a:pt x="869" y="6529"/>
                </a:cubicBezTo>
                <a:cubicBezTo>
                  <a:pt x="583" y="5869"/>
                  <a:pt x="374" y="5166"/>
                  <a:pt x="253" y="4440"/>
                </a:cubicBezTo>
                <a:cubicBezTo>
                  <a:pt x="253" y="4392"/>
                  <a:pt x="220" y="4361"/>
                  <a:pt x="175" y="4361"/>
                </a:cubicBezTo>
                <a:close/>
                <a:moveTo>
                  <a:pt x="11591" y="6409"/>
                </a:moveTo>
                <a:cubicBezTo>
                  <a:pt x="11576" y="6409"/>
                  <a:pt x="11561" y="6412"/>
                  <a:pt x="11547" y="6419"/>
                </a:cubicBezTo>
                <a:cubicBezTo>
                  <a:pt x="11119" y="6628"/>
                  <a:pt x="10745" y="6991"/>
                  <a:pt x="10536" y="7420"/>
                </a:cubicBezTo>
                <a:cubicBezTo>
                  <a:pt x="10415" y="7662"/>
                  <a:pt x="10327" y="7937"/>
                  <a:pt x="10283" y="8223"/>
                </a:cubicBezTo>
                <a:cubicBezTo>
                  <a:pt x="10272" y="8278"/>
                  <a:pt x="10305" y="8322"/>
                  <a:pt x="10360" y="8333"/>
                </a:cubicBezTo>
                <a:lnTo>
                  <a:pt x="10371" y="8333"/>
                </a:lnTo>
                <a:cubicBezTo>
                  <a:pt x="10415" y="8333"/>
                  <a:pt x="10459" y="8300"/>
                  <a:pt x="10459" y="8256"/>
                </a:cubicBezTo>
                <a:cubicBezTo>
                  <a:pt x="10503" y="7981"/>
                  <a:pt x="10591" y="7728"/>
                  <a:pt x="10701" y="7508"/>
                </a:cubicBezTo>
                <a:cubicBezTo>
                  <a:pt x="10888" y="7112"/>
                  <a:pt x="11229" y="6771"/>
                  <a:pt x="11624" y="6584"/>
                </a:cubicBezTo>
                <a:cubicBezTo>
                  <a:pt x="11668" y="6562"/>
                  <a:pt x="11690" y="6507"/>
                  <a:pt x="11668" y="6463"/>
                </a:cubicBezTo>
                <a:cubicBezTo>
                  <a:pt x="11653" y="6426"/>
                  <a:pt x="11623" y="6409"/>
                  <a:pt x="11591" y="6409"/>
                </a:cubicBezTo>
                <a:close/>
                <a:moveTo>
                  <a:pt x="13518" y="6925"/>
                </a:moveTo>
                <a:cubicBezTo>
                  <a:pt x="13503" y="6925"/>
                  <a:pt x="13487" y="6929"/>
                  <a:pt x="13472" y="6936"/>
                </a:cubicBezTo>
                <a:cubicBezTo>
                  <a:pt x="13428" y="6969"/>
                  <a:pt x="13417" y="7024"/>
                  <a:pt x="13439" y="7068"/>
                </a:cubicBezTo>
                <a:cubicBezTo>
                  <a:pt x="13648" y="7376"/>
                  <a:pt x="13758" y="7772"/>
                  <a:pt x="13758" y="8168"/>
                </a:cubicBezTo>
                <a:cubicBezTo>
                  <a:pt x="13758" y="8432"/>
                  <a:pt x="13714" y="8685"/>
                  <a:pt x="13615" y="8905"/>
                </a:cubicBezTo>
                <a:cubicBezTo>
                  <a:pt x="13593" y="8971"/>
                  <a:pt x="13571" y="9026"/>
                  <a:pt x="13538" y="9081"/>
                </a:cubicBezTo>
                <a:cubicBezTo>
                  <a:pt x="13516" y="9125"/>
                  <a:pt x="13538" y="9191"/>
                  <a:pt x="13582" y="9213"/>
                </a:cubicBezTo>
                <a:lnTo>
                  <a:pt x="13615" y="9213"/>
                </a:lnTo>
                <a:cubicBezTo>
                  <a:pt x="13648" y="9213"/>
                  <a:pt x="13681" y="9202"/>
                  <a:pt x="13703" y="9169"/>
                </a:cubicBezTo>
                <a:cubicBezTo>
                  <a:pt x="13736" y="9103"/>
                  <a:pt x="13758" y="9048"/>
                  <a:pt x="13791" y="8982"/>
                </a:cubicBezTo>
                <a:cubicBezTo>
                  <a:pt x="13890" y="8740"/>
                  <a:pt x="13945" y="8454"/>
                  <a:pt x="13945" y="8168"/>
                </a:cubicBezTo>
                <a:cubicBezTo>
                  <a:pt x="13945" y="7739"/>
                  <a:pt x="13824" y="7310"/>
                  <a:pt x="13593" y="6969"/>
                </a:cubicBezTo>
                <a:cubicBezTo>
                  <a:pt x="13578" y="6940"/>
                  <a:pt x="13549" y="6925"/>
                  <a:pt x="13518" y="6925"/>
                </a:cubicBezTo>
                <a:close/>
                <a:moveTo>
                  <a:pt x="1968" y="8331"/>
                </a:moveTo>
                <a:cubicBezTo>
                  <a:pt x="1946" y="8331"/>
                  <a:pt x="1923" y="8339"/>
                  <a:pt x="1903" y="8355"/>
                </a:cubicBezTo>
                <a:cubicBezTo>
                  <a:pt x="1870" y="8388"/>
                  <a:pt x="1859" y="8443"/>
                  <a:pt x="1892" y="8487"/>
                </a:cubicBezTo>
                <a:cubicBezTo>
                  <a:pt x="2376" y="9037"/>
                  <a:pt x="2937" y="9531"/>
                  <a:pt x="3564" y="9960"/>
                </a:cubicBezTo>
                <a:cubicBezTo>
                  <a:pt x="3575" y="9971"/>
                  <a:pt x="3597" y="9971"/>
                  <a:pt x="3608" y="9971"/>
                </a:cubicBezTo>
                <a:cubicBezTo>
                  <a:pt x="3641" y="9971"/>
                  <a:pt x="3674" y="9960"/>
                  <a:pt x="3685" y="9938"/>
                </a:cubicBezTo>
                <a:cubicBezTo>
                  <a:pt x="3717" y="9894"/>
                  <a:pt x="3706" y="9839"/>
                  <a:pt x="3663" y="9806"/>
                </a:cubicBezTo>
                <a:cubicBezTo>
                  <a:pt x="3047" y="9388"/>
                  <a:pt x="2497" y="8905"/>
                  <a:pt x="2035" y="8366"/>
                </a:cubicBezTo>
                <a:cubicBezTo>
                  <a:pt x="2017" y="8342"/>
                  <a:pt x="1993" y="8331"/>
                  <a:pt x="1968" y="8331"/>
                </a:cubicBezTo>
                <a:close/>
                <a:moveTo>
                  <a:pt x="5586" y="10782"/>
                </a:moveTo>
                <a:cubicBezTo>
                  <a:pt x="5547" y="10782"/>
                  <a:pt x="5508" y="10804"/>
                  <a:pt x="5499" y="10840"/>
                </a:cubicBezTo>
                <a:cubicBezTo>
                  <a:pt x="5477" y="10895"/>
                  <a:pt x="5499" y="10939"/>
                  <a:pt x="5554" y="10961"/>
                </a:cubicBezTo>
                <a:cubicBezTo>
                  <a:pt x="6258" y="11214"/>
                  <a:pt x="6984" y="11379"/>
                  <a:pt x="7720" y="11445"/>
                </a:cubicBezTo>
                <a:lnTo>
                  <a:pt x="7731" y="11445"/>
                </a:lnTo>
                <a:cubicBezTo>
                  <a:pt x="7775" y="11445"/>
                  <a:pt x="7819" y="11412"/>
                  <a:pt x="7819" y="11368"/>
                </a:cubicBezTo>
                <a:cubicBezTo>
                  <a:pt x="7830" y="11313"/>
                  <a:pt x="7786" y="11269"/>
                  <a:pt x="7742" y="11269"/>
                </a:cubicBezTo>
                <a:cubicBezTo>
                  <a:pt x="7017" y="11192"/>
                  <a:pt x="6302" y="11038"/>
                  <a:pt x="5609" y="10785"/>
                </a:cubicBezTo>
                <a:cubicBezTo>
                  <a:pt x="5601" y="10783"/>
                  <a:pt x="5594" y="10782"/>
                  <a:pt x="5586" y="10782"/>
                </a:cubicBezTo>
                <a:close/>
                <a:moveTo>
                  <a:pt x="10557" y="10332"/>
                </a:moveTo>
                <a:cubicBezTo>
                  <a:pt x="10550" y="10332"/>
                  <a:pt x="10543" y="10333"/>
                  <a:pt x="10536" y="10334"/>
                </a:cubicBezTo>
                <a:cubicBezTo>
                  <a:pt x="10492" y="10345"/>
                  <a:pt x="10459" y="10400"/>
                  <a:pt x="10470" y="10444"/>
                </a:cubicBezTo>
                <a:cubicBezTo>
                  <a:pt x="10525" y="10642"/>
                  <a:pt x="10591" y="10840"/>
                  <a:pt x="10657" y="11027"/>
                </a:cubicBezTo>
                <a:cubicBezTo>
                  <a:pt x="10415" y="11093"/>
                  <a:pt x="10162" y="11148"/>
                  <a:pt x="9920" y="11192"/>
                </a:cubicBezTo>
                <a:cubicBezTo>
                  <a:pt x="9865" y="11203"/>
                  <a:pt x="9832" y="11247"/>
                  <a:pt x="9843" y="11302"/>
                </a:cubicBezTo>
                <a:cubicBezTo>
                  <a:pt x="9852" y="11340"/>
                  <a:pt x="9887" y="11370"/>
                  <a:pt x="9932" y="11370"/>
                </a:cubicBezTo>
                <a:cubicBezTo>
                  <a:pt x="9939" y="11370"/>
                  <a:pt x="9946" y="11369"/>
                  <a:pt x="9953" y="11368"/>
                </a:cubicBezTo>
                <a:cubicBezTo>
                  <a:pt x="10206" y="11324"/>
                  <a:pt x="10470" y="11269"/>
                  <a:pt x="10712" y="11203"/>
                </a:cubicBezTo>
                <a:cubicBezTo>
                  <a:pt x="10877" y="11643"/>
                  <a:pt x="11086" y="12083"/>
                  <a:pt x="11328" y="12501"/>
                </a:cubicBezTo>
                <a:cubicBezTo>
                  <a:pt x="11350" y="12534"/>
                  <a:pt x="11372" y="12556"/>
                  <a:pt x="11405" y="12556"/>
                </a:cubicBezTo>
                <a:cubicBezTo>
                  <a:pt x="11426" y="12556"/>
                  <a:pt x="11437" y="12545"/>
                  <a:pt x="11459" y="12534"/>
                </a:cubicBezTo>
                <a:cubicBezTo>
                  <a:pt x="11503" y="12512"/>
                  <a:pt x="11514" y="12457"/>
                  <a:pt x="11492" y="12413"/>
                </a:cubicBezTo>
                <a:cubicBezTo>
                  <a:pt x="11251" y="12006"/>
                  <a:pt x="11053" y="11588"/>
                  <a:pt x="10888" y="11148"/>
                </a:cubicBezTo>
                <a:cubicBezTo>
                  <a:pt x="11053" y="11104"/>
                  <a:pt x="11207" y="11049"/>
                  <a:pt x="11372" y="10994"/>
                </a:cubicBezTo>
                <a:cubicBezTo>
                  <a:pt x="11613" y="10906"/>
                  <a:pt x="11855" y="10796"/>
                  <a:pt x="12064" y="10686"/>
                </a:cubicBezTo>
                <a:cubicBezTo>
                  <a:pt x="12119" y="10664"/>
                  <a:pt x="12130" y="10609"/>
                  <a:pt x="12108" y="10565"/>
                </a:cubicBezTo>
                <a:cubicBezTo>
                  <a:pt x="12092" y="10533"/>
                  <a:pt x="12058" y="10513"/>
                  <a:pt x="12024" y="10513"/>
                </a:cubicBezTo>
                <a:cubicBezTo>
                  <a:pt x="12012" y="10513"/>
                  <a:pt x="11999" y="10515"/>
                  <a:pt x="11987" y="10521"/>
                </a:cubicBezTo>
                <a:cubicBezTo>
                  <a:pt x="11778" y="10631"/>
                  <a:pt x="11547" y="10730"/>
                  <a:pt x="11306" y="10818"/>
                </a:cubicBezTo>
                <a:cubicBezTo>
                  <a:pt x="11152" y="10884"/>
                  <a:pt x="10987" y="10928"/>
                  <a:pt x="10833" y="10983"/>
                </a:cubicBezTo>
                <a:cubicBezTo>
                  <a:pt x="10767" y="10785"/>
                  <a:pt x="10701" y="10598"/>
                  <a:pt x="10646" y="10400"/>
                </a:cubicBezTo>
                <a:cubicBezTo>
                  <a:pt x="10636" y="10362"/>
                  <a:pt x="10602" y="10332"/>
                  <a:pt x="10557" y="10332"/>
                </a:cubicBezTo>
                <a:close/>
                <a:moveTo>
                  <a:pt x="12715" y="14138"/>
                </a:moveTo>
                <a:cubicBezTo>
                  <a:pt x="12694" y="14138"/>
                  <a:pt x="12673" y="14146"/>
                  <a:pt x="12658" y="14161"/>
                </a:cubicBezTo>
                <a:cubicBezTo>
                  <a:pt x="12614" y="14194"/>
                  <a:pt x="12614" y="14260"/>
                  <a:pt x="12647" y="14293"/>
                </a:cubicBezTo>
                <a:cubicBezTo>
                  <a:pt x="13142" y="14821"/>
                  <a:pt x="13703" y="15327"/>
                  <a:pt x="14308" y="15778"/>
                </a:cubicBezTo>
                <a:cubicBezTo>
                  <a:pt x="14330" y="15789"/>
                  <a:pt x="14341" y="15789"/>
                  <a:pt x="14363" y="15789"/>
                </a:cubicBezTo>
                <a:cubicBezTo>
                  <a:pt x="14396" y="15789"/>
                  <a:pt x="14418" y="15778"/>
                  <a:pt x="14440" y="15756"/>
                </a:cubicBezTo>
                <a:cubicBezTo>
                  <a:pt x="14473" y="15712"/>
                  <a:pt x="14462" y="15657"/>
                  <a:pt x="14418" y="15624"/>
                </a:cubicBezTo>
                <a:cubicBezTo>
                  <a:pt x="13813" y="15184"/>
                  <a:pt x="13263" y="14689"/>
                  <a:pt x="12790" y="14172"/>
                </a:cubicBezTo>
                <a:cubicBezTo>
                  <a:pt x="12767" y="14149"/>
                  <a:pt x="12740" y="14138"/>
                  <a:pt x="12715" y="14138"/>
                </a:cubicBezTo>
                <a:close/>
                <a:moveTo>
                  <a:pt x="16241" y="16763"/>
                </a:moveTo>
                <a:cubicBezTo>
                  <a:pt x="16210" y="16763"/>
                  <a:pt x="16181" y="16782"/>
                  <a:pt x="16166" y="16812"/>
                </a:cubicBezTo>
                <a:cubicBezTo>
                  <a:pt x="16144" y="16856"/>
                  <a:pt x="16155" y="16910"/>
                  <a:pt x="16199" y="16932"/>
                </a:cubicBezTo>
                <a:cubicBezTo>
                  <a:pt x="16848" y="17262"/>
                  <a:pt x="17519" y="17526"/>
                  <a:pt x="18190" y="17746"/>
                </a:cubicBezTo>
                <a:lnTo>
                  <a:pt x="18267" y="17768"/>
                </a:lnTo>
                <a:lnTo>
                  <a:pt x="18289" y="17680"/>
                </a:lnTo>
                <a:lnTo>
                  <a:pt x="18311" y="17592"/>
                </a:lnTo>
                <a:lnTo>
                  <a:pt x="18245" y="17570"/>
                </a:lnTo>
                <a:cubicBezTo>
                  <a:pt x="17574" y="17361"/>
                  <a:pt x="16914" y="17086"/>
                  <a:pt x="16287" y="16779"/>
                </a:cubicBezTo>
                <a:cubicBezTo>
                  <a:pt x="16273" y="16768"/>
                  <a:pt x="16257" y="16763"/>
                  <a:pt x="16241" y="16763"/>
                </a:cubicBezTo>
                <a:close/>
                <a:moveTo>
                  <a:pt x="35851" y="17702"/>
                </a:moveTo>
                <a:cubicBezTo>
                  <a:pt x="35180" y="17724"/>
                  <a:pt x="34455" y="17757"/>
                  <a:pt x="33641" y="17812"/>
                </a:cubicBezTo>
                <a:cubicBezTo>
                  <a:pt x="33597" y="17823"/>
                  <a:pt x="33553" y="17867"/>
                  <a:pt x="33553" y="17911"/>
                </a:cubicBezTo>
                <a:cubicBezTo>
                  <a:pt x="33564" y="17966"/>
                  <a:pt x="33597" y="17999"/>
                  <a:pt x="33652" y="17999"/>
                </a:cubicBezTo>
                <a:cubicBezTo>
                  <a:pt x="34466" y="17944"/>
                  <a:pt x="35180" y="17900"/>
                  <a:pt x="35862" y="17889"/>
                </a:cubicBezTo>
                <a:cubicBezTo>
                  <a:pt x="35906" y="17889"/>
                  <a:pt x="35950" y="17845"/>
                  <a:pt x="35950" y="17790"/>
                </a:cubicBezTo>
                <a:cubicBezTo>
                  <a:pt x="35950" y="17746"/>
                  <a:pt x="35895" y="17702"/>
                  <a:pt x="35851" y="17702"/>
                </a:cubicBezTo>
                <a:close/>
                <a:moveTo>
                  <a:pt x="38073" y="17713"/>
                </a:moveTo>
                <a:cubicBezTo>
                  <a:pt x="38018" y="17713"/>
                  <a:pt x="37974" y="17757"/>
                  <a:pt x="37974" y="17801"/>
                </a:cubicBezTo>
                <a:cubicBezTo>
                  <a:pt x="37974" y="17856"/>
                  <a:pt x="38007" y="17900"/>
                  <a:pt x="38062" y="17900"/>
                </a:cubicBezTo>
                <a:cubicBezTo>
                  <a:pt x="38831" y="17933"/>
                  <a:pt x="39546" y="17999"/>
                  <a:pt x="40250" y="18087"/>
                </a:cubicBezTo>
                <a:cubicBezTo>
                  <a:pt x="40261" y="18098"/>
                  <a:pt x="40261" y="18098"/>
                  <a:pt x="40261" y="18098"/>
                </a:cubicBezTo>
                <a:cubicBezTo>
                  <a:pt x="40305" y="18098"/>
                  <a:pt x="40349" y="18065"/>
                  <a:pt x="40360" y="18010"/>
                </a:cubicBezTo>
                <a:cubicBezTo>
                  <a:pt x="40360" y="17966"/>
                  <a:pt x="40327" y="17922"/>
                  <a:pt x="40272" y="17911"/>
                </a:cubicBezTo>
                <a:cubicBezTo>
                  <a:pt x="39568" y="17812"/>
                  <a:pt x="38842" y="17746"/>
                  <a:pt x="38073" y="17713"/>
                </a:cubicBezTo>
                <a:close/>
                <a:moveTo>
                  <a:pt x="31441" y="17999"/>
                </a:moveTo>
                <a:lnTo>
                  <a:pt x="30639" y="18076"/>
                </a:lnTo>
                <a:cubicBezTo>
                  <a:pt x="30309" y="18109"/>
                  <a:pt x="29979" y="18142"/>
                  <a:pt x="29649" y="18164"/>
                </a:cubicBezTo>
                <a:lnTo>
                  <a:pt x="29242" y="18208"/>
                </a:lnTo>
                <a:cubicBezTo>
                  <a:pt x="29187" y="18208"/>
                  <a:pt x="29154" y="18252"/>
                  <a:pt x="29154" y="18307"/>
                </a:cubicBezTo>
                <a:cubicBezTo>
                  <a:pt x="29165" y="18351"/>
                  <a:pt x="29198" y="18384"/>
                  <a:pt x="29253" y="18384"/>
                </a:cubicBezTo>
                <a:lnTo>
                  <a:pt x="29660" y="18351"/>
                </a:lnTo>
                <a:cubicBezTo>
                  <a:pt x="29990" y="18318"/>
                  <a:pt x="30320" y="18285"/>
                  <a:pt x="30650" y="18263"/>
                </a:cubicBezTo>
                <a:lnTo>
                  <a:pt x="31452" y="18186"/>
                </a:lnTo>
                <a:cubicBezTo>
                  <a:pt x="31507" y="18175"/>
                  <a:pt x="31540" y="18131"/>
                  <a:pt x="31540" y="18087"/>
                </a:cubicBezTo>
                <a:cubicBezTo>
                  <a:pt x="31529" y="18032"/>
                  <a:pt x="31485" y="17999"/>
                  <a:pt x="31441" y="17999"/>
                </a:cubicBezTo>
                <a:close/>
                <a:moveTo>
                  <a:pt x="20434" y="18107"/>
                </a:moveTo>
                <a:cubicBezTo>
                  <a:pt x="20389" y="18107"/>
                  <a:pt x="20355" y="18138"/>
                  <a:pt x="20345" y="18186"/>
                </a:cubicBezTo>
                <a:cubicBezTo>
                  <a:pt x="20334" y="18230"/>
                  <a:pt x="20367" y="18285"/>
                  <a:pt x="20422" y="18285"/>
                </a:cubicBezTo>
                <a:cubicBezTo>
                  <a:pt x="21115" y="18406"/>
                  <a:pt x="21852" y="18505"/>
                  <a:pt x="22622" y="18560"/>
                </a:cubicBezTo>
                <a:lnTo>
                  <a:pt x="22633" y="18560"/>
                </a:lnTo>
                <a:cubicBezTo>
                  <a:pt x="22677" y="18560"/>
                  <a:pt x="22721" y="18516"/>
                  <a:pt x="22721" y="18472"/>
                </a:cubicBezTo>
                <a:cubicBezTo>
                  <a:pt x="22721" y="18417"/>
                  <a:pt x="22688" y="18373"/>
                  <a:pt x="22633" y="18373"/>
                </a:cubicBezTo>
                <a:cubicBezTo>
                  <a:pt x="21874" y="18318"/>
                  <a:pt x="21137" y="18230"/>
                  <a:pt x="20455" y="18109"/>
                </a:cubicBezTo>
                <a:cubicBezTo>
                  <a:pt x="20448" y="18108"/>
                  <a:pt x="20441" y="18107"/>
                  <a:pt x="20434" y="18107"/>
                </a:cubicBezTo>
                <a:close/>
                <a:moveTo>
                  <a:pt x="27042" y="18362"/>
                </a:moveTo>
                <a:cubicBezTo>
                  <a:pt x="26240" y="18417"/>
                  <a:pt x="25525" y="18439"/>
                  <a:pt x="24832" y="18439"/>
                </a:cubicBezTo>
                <a:cubicBezTo>
                  <a:pt x="24788" y="18439"/>
                  <a:pt x="24744" y="18483"/>
                  <a:pt x="24744" y="18538"/>
                </a:cubicBezTo>
                <a:cubicBezTo>
                  <a:pt x="24744" y="18582"/>
                  <a:pt x="24788" y="18626"/>
                  <a:pt x="24832" y="18626"/>
                </a:cubicBezTo>
                <a:lnTo>
                  <a:pt x="24843" y="18626"/>
                </a:lnTo>
                <a:cubicBezTo>
                  <a:pt x="25525" y="18626"/>
                  <a:pt x="26251" y="18593"/>
                  <a:pt x="27053" y="18549"/>
                </a:cubicBezTo>
                <a:cubicBezTo>
                  <a:pt x="27097" y="18549"/>
                  <a:pt x="27141" y="18505"/>
                  <a:pt x="27141" y="18450"/>
                </a:cubicBezTo>
                <a:cubicBezTo>
                  <a:pt x="27130" y="18406"/>
                  <a:pt x="27086" y="18362"/>
                  <a:pt x="27042" y="18362"/>
                </a:cubicBezTo>
                <a:close/>
                <a:moveTo>
                  <a:pt x="42427" y="18337"/>
                </a:moveTo>
                <a:cubicBezTo>
                  <a:pt x="42388" y="18337"/>
                  <a:pt x="42349" y="18360"/>
                  <a:pt x="42339" y="18406"/>
                </a:cubicBezTo>
                <a:cubicBezTo>
                  <a:pt x="42328" y="18450"/>
                  <a:pt x="42361" y="18505"/>
                  <a:pt x="42405" y="18516"/>
                </a:cubicBezTo>
                <a:cubicBezTo>
                  <a:pt x="43098" y="18692"/>
                  <a:pt x="43802" y="18901"/>
                  <a:pt x="44506" y="19165"/>
                </a:cubicBezTo>
                <a:lnTo>
                  <a:pt x="44539" y="19165"/>
                </a:lnTo>
                <a:cubicBezTo>
                  <a:pt x="44583" y="19165"/>
                  <a:pt x="44616" y="19143"/>
                  <a:pt x="44627" y="19110"/>
                </a:cubicBezTo>
                <a:cubicBezTo>
                  <a:pt x="44649" y="19055"/>
                  <a:pt x="44616" y="19000"/>
                  <a:pt x="44572" y="18989"/>
                </a:cubicBezTo>
                <a:cubicBezTo>
                  <a:pt x="43857" y="18736"/>
                  <a:pt x="43142" y="18516"/>
                  <a:pt x="42449" y="18340"/>
                </a:cubicBezTo>
                <a:cubicBezTo>
                  <a:pt x="42442" y="18338"/>
                  <a:pt x="42434" y="18337"/>
                  <a:pt x="42427" y="18337"/>
                </a:cubicBezTo>
                <a:close/>
                <a:moveTo>
                  <a:pt x="46598" y="19810"/>
                </a:moveTo>
                <a:cubicBezTo>
                  <a:pt x="46561" y="19810"/>
                  <a:pt x="46524" y="19826"/>
                  <a:pt x="46507" y="19869"/>
                </a:cubicBezTo>
                <a:cubicBezTo>
                  <a:pt x="46485" y="19913"/>
                  <a:pt x="46507" y="19968"/>
                  <a:pt x="46551" y="19990"/>
                </a:cubicBezTo>
                <a:cubicBezTo>
                  <a:pt x="47189" y="20276"/>
                  <a:pt x="47838" y="20584"/>
                  <a:pt x="48531" y="20946"/>
                </a:cubicBezTo>
                <a:cubicBezTo>
                  <a:pt x="48553" y="20957"/>
                  <a:pt x="48564" y="20957"/>
                  <a:pt x="48575" y="20957"/>
                </a:cubicBezTo>
                <a:cubicBezTo>
                  <a:pt x="48608" y="20957"/>
                  <a:pt x="48641" y="20935"/>
                  <a:pt x="48663" y="20902"/>
                </a:cubicBezTo>
                <a:cubicBezTo>
                  <a:pt x="48685" y="20858"/>
                  <a:pt x="48663" y="20803"/>
                  <a:pt x="48619" y="20781"/>
                </a:cubicBezTo>
                <a:cubicBezTo>
                  <a:pt x="47915" y="20419"/>
                  <a:pt x="47266" y="20111"/>
                  <a:pt x="46628" y="19814"/>
                </a:cubicBezTo>
                <a:cubicBezTo>
                  <a:pt x="46618" y="19811"/>
                  <a:pt x="46608" y="19810"/>
                  <a:pt x="46598" y="19810"/>
                </a:cubicBezTo>
                <a:close/>
                <a:moveTo>
                  <a:pt x="50519" y="21826"/>
                </a:moveTo>
                <a:cubicBezTo>
                  <a:pt x="50487" y="21826"/>
                  <a:pt x="50455" y="21841"/>
                  <a:pt x="50433" y="21870"/>
                </a:cubicBezTo>
                <a:cubicBezTo>
                  <a:pt x="50411" y="21914"/>
                  <a:pt x="50433" y="21980"/>
                  <a:pt x="50477" y="22002"/>
                </a:cubicBezTo>
                <a:cubicBezTo>
                  <a:pt x="51027" y="22310"/>
                  <a:pt x="51621" y="22651"/>
                  <a:pt x="52380" y="23102"/>
                </a:cubicBezTo>
                <a:cubicBezTo>
                  <a:pt x="52402" y="23113"/>
                  <a:pt x="52413" y="23124"/>
                  <a:pt x="52424" y="23124"/>
                </a:cubicBezTo>
                <a:cubicBezTo>
                  <a:pt x="52457" y="23124"/>
                  <a:pt x="52490" y="23102"/>
                  <a:pt x="52512" y="23069"/>
                </a:cubicBezTo>
                <a:cubicBezTo>
                  <a:pt x="52534" y="23025"/>
                  <a:pt x="52523" y="22970"/>
                  <a:pt x="52479" y="22948"/>
                </a:cubicBezTo>
                <a:cubicBezTo>
                  <a:pt x="51709" y="22497"/>
                  <a:pt x="51115" y="22156"/>
                  <a:pt x="50565" y="21837"/>
                </a:cubicBezTo>
                <a:cubicBezTo>
                  <a:pt x="50551" y="21830"/>
                  <a:pt x="50535" y="21826"/>
                  <a:pt x="50519" y="21826"/>
                </a:cubicBezTo>
                <a:close/>
                <a:moveTo>
                  <a:pt x="54335" y="24059"/>
                </a:moveTo>
                <a:cubicBezTo>
                  <a:pt x="54303" y="24059"/>
                  <a:pt x="54271" y="24073"/>
                  <a:pt x="54249" y="24103"/>
                </a:cubicBezTo>
                <a:cubicBezTo>
                  <a:pt x="54227" y="24147"/>
                  <a:pt x="54238" y="24202"/>
                  <a:pt x="54282" y="24235"/>
                </a:cubicBezTo>
                <a:cubicBezTo>
                  <a:pt x="55030" y="24663"/>
                  <a:pt x="55591" y="24993"/>
                  <a:pt x="56119" y="25290"/>
                </a:cubicBezTo>
                <a:lnTo>
                  <a:pt x="56196" y="25334"/>
                </a:lnTo>
                <a:cubicBezTo>
                  <a:pt x="56218" y="25345"/>
                  <a:pt x="56229" y="25345"/>
                  <a:pt x="56240" y="25345"/>
                </a:cubicBezTo>
                <a:cubicBezTo>
                  <a:pt x="56273" y="25345"/>
                  <a:pt x="56306" y="25334"/>
                  <a:pt x="56328" y="25301"/>
                </a:cubicBezTo>
                <a:cubicBezTo>
                  <a:pt x="56350" y="25257"/>
                  <a:pt x="56339" y="25202"/>
                  <a:pt x="56295" y="25180"/>
                </a:cubicBezTo>
                <a:lnTo>
                  <a:pt x="56207" y="25125"/>
                </a:lnTo>
                <a:cubicBezTo>
                  <a:pt x="55679" y="24828"/>
                  <a:pt x="55118" y="24510"/>
                  <a:pt x="54381" y="24070"/>
                </a:cubicBezTo>
                <a:cubicBezTo>
                  <a:pt x="54367" y="24062"/>
                  <a:pt x="54351" y="24059"/>
                  <a:pt x="54335" y="24059"/>
                </a:cubicBezTo>
                <a:close/>
                <a:moveTo>
                  <a:pt x="58193" y="26205"/>
                </a:moveTo>
                <a:cubicBezTo>
                  <a:pt x="58159" y="26205"/>
                  <a:pt x="58126" y="26226"/>
                  <a:pt x="58109" y="26258"/>
                </a:cubicBezTo>
                <a:cubicBezTo>
                  <a:pt x="58087" y="26302"/>
                  <a:pt x="58109" y="26357"/>
                  <a:pt x="58153" y="26379"/>
                </a:cubicBezTo>
                <a:cubicBezTo>
                  <a:pt x="58835" y="26720"/>
                  <a:pt x="59506" y="27039"/>
                  <a:pt x="60155" y="27325"/>
                </a:cubicBezTo>
                <a:lnTo>
                  <a:pt x="60188" y="27325"/>
                </a:lnTo>
                <a:cubicBezTo>
                  <a:pt x="60232" y="27325"/>
                  <a:pt x="60265" y="27303"/>
                  <a:pt x="60276" y="27270"/>
                </a:cubicBezTo>
                <a:cubicBezTo>
                  <a:pt x="60298" y="27226"/>
                  <a:pt x="60276" y="27171"/>
                  <a:pt x="60232" y="27149"/>
                </a:cubicBezTo>
                <a:cubicBezTo>
                  <a:pt x="59583" y="26874"/>
                  <a:pt x="58912" y="26555"/>
                  <a:pt x="58230" y="26214"/>
                </a:cubicBezTo>
                <a:cubicBezTo>
                  <a:pt x="58219" y="26208"/>
                  <a:pt x="58206" y="26205"/>
                  <a:pt x="58193" y="26205"/>
                </a:cubicBezTo>
                <a:close/>
                <a:moveTo>
                  <a:pt x="62242" y="27954"/>
                </a:moveTo>
                <a:cubicBezTo>
                  <a:pt x="62207" y="27954"/>
                  <a:pt x="62173" y="27977"/>
                  <a:pt x="62156" y="28018"/>
                </a:cubicBezTo>
                <a:cubicBezTo>
                  <a:pt x="62145" y="28062"/>
                  <a:pt x="62167" y="28117"/>
                  <a:pt x="62222" y="28128"/>
                </a:cubicBezTo>
                <a:cubicBezTo>
                  <a:pt x="62937" y="28381"/>
                  <a:pt x="63652" y="28600"/>
                  <a:pt x="64345" y="28765"/>
                </a:cubicBezTo>
                <a:cubicBezTo>
                  <a:pt x="64345" y="28776"/>
                  <a:pt x="64356" y="28776"/>
                  <a:pt x="64367" y="28776"/>
                </a:cubicBezTo>
                <a:cubicBezTo>
                  <a:pt x="64400" y="28776"/>
                  <a:pt x="64444" y="28743"/>
                  <a:pt x="64455" y="28699"/>
                </a:cubicBezTo>
                <a:cubicBezTo>
                  <a:pt x="64466" y="28655"/>
                  <a:pt x="64433" y="28600"/>
                  <a:pt x="64389" y="28589"/>
                </a:cubicBezTo>
                <a:cubicBezTo>
                  <a:pt x="63707" y="28424"/>
                  <a:pt x="62992" y="28205"/>
                  <a:pt x="62277" y="27963"/>
                </a:cubicBezTo>
                <a:cubicBezTo>
                  <a:pt x="62266" y="27957"/>
                  <a:pt x="62254" y="27954"/>
                  <a:pt x="62242" y="27954"/>
                </a:cubicBezTo>
                <a:close/>
                <a:moveTo>
                  <a:pt x="66524" y="29005"/>
                </a:moveTo>
                <a:cubicBezTo>
                  <a:pt x="66479" y="29005"/>
                  <a:pt x="66445" y="29036"/>
                  <a:pt x="66445" y="29084"/>
                </a:cubicBezTo>
                <a:cubicBezTo>
                  <a:pt x="66434" y="29139"/>
                  <a:pt x="66467" y="29183"/>
                  <a:pt x="66522" y="29183"/>
                </a:cubicBezTo>
                <a:cubicBezTo>
                  <a:pt x="67237" y="29282"/>
                  <a:pt x="67941" y="29326"/>
                  <a:pt x="68634" y="29326"/>
                </a:cubicBezTo>
                <a:lnTo>
                  <a:pt x="68733" y="29326"/>
                </a:lnTo>
                <a:lnTo>
                  <a:pt x="68733" y="29150"/>
                </a:lnTo>
                <a:lnTo>
                  <a:pt x="68634" y="29150"/>
                </a:lnTo>
                <a:cubicBezTo>
                  <a:pt x="67952" y="29150"/>
                  <a:pt x="67248" y="29095"/>
                  <a:pt x="66544" y="29007"/>
                </a:cubicBezTo>
                <a:cubicBezTo>
                  <a:pt x="66537" y="29006"/>
                  <a:pt x="66530" y="29005"/>
                  <a:pt x="66524" y="2900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2278370" y="48650"/>
            <a:ext cx="1054758" cy="297085"/>
          </a:xfrm>
          <a:custGeom>
            <a:avLst/>
            <a:gdLst/>
            <a:ahLst/>
            <a:cxnLst/>
            <a:rect l="l" t="t" r="r" b="b"/>
            <a:pathLst>
              <a:path w="19740" h="5560" extrusionOk="0">
                <a:moveTo>
                  <a:pt x="9952" y="0"/>
                </a:moveTo>
                <a:cubicBezTo>
                  <a:pt x="9897" y="0"/>
                  <a:pt x="9842" y="2"/>
                  <a:pt x="9787" y="5"/>
                </a:cubicBezTo>
                <a:cubicBezTo>
                  <a:pt x="8457" y="93"/>
                  <a:pt x="7445" y="1204"/>
                  <a:pt x="6543" y="2194"/>
                </a:cubicBezTo>
                <a:cubicBezTo>
                  <a:pt x="5702" y="3117"/>
                  <a:pt x="4641" y="4079"/>
                  <a:pt x="3422" y="4079"/>
                </a:cubicBezTo>
                <a:cubicBezTo>
                  <a:pt x="3334" y="4079"/>
                  <a:pt x="3245" y="4074"/>
                  <a:pt x="3156" y="4063"/>
                </a:cubicBezTo>
                <a:cubicBezTo>
                  <a:pt x="2716" y="4008"/>
                  <a:pt x="2298" y="3832"/>
                  <a:pt x="1880" y="3700"/>
                </a:cubicBezTo>
                <a:cubicBezTo>
                  <a:pt x="1632" y="3630"/>
                  <a:pt x="1373" y="3575"/>
                  <a:pt x="1117" y="3575"/>
                </a:cubicBezTo>
                <a:cubicBezTo>
                  <a:pt x="931" y="3575"/>
                  <a:pt x="748" y="3604"/>
                  <a:pt x="572" y="3678"/>
                </a:cubicBezTo>
                <a:cubicBezTo>
                  <a:pt x="352" y="3766"/>
                  <a:pt x="176" y="4195"/>
                  <a:pt x="88" y="4635"/>
                </a:cubicBezTo>
                <a:cubicBezTo>
                  <a:pt x="1" y="5113"/>
                  <a:pt x="365" y="5559"/>
                  <a:pt x="851" y="5559"/>
                </a:cubicBezTo>
                <a:cubicBezTo>
                  <a:pt x="857" y="5559"/>
                  <a:pt x="863" y="5559"/>
                  <a:pt x="869" y="5559"/>
                </a:cubicBezTo>
                <a:lnTo>
                  <a:pt x="18717" y="4998"/>
                </a:lnTo>
                <a:cubicBezTo>
                  <a:pt x="19443" y="4976"/>
                  <a:pt x="19740" y="4019"/>
                  <a:pt x="19135" y="3612"/>
                </a:cubicBezTo>
                <a:lnTo>
                  <a:pt x="19124" y="3601"/>
                </a:lnTo>
                <a:cubicBezTo>
                  <a:pt x="18740" y="3352"/>
                  <a:pt x="18263" y="3278"/>
                  <a:pt x="17797" y="3278"/>
                </a:cubicBezTo>
                <a:cubicBezTo>
                  <a:pt x="17730" y="3278"/>
                  <a:pt x="17662" y="3280"/>
                  <a:pt x="17595" y="3282"/>
                </a:cubicBezTo>
                <a:cubicBezTo>
                  <a:pt x="17223" y="3290"/>
                  <a:pt x="16850" y="3331"/>
                  <a:pt x="16481" y="3331"/>
                </a:cubicBezTo>
                <a:cubicBezTo>
                  <a:pt x="16327" y="3331"/>
                  <a:pt x="16175" y="3324"/>
                  <a:pt x="16023" y="3304"/>
                </a:cubicBezTo>
                <a:cubicBezTo>
                  <a:pt x="14824" y="3140"/>
                  <a:pt x="13878" y="2271"/>
                  <a:pt x="12965" y="1490"/>
                </a:cubicBezTo>
                <a:cubicBezTo>
                  <a:pt x="12105" y="745"/>
                  <a:pt x="11085" y="0"/>
                  <a:pt x="99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1788900" y="1307100"/>
            <a:ext cx="5566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2088300" y="1634400"/>
            <a:ext cx="4967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2088300" y="2476200"/>
            <a:ext cx="49674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●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○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■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●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○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■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●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Char char="○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ed Hat Display"/>
              <a:buChar char="■"/>
              <a:defRPr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/>
          <p:nvPr/>
        </p:nvSpPr>
        <p:spPr>
          <a:xfrm>
            <a:off x="4524717" y="1432166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5019442" y="2014679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7437392" y="1539991"/>
            <a:ext cx="156985" cy="156343"/>
          </a:xfrm>
          <a:custGeom>
            <a:avLst/>
            <a:gdLst/>
            <a:ahLst/>
            <a:cxnLst/>
            <a:rect l="l" t="t" r="r" b="b"/>
            <a:pathLst>
              <a:path w="2938" h="2926" extrusionOk="0">
                <a:moveTo>
                  <a:pt x="1464" y="176"/>
                </a:moveTo>
                <a:cubicBezTo>
                  <a:pt x="2178" y="176"/>
                  <a:pt x="2750" y="759"/>
                  <a:pt x="2750" y="1463"/>
                </a:cubicBezTo>
                <a:cubicBezTo>
                  <a:pt x="2750" y="2167"/>
                  <a:pt x="2178" y="2750"/>
                  <a:pt x="1464" y="2750"/>
                </a:cubicBezTo>
                <a:cubicBezTo>
                  <a:pt x="760" y="2750"/>
                  <a:pt x="188" y="2167"/>
                  <a:pt x="188" y="1463"/>
                </a:cubicBezTo>
                <a:cubicBezTo>
                  <a:pt x="188" y="759"/>
                  <a:pt x="760" y="176"/>
                  <a:pt x="1464" y="176"/>
                </a:cubicBezTo>
                <a:close/>
                <a:moveTo>
                  <a:pt x="1464" y="0"/>
                </a:moveTo>
                <a:cubicBezTo>
                  <a:pt x="661" y="0"/>
                  <a:pt x="1" y="660"/>
                  <a:pt x="1" y="1463"/>
                </a:cubicBezTo>
                <a:cubicBezTo>
                  <a:pt x="1" y="2277"/>
                  <a:pt x="661" y="2925"/>
                  <a:pt x="1464" y="2925"/>
                </a:cubicBezTo>
                <a:cubicBezTo>
                  <a:pt x="2277" y="2925"/>
                  <a:pt x="2937" y="2277"/>
                  <a:pt x="2937" y="1463"/>
                </a:cubicBezTo>
                <a:cubicBezTo>
                  <a:pt x="2937" y="660"/>
                  <a:pt x="2277" y="0"/>
                  <a:pt x="14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8000349" y="3258676"/>
            <a:ext cx="98156" cy="97621"/>
          </a:xfrm>
          <a:custGeom>
            <a:avLst/>
            <a:gdLst/>
            <a:ahLst/>
            <a:cxnLst/>
            <a:rect l="l" t="t" r="r" b="b"/>
            <a:pathLst>
              <a:path w="1837" h="1827" extrusionOk="0">
                <a:moveTo>
                  <a:pt x="924" y="1"/>
                </a:moveTo>
                <a:cubicBezTo>
                  <a:pt x="418" y="1"/>
                  <a:pt x="0" y="408"/>
                  <a:pt x="0" y="914"/>
                </a:cubicBezTo>
                <a:cubicBezTo>
                  <a:pt x="0" y="1419"/>
                  <a:pt x="418" y="1826"/>
                  <a:pt x="924" y="1826"/>
                </a:cubicBezTo>
                <a:cubicBezTo>
                  <a:pt x="1430" y="1826"/>
                  <a:pt x="1837" y="1419"/>
                  <a:pt x="1837" y="914"/>
                </a:cubicBezTo>
                <a:cubicBezTo>
                  <a:pt x="1837" y="408"/>
                  <a:pt x="1430" y="1"/>
                  <a:pt x="9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4935447" y="1740360"/>
            <a:ext cx="88164" cy="88164"/>
          </a:xfrm>
          <a:custGeom>
            <a:avLst/>
            <a:gdLst/>
            <a:ahLst/>
            <a:cxnLst/>
            <a:rect l="l" t="t" r="r" b="b"/>
            <a:pathLst>
              <a:path w="1650" h="1650" extrusionOk="0">
                <a:moveTo>
                  <a:pt x="825" y="0"/>
                </a:moveTo>
                <a:cubicBezTo>
                  <a:pt x="363" y="0"/>
                  <a:pt x="0" y="374"/>
                  <a:pt x="0" y="825"/>
                </a:cubicBezTo>
                <a:cubicBezTo>
                  <a:pt x="0" y="1287"/>
                  <a:pt x="363" y="1650"/>
                  <a:pt x="825" y="1650"/>
                </a:cubicBezTo>
                <a:cubicBezTo>
                  <a:pt x="1276" y="1650"/>
                  <a:pt x="1650" y="1287"/>
                  <a:pt x="1650" y="825"/>
                </a:cubicBezTo>
                <a:cubicBezTo>
                  <a:pt x="1650" y="374"/>
                  <a:pt x="1276" y="0"/>
                  <a:pt x="8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5444278" y="4081311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ctrTitle"/>
          </p:nvPr>
        </p:nvSpPr>
        <p:spPr>
          <a:xfrm>
            <a:off x="242837" y="924918"/>
            <a:ext cx="6724292" cy="19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>
                <a:latin typeface="Berlin Sans FB Demi" panose="020E0802020502020306" pitchFamily="34" charset="0"/>
              </a:rPr>
              <a:t>EMAIL SPAM DETECTOR </a:t>
            </a:r>
            <a:endParaRPr b="0" i="1"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2" name="Google Shape;502;p26"/>
          <p:cNvSpPr/>
          <p:nvPr/>
        </p:nvSpPr>
        <p:spPr>
          <a:xfrm rot="-1301779">
            <a:off x="4672150" y="3906530"/>
            <a:ext cx="237712" cy="400441"/>
          </a:xfrm>
          <a:custGeom>
            <a:avLst/>
            <a:gdLst/>
            <a:ahLst/>
            <a:cxnLst/>
            <a:rect l="l" t="t" r="r" b="b"/>
            <a:pathLst>
              <a:path w="4917" h="8283" extrusionOk="0">
                <a:moveTo>
                  <a:pt x="2049" y="0"/>
                </a:moveTo>
                <a:cubicBezTo>
                  <a:pt x="1851" y="0"/>
                  <a:pt x="1644" y="38"/>
                  <a:pt x="1430" y="122"/>
                </a:cubicBezTo>
                <a:cubicBezTo>
                  <a:pt x="221" y="584"/>
                  <a:pt x="1" y="2816"/>
                  <a:pt x="67" y="3883"/>
                </a:cubicBezTo>
                <a:cubicBezTo>
                  <a:pt x="155" y="5203"/>
                  <a:pt x="705" y="6500"/>
                  <a:pt x="1595" y="7479"/>
                </a:cubicBezTo>
                <a:cubicBezTo>
                  <a:pt x="1986" y="7902"/>
                  <a:pt x="2494" y="8282"/>
                  <a:pt x="3067" y="8282"/>
                </a:cubicBezTo>
                <a:cubicBezTo>
                  <a:pt x="3075" y="8282"/>
                  <a:pt x="3083" y="8282"/>
                  <a:pt x="3091" y="8282"/>
                </a:cubicBezTo>
                <a:cubicBezTo>
                  <a:pt x="3619" y="8271"/>
                  <a:pt x="4092" y="7908"/>
                  <a:pt x="4367" y="7457"/>
                </a:cubicBezTo>
                <a:cubicBezTo>
                  <a:pt x="4642" y="7017"/>
                  <a:pt x="4741" y="6478"/>
                  <a:pt x="4796" y="5961"/>
                </a:cubicBezTo>
                <a:cubicBezTo>
                  <a:pt x="4917" y="4697"/>
                  <a:pt x="4763" y="3410"/>
                  <a:pt x="4367" y="2200"/>
                </a:cubicBezTo>
                <a:cubicBezTo>
                  <a:pt x="4039" y="1228"/>
                  <a:pt x="3179" y="0"/>
                  <a:pt x="2049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2318517" y="539404"/>
            <a:ext cx="1480828" cy="394385"/>
          </a:xfrm>
          <a:custGeom>
            <a:avLst/>
            <a:gdLst/>
            <a:ahLst/>
            <a:cxnLst/>
            <a:rect l="l" t="t" r="r" b="b"/>
            <a:pathLst>
              <a:path w="27714" h="7381" extrusionOk="0">
                <a:moveTo>
                  <a:pt x="18909" y="1"/>
                </a:moveTo>
                <a:cubicBezTo>
                  <a:pt x="17963" y="1"/>
                  <a:pt x="17012" y="371"/>
                  <a:pt x="16331" y="1025"/>
                </a:cubicBezTo>
                <a:cubicBezTo>
                  <a:pt x="15573" y="1739"/>
                  <a:pt x="15100" y="2795"/>
                  <a:pt x="14154" y="3224"/>
                </a:cubicBezTo>
                <a:cubicBezTo>
                  <a:pt x="13834" y="3370"/>
                  <a:pt x="13505" y="3429"/>
                  <a:pt x="13169" y="3429"/>
                </a:cubicBezTo>
                <a:cubicBezTo>
                  <a:pt x="11797" y="3429"/>
                  <a:pt x="10317" y="2449"/>
                  <a:pt x="8926" y="2449"/>
                </a:cubicBezTo>
                <a:cubicBezTo>
                  <a:pt x="8633" y="2449"/>
                  <a:pt x="8345" y="2492"/>
                  <a:pt x="8062" y="2597"/>
                </a:cubicBezTo>
                <a:cubicBezTo>
                  <a:pt x="7127" y="2949"/>
                  <a:pt x="6555" y="3862"/>
                  <a:pt x="5994" y="4687"/>
                </a:cubicBezTo>
                <a:cubicBezTo>
                  <a:pt x="5433" y="5500"/>
                  <a:pt x="4675" y="6347"/>
                  <a:pt x="3685" y="6402"/>
                </a:cubicBezTo>
                <a:cubicBezTo>
                  <a:pt x="3658" y="6403"/>
                  <a:pt x="3631" y="6404"/>
                  <a:pt x="3605" y="6404"/>
                </a:cubicBezTo>
                <a:cubicBezTo>
                  <a:pt x="3116" y="6404"/>
                  <a:pt x="2636" y="6219"/>
                  <a:pt x="2167" y="6083"/>
                </a:cubicBezTo>
                <a:cubicBezTo>
                  <a:pt x="1892" y="6004"/>
                  <a:pt x="1596" y="5941"/>
                  <a:pt x="1308" y="5941"/>
                </a:cubicBezTo>
                <a:cubicBezTo>
                  <a:pt x="1079" y="5941"/>
                  <a:pt x="854" y="5981"/>
                  <a:pt x="650" y="6083"/>
                </a:cubicBezTo>
                <a:cubicBezTo>
                  <a:pt x="485" y="6160"/>
                  <a:pt x="353" y="6292"/>
                  <a:pt x="265" y="6446"/>
                </a:cubicBezTo>
                <a:cubicBezTo>
                  <a:pt x="1" y="6853"/>
                  <a:pt x="298" y="7381"/>
                  <a:pt x="782" y="7381"/>
                </a:cubicBezTo>
                <a:lnTo>
                  <a:pt x="27087" y="7370"/>
                </a:lnTo>
                <a:cubicBezTo>
                  <a:pt x="27439" y="7370"/>
                  <a:pt x="27714" y="7073"/>
                  <a:pt x="27692" y="6732"/>
                </a:cubicBezTo>
                <a:cubicBezTo>
                  <a:pt x="27670" y="6028"/>
                  <a:pt x="27670" y="5193"/>
                  <a:pt x="27384" y="4720"/>
                </a:cubicBezTo>
                <a:cubicBezTo>
                  <a:pt x="27029" y="4125"/>
                  <a:pt x="26387" y="3649"/>
                  <a:pt x="25702" y="3649"/>
                </a:cubicBezTo>
                <a:cubicBezTo>
                  <a:pt x="25665" y="3649"/>
                  <a:pt x="25628" y="3650"/>
                  <a:pt x="25591" y="3653"/>
                </a:cubicBezTo>
                <a:cubicBezTo>
                  <a:pt x="25000" y="3703"/>
                  <a:pt x="24437" y="4094"/>
                  <a:pt x="23872" y="4094"/>
                </a:cubicBezTo>
                <a:cubicBezTo>
                  <a:pt x="23575" y="4094"/>
                  <a:pt x="23277" y="3986"/>
                  <a:pt x="22974" y="3664"/>
                </a:cubicBezTo>
                <a:cubicBezTo>
                  <a:pt x="22721" y="3389"/>
                  <a:pt x="22556" y="3048"/>
                  <a:pt x="22457" y="2685"/>
                </a:cubicBezTo>
                <a:cubicBezTo>
                  <a:pt x="22105" y="1366"/>
                  <a:pt x="20939" y="321"/>
                  <a:pt x="19598" y="68"/>
                </a:cubicBezTo>
                <a:cubicBezTo>
                  <a:pt x="19371" y="23"/>
                  <a:pt x="19140" y="1"/>
                  <a:pt x="189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6"/>
          <p:cNvGrpSpPr/>
          <p:nvPr/>
        </p:nvGrpSpPr>
        <p:grpSpPr>
          <a:xfrm>
            <a:off x="4453599" y="1718614"/>
            <a:ext cx="4361227" cy="3526825"/>
            <a:chOff x="4453599" y="1718614"/>
            <a:chExt cx="4361227" cy="3526825"/>
          </a:xfrm>
        </p:grpSpPr>
        <p:sp>
          <p:nvSpPr>
            <p:cNvPr id="505" name="Google Shape;505;p26"/>
            <p:cNvSpPr/>
            <p:nvPr/>
          </p:nvSpPr>
          <p:spPr>
            <a:xfrm>
              <a:off x="4453599" y="2837581"/>
              <a:ext cx="3672576" cy="1567015"/>
            </a:xfrm>
            <a:custGeom>
              <a:avLst/>
              <a:gdLst/>
              <a:ahLst/>
              <a:cxnLst/>
              <a:rect l="l" t="t" r="r" b="b"/>
              <a:pathLst>
                <a:path w="68733" h="29327" extrusionOk="0">
                  <a:moveTo>
                    <a:pt x="571" y="1"/>
                  </a:moveTo>
                  <a:cubicBezTo>
                    <a:pt x="532" y="1"/>
                    <a:pt x="502" y="29"/>
                    <a:pt x="484" y="63"/>
                  </a:cubicBezTo>
                  <a:cubicBezTo>
                    <a:pt x="242" y="756"/>
                    <a:pt x="77" y="1493"/>
                    <a:pt x="11" y="2240"/>
                  </a:cubicBezTo>
                  <a:cubicBezTo>
                    <a:pt x="0" y="2284"/>
                    <a:pt x="44" y="2328"/>
                    <a:pt x="88" y="2339"/>
                  </a:cubicBezTo>
                  <a:lnTo>
                    <a:pt x="99" y="2339"/>
                  </a:lnTo>
                  <a:cubicBezTo>
                    <a:pt x="143" y="2339"/>
                    <a:pt x="187" y="2306"/>
                    <a:pt x="187" y="2251"/>
                  </a:cubicBezTo>
                  <a:cubicBezTo>
                    <a:pt x="264" y="1526"/>
                    <a:pt x="418" y="811"/>
                    <a:pt x="660" y="129"/>
                  </a:cubicBezTo>
                  <a:cubicBezTo>
                    <a:pt x="671" y="74"/>
                    <a:pt x="649" y="30"/>
                    <a:pt x="605" y="8"/>
                  </a:cubicBezTo>
                  <a:cubicBezTo>
                    <a:pt x="593" y="3"/>
                    <a:pt x="582" y="1"/>
                    <a:pt x="571" y="1"/>
                  </a:cubicBezTo>
                  <a:close/>
                  <a:moveTo>
                    <a:pt x="175" y="4361"/>
                  </a:moveTo>
                  <a:cubicBezTo>
                    <a:pt x="168" y="4361"/>
                    <a:pt x="162" y="4361"/>
                    <a:pt x="154" y="4363"/>
                  </a:cubicBezTo>
                  <a:cubicBezTo>
                    <a:pt x="99" y="4363"/>
                    <a:pt x="66" y="4418"/>
                    <a:pt x="77" y="4462"/>
                  </a:cubicBezTo>
                  <a:cubicBezTo>
                    <a:pt x="198" y="5210"/>
                    <a:pt x="407" y="5935"/>
                    <a:pt x="704" y="6595"/>
                  </a:cubicBezTo>
                  <a:cubicBezTo>
                    <a:pt x="715" y="6639"/>
                    <a:pt x="748" y="6650"/>
                    <a:pt x="792" y="6650"/>
                  </a:cubicBezTo>
                  <a:lnTo>
                    <a:pt x="825" y="6650"/>
                  </a:lnTo>
                  <a:cubicBezTo>
                    <a:pt x="869" y="6628"/>
                    <a:pt x="891" y="6573"/>
                    <a:pt x="869" y="6529"/>
                  </a:cubicBezTo>
                  <a:cubicBezTo>
                    <a:pt x="583" y="5869"/>
                    <a:pt x="374" y="5166"/>
                    <a:pt x="253" y="4440"/>
                  </a:cubicBezTo>
                  <a:cubicBezTo>
                    <a:pt x="253" y="4392"/>
                    <a:pt x="220" y="4361"/>
                    <a:pt x="175" y="4361"/>
                  </a:cubicBezTo>
                  <a:close/>
                  <a:moveTo>
                    <a:pt x="11591" y="6409"/>
                  </a:moveTo>
                  <a:cubicBezTo>
                    <a:pt x="11576" y="6409"/>
                    <a:pt x="11561" y="6412"/>
                    <a:pt x="11547" y="6419"/>
                  </a:cubicBezTo>
                  <a:cubicBezTo>
                    <a:pt x="11119" y="6628"/>
                    <a:pt x="10745" y="6991"/>
                    <a:pt x="10536" y="7420"/>
                  </a:cubicBezTo>
                  <a:cubicBezTo>
                    <a:pt x="10415" y="7662"/>
                    <a:pt x="10327" y="7937"/>
                    <a:pt x="10283" y="8223"/>
                  </a:cubicBezTo>
                  <a:cubicBezTo>
                    <a:pt x="10272" y="8278"/>
                    <a:pt x="10305" y="8322"/>
                    <a:pt x="10360" y="8333"/>
                  </a:cubicBezTo>
                  <a:lnTo>
                    <a:pt x="10371" y="8333"/>
                  </a:lnTo>
                  <a:cubicBezTo>
                    <a:pt x="10415" y="8333"/>
                    <a:pt x="10459" y="8300"/>
                    <a:pt x="10459" y="8256"/>
                  </a:cubicBezTo>
                  <a:cubicBezTo>
                    <a:pt x="10503" y="7981"/>
                    <a:pt x="10591" y="7728"/>
                    <a:pt x="10701" y="7508"/>
                  </a:cubicBezTo>
                  <a:cubicBezTo>
                    <a:pt x="10888" y="7112"/>
                    <a:pt x="11229" y="6771"/>
                    <a:pt x="11624" y="6584"/>
                  </a:cubicBezTo>
                  <a:cubicBezTo>
                    <a:pt x="11668" y="6562"/>
                    <a:pt x="11690" y="6507"/>
                    <a:pt x="11668" y="6463"/>
                  </a:cubicBezTo>
                  <a:cubicBezTo>
                    <a:pt x="11653" y="6426"/>
                    <a:pt x="11623" y="6409"/>
                    <a:pt x="11591" y="6409"/>
                  </a:cubicBezTo>
                  <a:close/>
                  <a:moveTo>
                    <a:pt x="13518" y="6925"/>
                  </a:moveTo>
                  <a:cubicBezTo>
                    <a:pt x="13503" y="6925"/>
                    <a:pt x="13487" y="6929"/>
                    <a:pt x="13472" y="6936"/>
                  </a:cubicBezTo>
                  <a:cubicBezTo>
                    <a:pt x="13428" y="6969"/>
                    <a:pt x="13417" y="7024"/>
                    <a:pt x="13439" y="7068"/>
                  </a:cubicBezTo>
                  <a:cubicBezTo>
                    <a:pt x="13648" y="7376"/>
                    <a:pt x="13758" y="7772"/>
                    <a:pt x="13758" y="8168"/>
                  </a:cubicBezTo>
                  <a:cubicBezTo>
                    <a:pt x="13758" y="8432"/>
                    <a:pt x="13714" y="8685"/>
                    <a:pt x="13615" y="8905"/>
                  </a:cubicBezTo>
                  <a:cubicBezTo>
                    <a:pt x="13593" y="8971"/>
                    <a:pt x="13571" y="9026"/>
                    <a:pt x="13538" y="9081"/>
                  </a:cubicBezTo>
                  <a:cubicBezTo>
                    <a:pt x="13516" y="9125"/>
                    <a:pt x="13538" y="9191"/>
                    <a:pt x="13582" y="9213"/>
                  </a:cubicBezTo>
                  <a:lnTo>
                    <a:pt x="13615" y="9213"/>
                  </a:lnTo>
                  <a:cubicBezTo>
                    <a:pt x="13648" y="9213"/>
                    <a:pt x="13681" y="9202"/>
                    <a:pt x="13703" y="9169"/>
                  </a:cubicBezTo>
                  <a:cubicBezTo>
                    <a:pt x="13736" y="9103"/>
                    <a:pt x="13758" y="9048"/>
                    <a:pt x="13791" y="8982"/>
                  </a:cubicBezTo>
                  <a:cubicBezTo>
                    <a:pt x="13890" y="8740"/>
                    <a:pt x="13945" y="8454"/>
                    <a:pt x="13945" y="8168"/>
                  </a:cubicBezTo>
                  <a:cubicBezTo>
                    <a:pt x="13945" y="7739"/>
                    <a:pt x="13824" y="7310"/>
                    <a:pt x="13593" y="6969"/>
                  </a:cubicBezTo>
                  <a:cubicBezTo>
                    <a:pt x="13578" y="6940"/>
                    <a:pt x="13549" y="6925"/>
                    <a:pt x="13518" y="6925"/>
                  </a:cubicBezTo>
                  <a:close/>
                  <a:moveTo>
                    <a:pt x="1968" y="8331"/>
                  </a:moveTo>
                  <a:cubicBezTo>
                    <a:pt x="1946" y="8331"/>
                    <a:pt x="1923" y="8339"/>
                    <a:pt x="1903" y="8355"/>
                  </a:cubicBezTo>
                  <a:cubicBezTo>
                    <a:pt x="1870" y="8388"/>
                    <a:pt x="1859" y="8443"/>
                    <a:pt x="1892" y="8487"/>
                  </a:cubicBezTo>
                  <a:cubicBezTo>
                    <a:pt x="2376" y="9037"/>
                    <a:pt x="2937" y="9531"/>
                    <a:pt x="3564" y="9960"/>
                  </a:cubicBezTo>
                  <a:cubicBezTo>
                    <a:pt x="3575" y="9971"/>
                    <a:pt x="3597" y="9971"/>
                    <a:pt x="3608" y="9971"/>
                  </a:cubicBezTo>
                  <a:cubicBezTo>
                    <a:pt x="3641" y="9971"/>
                    <a:pt x="3674" y="9960"/>
                    <a:pt x="3685" y="9938"/>
                  </a:cubicBezTo>
                  <a:cubicBezTo>
                    <a:pt x="3717" y="9894"/>
                    <a:pt x="3706" y="9839"/>
                    <a:pt x="3663" y="9806"/>
                  </a:cubicBezTo>
                  <a:cubicBezTo>
                    <a:pt x="3047" y="9388"/>
                    <a:pt x="2497" y="8905"/>
                    <a:pt x="2035" y="8366"/>
                  </a:cubicBezTo>
                  <a:cubicBezTo>
                    <a:pt x="2017" y="8342"/>
                    <a:pt x="1993" y="8331"/>
                    <a:pt x="1968" y="8331"/>
                  </a:cubicBezTo>
                  <a:close/>
                  <a:moveTo>
                    <a:pt x="5586" y="10782"/>
                  </a:moveTo>
                  <a:cubicBezTo>
                    <a:pt x="5547" y="10782"/>
                    <a:pt x="5508" y="10804"/>
                    <a:pt x="5499" y="10840"/>
                  </a:cubicBezTo>
                  <a:cubicBezTo>
                    <a:pt x="5477" y="10895"/>
                    <a:pt x="5499" y="10939"/>
                    <a:pt x="5554" y="10961"/>
                  </a:cubicBezTo>
                  <a:cubicBezTo>
                    <a:pt x="6258" y="11214"/>
                    <a:pt x="6984" y="11379"/>
                    <a:pt x="7720" y="11445"/>
                  </a:cubicBezTo>
                  <a:lnTo>
                    <a:pt x="7731" y="11445"/>
                  </a:lnTo>
                  <a:cubicBezTo>
                    <a:pt x="7775" y="11445"/>
                    <a:pt x="7819" y="11412"/>
                    <a:pt x="7819" y="11368"/>
                  </a:cubicBezTo>
                  <a:cubicBezTo>
                    <a:pt x="7830" y="11313"/>
                    <a:pt x="7786" y="11269"/>
                    <a:pt x="7742" y="11269"/>
                  </a:cubicBezTo>
                  <a:cubicBezTo>
                    <a:pt x="7017" y="11192"/>
                    <a:pt x="6302" y="11038"/>
                    <a:pt x="5609" y="10785"/>
                  </a:cubicBezTo>
                  <a:cubicBezTo>
                    <a:pt x="5601" y="10783"/>
                    <a:pt x="5594" y="10782"/>
                    <a:pt x="5586" y="10782"/>
                  </a:cubicBezTo>
                  <a:close/>
                  <a:moveTo>
                    <a:pt x="10557" y="10332"/>
                  </a:moveTo>
                  <a:cubicBezTo>
                    <a:pt x="10550" y="10332"/>
                    <a:pt x="10543" y="10333"/>
                    <a:pt x="10536" y="10334"/>
                  </a:cubicBezTo>
                  <a:cubicBezTo>
                    <a:pt x="10492" y="10345"/>
                    <a:pt x="10459" y="10400"/>
                    <a:pt x="10470" y="10444"/>
                  </a:cubicBezTo>
                  <a:cubicBezTo>
                    <a:pt x="10525" y="10642"/>
                    <a:pt x="10591" y="10840"/>
                    <a:pt x="10657" y="11027"/>
                  </a:cubicBezTo>
                  <a:cubicBezTo>
                    <a:pt x="10415" y="11093"/>
                    <a:pt x="10162" y="11148"/>
                    <a:pt x="9920" y="11192"/>
                  </a:cubicBezTo>
                  <a:cubicBezTo>
                    <a:pt x="9865" y="11203"/>
                    <a:pt x="9832" y="11247"/>
                    <a:pt x="9843" y="11302"/>
                  </a:cubicBezTo>
                  <a:cubicBezTo>
                    <a:pt x="9852" y="11340"/>
                    <a:pt x="9887" y="11370"/>
                    <a:pt x="9932" y="11370"/>
                  </a:cubicBezTo>
                  <a:cubicBezTo>
                    <a:pt x="9939" y="11370"/>
                    <a:pt x="9946" y="11369"/>
                    <a:pt x="9953" y="11368"/>
                  </a:cubicBezTo>
                  <a:cubicBezTo>
                    <a:pt x="10206" y="11324"/>
                    <a:pt x="10470" y="11269"/>
                    <a:pt x="10712" y="11203"/>
                  </a:cubicBezTo>
                  <a:cubicBezTo>
                    <a:pt x="10877" y="11643"/>
                    <a:pt x="11086" y="12083"/>
                    <a:pt x="11328" y="12501"/>
                  </a:cubicBezTo>
                  <a:cubicBezTo>
                    <a:pt x="11350" y="12534"/>
                    <a:pt x="11372" y="12556"/>
                    <a:pt x="11405" y="12556"/>
                  </a:cubicBezTo>
                  <a:cubicBezTo>
                    <a:pt x="11426" y="12556"/>
                    <a:pt x="11437" y="12545"/>
                    <a:pt x="11459" y="12534"/>
                  </a:cubicBezTo>
                  <a:cubicBezTo>
                    <a:pt x="11503" y="12512"/>
                    <a:pt x="11514" y="12457"/>
                    <a:pt x="11492" y="12413"/>
                  </a:cubicBezTo>
                  <a:cubicBezTo>
                    <a:pt x="11251" y="12006"/>
                    <a:pt x="11053" y="11588"/>
                    <a:pt x="10888" y="11148"/>
                  </a:cubicBezTo>
                  <a:cubicBezTo>
                    <a:pt x="11053" y="11104"/>
                    <a:pt x="11207" y="11049"/>
                    <a:pt x="11372" y="10994"/>
                  </a:cubicBezTo>
                  <a:cubicBezTo>
                    <a:pt x="11613" y="10906"/>
                    <a:pt x="11855" y="10796"/>
                    <a:pt x="12064" y="10686"/>
                  </a:cubicBezTo>
                  <a:cubicBezTo>
                    <a:pt x="12119" y="10664"/>
                    <a:pt x="12130" y="10609"/>
                    <a:pt x="12108" y="10565"/>
                  </a:cubicBezTo>
                  <a:cubicBezTo>
                    <a:pt x="12092" y="10533"/>
                    <a:pt x="12058" y="10513"/>
                    <a:pt x="12024" y="10513"/>
                  </a:cubicBezTo>
                  <a:cubicBezTo>
                    <a:pt x="12012" y="10513"/>
                    <a:pt x="11999" y="10515"/>
                    <a:pt x="11987" y="10521"/>
                  </a:cubicBezTo>
                  <a:cubicBezTo>
                    <a:pt x="11778" y="10631"/>
                    <a:pt x="11547" y="10730"/>
                    <a:pt x="11306" y="10818"/>
                  </a:cubicBezTo>
                  <a:cubicBezTo>
                    <a:pt x="11152" y="10884"/>
                    <a:pt x="10987" y="10928"/>
                    <a:pt x="10833" y="10983"/>
                  </a:cubicBezTo>
                  <a:cubicBezTo>
                    <a:pt x="10767" y="10785"/>
                    <a:pt x="10701" y="10598"/>
                    <a:pt x="10646" y="10400"/>
                  </a:cubicBezTo>
                  <a:cubicBezTo>
                    <a:pt x="10636" y="10362"/>
                    <a:pt x="10602" y="10332"/>
                    <a:pt x="10557" y="10332"/>
                  </a:cubicBezTo>
                  <a:close/>
                  <a:moveTo>
                    <a:pt x="12715" y="14138"/>
                  </a:moveTo>
                  <a:cubicBezTo>
                    <a:pt x="12694" y="14138"/>
                    <a:pt x="12673" y="14146"/>
                    <a:pt x="12658" y="14161"/>
                  </a:cubicBezTo>
                  <a:cubicBezTo>
                    <a:pt x="12614" y="14194"/>
                    <a:pt x="12614" y="14260"/>
                    <a:pt x="12647" y="14293"/>
                  </a:cubicBezTo>
                  <a:cubicBezTo>
                    <a:pt x="13142" y="14821"/>
                    <a:pt x="13703" y="15327"/>
                    <a:pt x="14308" y="15778"/>
                  </a:cubicBezTo>
                  <a:cubicBezTo>
                    <a:pt x="14330" y="15789"/>
                    <a:pt x="14341" y="15789"/>
                    <a:pt x="14363" y="15789"/>
                  </a:cubicBezTo>
                  <a:cubicBezTo>
                    <a:pt x="14396" y="15789"/>
                    <a:pt x="14418" y="15778"/>
                    <a:pt x="14440" y="15756"/>
                  </a:cubicBezTo>
                  <a:cubicBezTo>
                    <a:pt x="14473" y="15712"/>
                    <a:pt x="14462" y="15657"/>
                    <a:pt x="14418" y="15624"/>
                  </a:cubicBezTo>
                  <a:cubicBezTo>
                    <a:pt x="13813" y="15184"/>
                    <a:pt x="13263" y="14689"/>
                    <a:pt x="12790" y="14172"/>
                  </a:cubicBezTo>
                  <a:cubicBezTo>
                    <a:pt x="12767" y="14149"/>
                    <a:pt x="12740" y="14138"/>
                    <a:pt x="12715" y="14138"/>
                  </a:cubicBezTo>
                  <a:close/>
                  <a:moveTo>
                    <a:pt x="16241" y="16763"/>
                  </a:moveTo>
                  <a:cubicBezTo>
                    <a:pt x="16210" y="16763"/>
                    <a:pt x="16181" y="16782"/>
                    <a:pt x="16166" y="16812"/>
                  </a:cubicBezTo>
                  <a:cubicBezTo>
                    <a:pt x="16144" y="16856"/>
                    <a:pt x="16155" y="16910"/>
                    <a:pt x="16199" y="16932"/>
                  </a:cubicBezTo>
                  <a:cubicBezTo>
                    <a:pt x="16848" y="17262"/>
                    <a:pt x="17519" y="17526"/>
                    <a:pt x="18190" y="17746"/>
                  </a:cubicBezTo>
                  <a:lnTo>
                    <a:pt x="18267" y="17768"/>
                  </a:lnTo>
                  <a:lnTo>
                    <a:pt x="18289" y="17680"/>
                  </a:lnTo>
                  <a:lnTo>
                    <a:pt x="18311" y="17592"/>
                  </a:lnTo>
                  <a:lnTo>
                    <a:pt x="18245" y="17570"/>
                  </a:lnTo>
                  <a:cubicBezTo>
                    <a:pt x="17574" y="17361"/>
                    <a:pt x="16914" y="17086"/>
                    <a:pt x="16287" y="16779"/>
                  </a:cubicBezTo>
                  <a:cubicBezTo>
                    <a:pt x="16273" y="16768"/>
                    <a:pt x="16257" y="16763"/>
                    <a:pt x="16241" y="16763"/>
                  </a:cubicBezTo>
                  <a:close/>
                  <a:moveTo>
                    <a:pt x="35851" y="17702"/>
                  </a:moveTo>
                  <a:cubicBezTo>
                    <a:pt x="35180" y="17724"/>
                    <a:pt x="34455" y="17757"/>
                    <a:pt x="33641" y="17812"/>
                  </a:cubicBezTo>
                  <a:cubicBezTo>
                    <a:pt x="33597" y="17823"/>
                    <a:pt x="33553" y="17867"/>
                    <a:pt x="33553" y="17911"/>
                  </a:cubicBezTo>
                  <a:cubicBezTo>
                    <a:pt x="33564" y="17966"/>
                    <a:pt x="33597" y="17999"/>
                    <a:pt x="33652" y="17999"/>
                  </a:cubicBezTo>
                  <a:cubicBezTo>
                    <a:pt x="34466" y="17944"/>
                    <a:pt x="35180" y="17900"/>
                    <a:pt x="35862" y="17889"/>
                  </a:cubicBezTo>
                  <a:cubicBezTo>
                    <a:pt x="35906" y="17889"/>
                    <a:pt x="35950" y="17845"/>
                    <a:pt x="35950" y="17790"/>
                  </a:cubicBezTo>
                  <a:cubicBezTo>
                    <a:pt x="35950" y="17746"/>
                    <a:pt x="35895" y="17702"/>
                    <a:pt x="35851" y="17702"/>
                  </a:cubicBezTo>
                  <a:close/>
                  <a:moveTo>
                    <a:pt x="38073" y="17713"/>
                  </a:moveTo>
                  <a:cubicBezTo>
                    <a:pt x="38018" y="17713"/>
                    <a:pt x="37974" y="17757"/>
                    <a:pt x="37974" y="17801"/>
                  </a:cubicBezTo>
                  <a:cubicBezTo>
                    <a:pt x="37974" y="17856"/>
                    <a:pt x="38007" y="17900"/>
                    <a:pt x="38062" y="17900"/>
                  </a:cubicBezTo>
                  <a:cubicBezTo>
                    <a:pt x="38831" y="17933"/>
                    <a:pt x="39546" y="17999"/>
                    <a:pt x="40250" y="18087"/>
                  </a:cubicBezTo>
                  <a:cubicBezTo>
                    <a:pt x="40261" y="18098"/>
                    <a:pt x="40261" y="18098"/>
                    <a:pt x="40261" y="18098"/>
                  </a:cubicBezTo>
                  <a:cubicBezTo>
                    <a:pt x="40305" y="18098"/>
                    <a:pt x="40349" y="18065"/>
                    <a:pt x="40360" y="18010"/>
                  </a:cubicBezTo>
                  <a:cubicBezTo>
                    <a:pt x="40360" y="17966"/>
                    <a:pt x="40327" y="17922"/>
                    <a:pt x="40272" y="17911"/>
                  </a:cubicBezTo>
                  <a:cubicBezTo>
                    <a:pt x="39568" y="17812"/>
                    <a:pt x="38842" y="17746"/>
                    <a:pt x="38073" y="17713"/>
                  </a:cubicBezTo>
                  <a:close/>
                  <a:moveTo>
                    <a:pt x="31441" y="17999"/>
                  </a:moveTo>
                  <a:lnTo>
                    <a:pt x="30639" y="18076"/>
                  </a:lnTo>
                  <a:cubicBezTo>
                    <a:pt x="30309" y="18109"/>
                    <a:pt x="29979" y="18142"/>
                    <a:pt x="29649" y="18164"/>
                  </a:cubicBezTo>
                  <a:lnTo>
                    <a:pt x="29242" y="18208"/>
                  </a:lnTo>
                  <a:cubicBezTo>
                    <a:pt x="29187" y="18208"/>
                    <a:pt x="29154" y="18252"/>
                    <a:pt x="29154" y="18307"/>
                  </a:cubicBezTo>
                  <a:cubicBezTo>
                    <a:pt x="29165" y="18351"/>
                    <a:pt x="29198" y="18384"/>
                    <a:pt x="29253" y="18384"/>
                  </a:cubicBezTo>
                  <a:lnTo>
                    <a:pt x="29660" y="18351"/>
                  </a:lnTo>
                  <a:cubicBezTo>
                    <a:pt x="29990" y="18318"/>
                    <a:pt x="30320" y="18285"/>
                    <a:pt x="30650" y="18263"/>
                  </a:cubicBezTo>
                  <a:lnTo>
                    <a:pt x="31452" y="18186"/>
                  </a:lnTo>
                  <a:cubicBezTo>
                    <a:pt x="31507" y="18175"/>
                    <a:pt x="31540" y="18131"/>
                    <a:pt x="31540" y="18087"/>
                  </a:cubicBezTo>
                  <a:cubicBezTo>
                    <a:pt x="31529" y="18032"/>
                    <a:pt x="31485" y="17999"/>
                    <a:pt x="31441" y="17999"/>
                  </a:cubicBezTo>
                  <a:close/>
                  <a:moveTo>
                    <a:pt x="20434" y="18107"/>
                  </a:moveTo>
                  <a:cubicBezTo>
                    <a:pt x="20389" y="18107"/>
                    <a:pt x="20355" y="18138"/>
                    <a:pt x="20345" y="18186"/>
                  </a:cubicBezTo>
                  <a:cubicBezTo>
                    <a:pt x="20334" y="18230"/>
                    <a:pt x="20367" y="18285"/>
                    <a:pt x="20422" y="18285"/>
                  </a:cubicBezTo>
                  <a:cubicBezTo>
                    <a:pt x="21115" y="18406"/>
                    <a:pt x="21852" y="18505"/>
                    <a:pt x="22622" y="18560"/>
                  </a:cubicBezTo>
                  <a:lnTo>
                    <a:pt x="22633" y="18560"/>
                  </a:lnTo>
                  <a:cubicBezTo>
                    <a:pt x="22677" y="18560"/>
                    <a:pt x="22721" y="18516"/>
                    <a:pt x="22721" y="18472"/>
                  </a:cubicBezTo>
                  <a:cubicBezTo>
                    <a:pt x="22721" y="18417"/>
                    <a:pt x="22688" y="18373"/>
                    <a:pt x="22633" y="18373"/>
                  </a:cubicBezTo>
                  <a:cubicBezTo>
                    <a:pt x="21874" y="18318"/>
                    <a:pt x="21137" y="18230"/>
                    <a:pt x="20455" y="18109"/>
                  </a:cubicBezTo>
                  <a:cubicBezTo>
                    <a:pt x="20448" y="18108"/>
                    <a:pt x="20441" y="18107"/>
                    <a:pt x="20434" y="18107"/>
                  </a:cubicBezTo>
                  <a:close/>
                  <a:moveTo>
                    <a:pt x="27042" y="18362"/>
                  </a:moveTo>
                  <a:cubicBezTo>
                    <a:pt x="26240" y="18417"/>
                    <a:pt x="25525" y="18439"/>
                    <a:pt x="24832" y="18439"/>
                  </a:cubicBezTo>
                  <a:cubicBezTo>
                    <a:pt x="24788" y="18439"/>
                    <a:pt x="24744" y="18483"/>
                    <a:pt x="24744" y="18538"/>
                  </a:cubicBezTo>
                  <a:cubicBezTo>
                    <a:pt x="24744" y="18582"/>
                    <a:pt x="24788" y="18626"/>
                    <a:pt x="24832" y="18626"/>
                  </a:cubicBezTo>
                  <a:lnTo>
                    <a:pt x="24843" y="18626"/>
                  </a:lnTo>
                  <a:cubicBezTo>
                    <a:pt x="25525" y="18626"/>
                    <a:pt x="26251" y="18593"/>
                    <a:pt x="27053" y="18549"/>
                  </a:cubicBezTo>
                  <a:cubicBezTo>
                    <a:pt x="27097" y="18549"/>
                    <a:pt x="27141" y="18505"/>
                    <a:pt x="27141" y="18450"/>
                  </a:cubicBezTo>
                  <a:cubicBezTo>
                    <a:pt x="27130" y="18406"/>
                    <a:pt x="27086" y="18362"/>
                    <a:pt x="27042" y="18362"/>
                  </a:cubicBezTo>
                  <a:close/>
                  <a:moveTo>
                    <a:pt x="42427" y="18337"/>
                  </a:moveTo>
                  <a:cubicBezTo>
                    <a:pt x="42388" y="18337"/>
                    <a:pt x="42349" y="18360"/>
                    <a:pt x="42339" y="18406"/>
                  </a:cubicBezTo>
                  <a:cubicBezTo>
                    <a:pt x="42328" y="18450"/>
                    <a:pt x="42361" y="18505"/>
                    <a:pt x="42405" y="18516"/>
                  </a:cubicBezTo>
                  <a:cubicBezTo>
                    <a:pt x="43098" y="18692"/>
                    <a:pt x="43802" y="18901"/>
                    <a:pt x="44506" y="19165"/>
                  </a:cubicBezTo>
                  <a:lnTo>
                    <a:pt x="44539" y="19165"/>
                  </a:lnTo>
                  <a:cubicBezTo>
                    <a:pt x="44583" y="19165"/>
                    <a:pt x="44616" y="19143"/>
                    <a:pt x="44627" y="19110"/>
                  </a:cubicBezTo>
                  <a:cubicBezTo>
                    <a:pt x="44649" y="19055"/>
                    <a:pt x="44616" y="19000"/>
                    <a:pt x="44572" y="18989"/>
                  </a:cubicBezTo>
                  <a:cubicBezTo>
                    <a:pt x="43857" y="18736"/>
                    <a:pt x="43142" y="18516"/>
                    <a:pt x="42449" y="18340"/>
                  </a:cubicBezTo>
                  <a:cubicBezTo>
                    <a:pt x="42442" y="18338"/>
                    <a:pt x="42434" y="18337"/>
                    <a:pt x="42427" y="18337"/>
                  </a:cubicBezTo>
                  <a:close/>
                  <a:moveTo>
                    <a:pt x="46598" y="19810"/>
                  </a:moveTo>
                  <a:cubicBezTo>
                    <a:pt x="46561" y="19810"/>
                    <a:pt x="46524" y="19826"/>
                    <a:pt x="46507" y="19869"/>
                  </a:cubicBezTo>
                  <a:cubicBezTo>
                    <a:pt x="46485" y="19913"/>
                    <a:pt x="46507" y="19968"/>
                    <a:pt x="46551" y="19990"/>
                  </a:cubicBezTo>
                  <a:cubicBezTo>
                    <a:pt x="47189" y="20276"/>
                    <a:pt x="47838" y="20584"/>
                    <a:pt x="48531" y="20946"/>
                  </a:cubicBezTo>
                  <a:cubicBezTo>
                    <a:pt x="48553" y="20957"/>
                    <a:pt x="48564" y="20957"/>
                    <a:pt x="48575" y="20957"/>
                  </a:cubicBezTo>
                  <a:cubicBezTo>
                    <a:pt x="48608" y="20957"/>
                    <a:pt x="48641" y="20935"/>
                    <a:pt x="48663" y="20902"/>
                  </a:cubicBezTo>
                  <a:cubicBezTo>
                    <a:pt x="48685" y="20858"/>
                    <a:pt x="48663" y="20803"/>
                    <a:pt x="48619" y="20781"/>
                  </a:cubicBezTo>
                  <a:cubicBezTo>
                    <a:pt x="47915" y="20419"/>
                    <a:pt x="47266" y="20111"/>
                    <a:pt x="46628" y="19814"/>
                  </a:cubicBezTo>
                  <a:cubicBezTo>
                    <a:pt x="46618" y="19811"/>
                    <a:pt x="46608" y="19810"/>
                    <a:pt x="46598" y="19810"/>
                  </a:cubicBezTo>
                  <a:close/>
                  <a:moveTo>
                    <a:pt x="50519" y="21826"/>
                  </a:moveTo>
                  <a:cubicBezTo>
                    <a:pt x="50487" y="21826"/>
                    <a:pt x="50455" y="21841"/>
                    <a:pt x="50433" y="21870"/>
                  </a:cubicBezTo>
                  <a:cubicBezTo>
                    <a:pt x="50411" y="21914"/>
                    <a:pt x="50433" y="21980"/>
                    <a:pt x="50477" y="22002"/>
                  </a:cubicBezTo>
                  <a:cubicBezTo>
                    <a:pt x="51027" y="22310"/>
                    <a:pt x="51621" y="22651"/>
                    <a:pt x="52380" y="23102"/>
                  </a:cubicBezTo>
                  <a:cubicBezTo>
                    <a:pt x="52402" y="23113"/>
                    <a:pt x="52413" y="23124"/>
                    <a:pt x="52424" y="23124"/>
                  </a:cubicBezTo>
                  <a:cubicBezTo>
                    <a:pt x="52457" y="23124"/>
                    <a:pt x="52490" y="23102"/>
                    <a:pt x="52512" y="23069"/>
                  </a:cubicBezTo>
                  <a:cubicBezTo>
                    <a:pt x="52534" y="23025"/>
                    <a:pt x="52523" y="22970"/>
                    <a:pt x="52479" y="22948"/>
                  </a:cubicBezTo>
                  <a:cubicBezTo>
                    <a:pt x="51709" y="22497"/>
                    <a:pt x="51115" y="22156"/>
                    <a:pt x="50565" y="21837"/>
                  </a:cubicBezTo>
                  <a:cubicBezTo>
                    <a:pt x="50551" y="21830"/>
                    <a:pt x="50535" y="21826"/>
                    <a:pt x="50519" y="21826"/>
                  </a:cubicBezTo>
                  <a:close/>
                  <a:moveTo>
                    <a:pt x="54335" y="24059"/>
                  </a:moveTo>
                  <a:cubicBezTo>
                    <a:pt x="54303" y="24059"/>
                    <a:pt x="54271" y="24073"/>
                    <a:pt x="54249" y="24103"/>
                  </a:cubicBezTo>
                  <a:cubicBezTo>
                    <a:pt x="54227" y="24147"/>
                    <a:pt x="54238" y="24202"/>
                    <a:pt x="54282" y="24235"/>
                  </a:cubicBezTo>
                  <a:cubicBezTo>
                    <a:pt x="55030" y="24663"/>
                    <a:pt x="55591" y="24993"/>
                    <a:pt x="56119" y="25290"/>
                  </a:cubicBezTo>
                  <a:lnTo>
                    <a:pt x="56196" y="25334"/>
                  </a:lnTo>
                  <a:cubicBezTo>
                    <a:pt x="56218" y="25345"/>
                    <a:pt x="56229" y="25345"/>
                    <a:pt x="56240" y="25345"/>
                  </a:cubicBezTo>
                  <a:cubicBezTo>
                    <a:pt x="56273" y="25345"/>
                    <a:pt x="56306" y="25334"/>
                    <a:pt x="56328" y="25301"/>
                  </a:cubicBezTo>
                  <a:cubicBezTo>
                    <a:pt x="56350" y="25257"/>
                    <a:pt x="56339" y="25202"/>
                    <a:pt x="56295" y="25180"/>
                  </a:cubicBezTo>
                  <a:lnTo>
                    <a:pt x="56207" y="25125"/>
                  </a:lnTo>
                  <a:cubicBezTo>
                    <a:pt x="55679" y="24828"/>
                    <a:pt x="55118" y="24510"/>
                    <a:pt x="54381" y="24070"/>
                  </a:cubicBezTo>
                  <a:cubicBezTo>
                    <a:pt x="54367" y="24062"/>
                    <a:pt x="54351" y="24059"/>
                    <a:pt x="54335" y="24059"/>
                  </a:cubicBezTo>
                  <a:close/>
                  <a:moveTo>
                    <a:pt x="58193" y="26205"/>
                  </a:moveTo>
                  <a:cubicBezTo>
                    <a:pt x="58159" y="26205"/>
                    <a:pt x="58126" y="26226"/>
                    <a:pt x="58109" y="26258"/>
                  </a:cubicBezTo>
                  <a:cubicBezTo>
                    <a:pt x="58087" y="26302"/>
                    <a:pt x="58109" y="26357"/>
                    <a:pt x="58153" y="26379"/>
                  </a:cubicBezTo>
                  <a:cubicBezTo>
                    <a:pt x="58835" y="26720"/>
                    <a:pt x="59506" y="27039"/>
                    <a:pt x="60155" y="27325"/>
                  </a:cubicBezTo>
                  <a:lnTo>
                    <a:pt x="60188" y="27325"/>
                  </a:lnTo>
                  <a:cubicBezTo>
                    <a:pt x="60232" y="27325"/>
                    <a:pt x="60265" y="27303"/>
                    <a:pt x="60276" y="27270"/>
                  </a:cubicBezTo>
                  <a:cubicBezTo>
                    <a:pt x="60298" y="27226"/>
                    <a:pt x="60276" y="27171"/>
                    <a:pt x="60232" y="27149"/>
                  </a:cubicBezTo>
                  <a:cubicBezTo>
                    <a:pt x="59583" y="26874"/>
                    <a:pt x="58912" y="26555"/>
                    <a:pt x="58230" y="26214"/>
                  </a:cubicBezTo>
                  <a:cubicBezTo>
                    <a:pt x="58219" y="26208"/>
                    <a:pt x="58206" y="26205"/>
                    <a:pt x="58193" y="26205"/>
                  </a:cubicBezTo>
                  <a:close/>
                  <a:moveTo>
                    <a:pt x="62242" y="27954"/>
                  </a:moveTo>
                  <a:cubicBezTo>
                    <a:pt x="62207" y="27954"/>
                    <a:pt x="62173" y="27977"/>
                    <a:pt x="62156" y="28018"/>
                  </a:cubicBezTo>
                  <a:cubicBezTo>
                    <a:pt x="62145" y="28062"/>
                    <a:pt x="62167" y="28117"/>
                    <a:pt x="62222" y="28128"/>
                  </a:cubicBezTo>
                  <a:cubicBezTo>
                    <a:pt x="62937" y="28381"/>
                    <a:pt x="63652" y="28600"/>
                    <a:pt x="64345" y="28765"/>
                  </a:cubicBezTo>
                  <a:cubicBezTo>
                    <a:pt x="64345" y="28776"/>
                    <a:pt x="64356" y="28776"/>
                    <a:pt x="64367" y="28776"/>
                  </a:cubicBezTo>
                  <a:cubicBezTo>
                    <a:pt x="64400" y="28776"/>
                    <a:pt x="64444" y="28743"/>
                    <a:pt x="64455" y="28699"/>
                  </a:cubicBezTo>
                  <a:cubicBezTo>
                    <a:pt x="64466" y="28655"/>
                    <a:pt x="64433" y="28600"/>
                    <a:pt x="64389" y="28589"/>
                  </a:cubicBezTo>
                  <a:cubicBezTo>
                    <a:pt x="63707" y="28424"/>
                    <a:pt x="62992" y="28205"/>
                    <a:pt x="62277" y="27963"/>
                  </a:cubicBezTo>
                  <a:cubicBezTo>
                    <a:pt x="62266" y="27957"/>
                    <a:pt x="62254" y="27954"/>
                    <a:pt x="62242" y="27954"/>
                  </a:cubicBezTo>
                  <a:close/>
                  <a:moveTo>
                    <a:pt x="66524" y="29005"/>
                  </a:moveTo>
                  <a:cubicBezTo>
                    <a:pt x="66479" y="29005"/>
                    <a:pt x="66445" y="29036"/>
                    <a:pt x="66445" y="29084"/>
                  </a:cubicBezTo>
                  <a:cubicBezTo>
                    <a:pt x="66434" y="29139"/>
                    <a:pt x="66467" y="29183"/>
                    <a:pt x="66522" y="29183"/>
                  </a:cubicBezTo>
                  <a:cubicBezTo>
                    <a:pt x="67237" y="29282"/>
                    <a:pt x="67941" y="29326"/>
                    <a:pt x="68634" y="29326"/>
                  </a:cubicBezTo>
                  <a:lnTo>
                    <a:pt x="68733" y="29326"/>
                  </a:lnTo>
                  <a:lnTo>
                    <a:pt x="68733" y="29150"/>
                  </a:lnTo>
                  <a:lnTo>
                    <a:pt x="68634" y="29150"/>
                  </a:lnTo>
                  <a:cubicBezTo>
                    <a:pt x="67952" y="29150"/>
                    <a:pt x="67248" y="29095"/>
                    <a:pt x="66544" y="29007"/>
                  </a:cubicBezTo>
                  <a:cubicBezTo>
                    <a:pt x="66537" y="29006"/>
                    <a:pt x="66530" y="29005"/>
                    <a:pt x="66524" y="290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8239510" y="4372407"/>
              <a:ext cx="68180" cy="22174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881541" y="4042626"/>
              <a:ext cx="173976" cy="203952"/>
            </a:xfrm>
            <a:custGeom>
              <a:avLst/>
              <a:gdLst/>
              <a:ahLst/>
              <a:cxnLst/>
              <a:rect l="l" t="t" r="r" b="b"/>
              <a:pathLst>
                <a:path w="3256" h="3817" extrusionOk="0">
                  <a:moveTo>
                    <a:pt x="993" y="1"/>
                  </a:moveTo>
                  <a:cubicBezTo>
                    <a:pt x="781" y="1"/>
                    <a:pt x="592" y="79"/>
                    <a:pt x="452" y="274"/>
                  </a:cubicBezTo>
                  <a:cubicBezTo>
                    <a:pt x="1" y="901"/>
                    <a:pt x="1331" y="2286"/>
                    <a:pt x="1540" y="2869"/>
                  </a:cubicBezTo>
                  <a:cubicBezTo>
                    <a:pt x="1617" y="3078"/>
                    <a:pt x="1672" y="3287"/>
                    <a:pt x="1793" y="3463"/>
                  </a:cubicBezTo>
                  <a:cubicBezTo>
                    <a:pt x="1903" y="3650"/>
                    <a:pt x="2090" y="3804"/>
                    <a:pt x="2299" y="3815"/>
                  </a:cubicBezTo>
                  <a:cubicBezTo>
                    <a:pt x="2314" y="3816"/>
                    <a:pt x="2329" y="3817"/>
                    <a:pt x="2344" y="3817"/>
                  </a:cubicBezTo>
                  <a:cubicBezTo>
                    <a:pt x="2706" y="3817"/>
                    <a:pt x="2974" y="3437"/>
                    <a:pt x="3080" y="3078"/>
                  </a:cubicBezTo>
                  <a:cubicBezTo>
                    <a:pt x="3256" y="2473"/>
                    <a:pt x="3168" y="1792"/>
                    <a:pt x="2849" y="1242"/>
                  </a:cubicBezTo>
                  <a:cubicBezTo>
                    <a:pt x="2605" y="830"/>
                    <a:pt x="1681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7031363" y="4329020"/>
              <a:ext cx="441940" cy="802396"/>
            </a:xfrm>
            <a:custGeom>
              <a:avLst/>
              <a:gdLst/>
              <a:ahLst/>
              <a:cxnLst/>
              <a:rect l="l" t="t" r="r" b="b"/>
              <a:pathLst>
                <a:path w="8271" h="15017" extrusionOk="0">
                  <a:moveTo>
                    <a:pt x="5698" y="1"/>
                  </a:moveTo>
                  <a:cubicBezTo>
                    <a:pt x="4872" y="1"/>
                    <a:pt x="4059" y="410"/>
                    <a:pt x="3454" y="995"/>
                  </a:cubicBezTo>
                  <a:cubicBezTo>
                    <a:pt x="2772" y="1655"/>
                    <a:pt x="2321" y="2535"/>
                    <a:pt x="1947" y="3415"/>
                  </a:cubicBezTo>
                  <a:cubicBezTo>
                    <a:pt x="430" y="7055"/>
                    <a:pt x="1" y="11146"/>
                    <a:pt x="738" y="15017"/>
                  </a:cubicBezTo>
                  <a:lnTo>
                    <a:pt x="2959" y="15017"/>
                  </a:lnTo>
                  <a:cubicBezTo>
                    <a:pt x="4048" y="10728"/>
                    <a:pt x="7479" y="7165"/>
                    <a:pt x="8095" y="2777"/>
                  </a:cubicBezTo>
                  <a:cubicBezTo>
                    <a:pt x="8271" y="1523"/>
                    <a:pt x="7314" y="226"/>
                    <a:pt x="6060" y="28"/>
                  </a:cubicBezTo>
                  <a:cubicBezTo>
                    <a:pt x="5940" y="9"/>
                    <a:pt x="5819" y="1"/>
                    <a:pt x="5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449063" y="4012063"/>
              <a:ext cx="607047" cy="1075276"/>
            </a:xfrm>
            <a:custGeom>
              <a:avLst/>
              <a:gdLst/>
              <a:ahLst/>
              <a:cxnLst/>
              <a:rect l="l" t="t" r="r" b="b"/>
              <a:pathLst>
                <a:path w="11361" h="20124" extrusionOk="0">
                  <a:moveTo>
                    <a:pt x="2868" y="0"/>
                  </a:moveTo>
                  <a:cubicBezTo>
                    <a:pt x="2135" y="0"/>
                    <a:pt x="1414" y="208"/>
                    <a:pt x="870" y="758"/>
                  </a:cubicBezTo>
                  <a:cubicBezTo>
                    <a:pt x="265" y="1363"/>
                    <a:pt x="1" y="2342"/>
                    <a:pt x="144" y="3375"/>
                  </a:cubicBezTo>
                  <a:cubicBezTo>
                    <a:pt x="265" y="4277"/>
                    <a:pt x="661" y="5102"/>
                    <a:pt x="1035" y="5905"/>
                  </a:cubicBezTo>
                  <a:cubicBezTo>
                    <a:pt x="2222" y="8401"/>
                    <a:pt x="3432" y="11062"/>
                    <a:pt x="4598" y="13625"/>
                  </a:cubicBezTo>
                  <a:cubicBezTo>
                    <a:pt x="5576" y="15780"/>
                    <a:pt x="6577" y="17990"/>
                    <a:pt x="7578" y="20124"/>
                  </a:cubicBezTo>
                  <a:lnTo>
                    <a:pt x="7985" y="20124"/>
                  </a:lnTo>
                  <a:cubicBezTo>
                    <a:pt x="6962" y="17946"/>
                    <a:pt x="5928" y="15681"/>
                    <a:pt x="4928" y="13471"/>
                  </a:cubicBezTo>
                  <a:cubicBezTo>
                    <a:pt x="3762" y="10908"/>
                    <a:pt x="2563" y="8247"/>
                    <a:pt x="1375" y="5751"/>
                  </a:cubicBezTo>
                  <a:cubicBezTo>
                    <a:pt x="1002" y="4970"/>
                    <a:pt x="617" y="4178"/>
                    <a:pt x="507" y="3320"/>
                  </a:cubicBezTo>
                  <a:cubicBezTo>
                    <a:pt x="375" y="2397"/>
                    <a:pt x="606" y="1539"/>
                    <a:pt x="1133" y="1011"/>
                  </a:cubicBezTo>
                  <a:cubicBezTo>
                    <a:pt x="1596" y="543"/>
                    <a:pt x="2221" y="366"/>
                    <a:pt x="2867" y="366"/>
                  </a:cubicBezTo>
                  <a:cubicBezTo>
                    <a:pt x="3527" y="366"/>
                    <a:pt x="4207" y="552"/>
                    <a:pt x="4752" y="802"/>
                  </a:cubicBezTo>
                  <a:cubicBezTo>
                    <a:pt x="6478" y="1594"/>
                    <a:pt x="7985" y="3122"/>
                    <a:pt x="8985" y="5113"/>
                  </a:cubicBezTo>
                  <a:cubicBezTo>
                    <a:pt x="9799" y="6729"/>
                    <a:pt x="10327" y="8621"/>
                    <a:pt x="10624" y="11084"/>
                  </a:cubicBezTo>
                  <a:cubicBezTo>
                    <a:pt x="10987" y="14075"/>
                    <a:pt x="10954" y="17111"/>
                    <a:pt x="10514" y="20124"/>
                  </a:cubicBezTo>
                  <a:lnTo>
                    <a:pt x="10888" y="20124"/>
                  </a:lnTo>
                  <a:cubicBezTo>
                    <a:pt x="11317" y="17100"/>
                    <a:pt x="11361" y="14043"/>
                    <a:pt x="10987" y="11040"/>
                  </a:cubicBezTo>
                  <a:cubicBezTo>
                    <a:pt x="10679" y="8533"/>
                    <a:pt x="10151" y="6597"/>
                    <a:pt x="9315" y="4948"/>
                  </a:cubicBezTo>
                  <a:cubicBezTo>
                    <a:pt x="8271" y="2880"/>
                    <a:pt x="6709" y="1297"/>
                    <a:pt x="4906" y="472"/>
                  </a:cubicBezTo>
                  <a:cubicBezTo>
                    <a:pt x="4318" y="200"/>
                    <a:pt x="3587" y="0"/>
                    <a:pt x="2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6269853" y="4387261"/>
              <a:ext cx="627030" cy="744154"/>
            </a:xfrm>
            <a:custGeom>
              <a:avLst/>
              <a:gdLst/>
              <a:ahLst/>
              <a:cxnLst/>
              <a:rect l="l" t="t" r="r" b="b"/>
              <a:pathLst>
                <a:path w="11735" h="13927" extrusionOk="0">
                  <a:moveTo>
                    <a:pt x="3138" y="0"/>
                  </a:moveTo>
                  <a:cubicBezTo>
                    <a:pt x="3078" y="0"/>
                    <a:pt x="3019" y="2"/>
                    <a:pt x="2959" y="4"/>
                  </a:cubicBezTo>
                  <a:cubicBezTo>
                    <a:pt x="2002" y="59"/>
                    <a:pt x="1023" y="521"/>
                    <a:pt x="518" y="1346"/>
                  </a:cubicBezTo>
                  <a:cubicBezTo>
                    <a:pt x="1" y="2182"/>
                    <a:pt x="34" y="3270"/>
                    <a:pt x="364" y="4194"/>
                  </a:cubicBezTo>
                  <a:cubicBezTo>
                    <a:pt x="704" y="5129"/>
                    <a:pt x="1309" y="5921"/>
                    <a:pt x="1914" y="6702"/>
                  </a:cubicBezTo>
                  <a:cubicBezTo>
                    <a:pt x="3872" y="9198"/>
                    <a:pt x="5950" y="11617"/>
                    <a:pt x="8139" y="13927"/>
                  </a:cubicBezTo>
                  <a:lnTo>
                    <a:pt x="11735" y="13927"/>
                  </a:lnTo>
                  <a:cubicBezTo>
                    <a:pt x="11427" y="11573"/>
                    <a:pt x="10877" y="8461"/>
                    <a:pt x="10063" y="6295"/>
                  </a:cubicBezTo>
                  <a:cubicBezTo>
                    <a:pt x="9227" y="4051"/>
                    <a:pt x="7798" y="1940"/>
                    <a:pt x="5719" y="763"/>
                  </a:cubicBezTo>
                  <a:cubicBezTo>
                    <a:pt x="4935" y="309"/>
                    <a:pt x="4044" y="0"/>
                    <a:pt x="3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6802248" y="4512451"/>
              <a:ext cx="362593" cy="618962"/>
            </a:xfrm>
            <a:custGeom>
              <a:avLst/>
              <a:gdLst/>
              <a:ahLst/>
              <a:cxnLst/>
              <a:rect l="l" t="t" r="r" b="b"/>
              <a:pathLst>
                <a:path w="6786" h="11584" extrusionOk="0">
                  <a:moveTo>
                    <a:pt x="1509" y="1"/>
                  </a:moveTo>
                  <a:cubicBezTo>
                    <a:pt x="1214" y="1"/>
                    <a:pt x="923" y="77"/>
                    <a:pt x="682" y="246"/>
                  </a:cubicBezTo>
                  <a:cubicBezTo>
                    <a:pt x="165" y="620"/>
                    <a:pt x="0" y="1345"/>
                    <a:pt x="110" y="1972"/>
                  </a:cubicBezTo>
                  <a:cubicBezTo>
                    <a:pt x="220" y="2599"/>
                    <a:pt x="550" y="3160"/>
                    <a:pt x="847" y="3721"/>
                  </a:cubicBezTo>
                  <a:cubicBezTo>
                    <a:pt x="2189" y="6173"/>
                    <a:pt x="3123" y="8834"/>
                    <a:pt x="3629" y="11584"/>
                  </a:cubicBezTo>
                  <a:lnTo>
                    <a:pt x="5433" y="11584"/>
                  </a:lnTo>
                  <a:cubicBezTo>
                    <a:pt x="6785" y="8109"/>
                    <a:pt x="6027" y="3875"/>
                    <a:pt x="3497" y="1114"/>
                  </a:cubicBezTo>
                  <a:cubicBezTo>
                    <a:pt x="3134" y="719"/>
                    <a:pt x="2727" y="345"/>
                    <a:pt x="2221" y="147"/>
                  </a:cubicBezTo>
                  <a:cubicBezTo>
                    <a:pt x="1998" y="52"/>
                    <a:pt x="1752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365069" y="4445662"/>
              <a:ext cx="426071" cy="666357"/>
            </a:xfrm>
            <a:custGeom>
              <a:avLst/>
              <a:gdLst/>
              <a:ahLst/>
              <a:cxnLst/>
              <a:rect l="l" t="t" r="r" b="b"/>
              <a:pathLst>
                <a:path w="7974" h="12471" extrusionOk="0">
                  <a:moveTo>
                    <a:pt x="0" y="0"/>
                  </a:moveTo>
                  <a:cubicBezTo>
                    <a:pt x="451" y="429"/>
                    <a:pt x="902" y="880"/>
                    <a:pt x="1331" y="1331"/>
                  </a:cubicBezTo>
                  <a:cubicBezTo>
                    <a:pt x="1760" y="1782"/>
                    <a:pt x="2178" y="2243"/>
                    <a:pt x="2585" y="2727"/>
                  </a:cubicBezTo>
                  <a:cubicBezTo>
                    <a:pt x="3398" y="3673"/>
                    <a:pt x="4179" y="4652"/>
                    <a:pt x="4883" y="5686"/>
                  </a:cubicBezTo>
                  <a:cubicBezTo>
                    <a:pt x="5235" y="6202"/>
                    <a:pt x="5576" y="6730"/>
                    <a:pt x="5895" y="7269"/>
                  </a:cubicBezTo>
                  <a:cubicBezTo>
                    <a:pt x="6203" y="7808"/>
                    <a:pt x="6489" y="8358"/>
                    <a:pt x="6763" y="8919"/>
                  </a:cubicBezTo>
                  <a:cubicBezTo>
                    <a:pt x="7027" y="9491"/>
                    <a:pt x="7269" y="10062"/>
                    <a:pt x="7478" y="10656"/>
                  </a:cubicBezTo>
                  <a:cubicBezTo>
                    <a:pt x="7676" y="11250"/>
                    <a:pt x="7841" y="11855"/>
                    <a:pt x="7973" y="12471"/>
                  </a:cubicBezTo>
                  <a:cubicBezTo>
                    <a:pt x="7885" y="11844"/>
                    <a:pt x="7731" y="11228"/>
                    <a:pt x="7566" y="10623"/>
                  </a:cubicBezTo>
                  <a:cubicBezTo>
                    <a:pt x="7368" y="10029"/>
                    <a:pt x="7148" y="9436"/>
                    <a:pt x="6895" y="8864"/>
                  </a:cubicBezTo>
                  <a:cubicBezTo>
                    <a:pt x="6379" y="7720"/>
                    <a:pt x="5741" y="6631"/>
                    <a:pt x="5037" y="5587"/>
                  </a:cubicBezTo>
                  <a:cubicBezTo>
                    <a:pt x="4311" y="4553"/>
                    <a:pt x="3530" y="3563"/>
                    <a:pt x="2694" y="2628"/>
                  </a:cubicBezTo>
                  <a:cubicBezTo>
                    <a:pt x="1848" y="1705"/>
                    <a:pt x="957" y="8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849802" y="4556693"/>
              <a:ext cx="251560" cy="568255"/>
            </a:xfrm>
            <a:custGeom>
              <a:avLst/>
              <a:gdLst/>
              <a:ahLst/>
              <a:cxnLst/>
              <a:rect l="l" t="t" r="r" b="b"/>
              <a:pathLst>
                <a:path w="4708" h="10635" extrusionOk="0">
                  <a:moveTo>
                    <a:pt x="1" y="1"/>
                  </a:moveTo>
                  <a:cubicBezTo>
                    <a:pt x="309" y="385"/>
                    <a:pt x="617" y="770"/>
                    <a:pt x="903" y="1177"/>
                  </a:cubicBezTo>
                  <a:cubicBezTo>
                    <a:pt x="1189" y="1573"/>
                    <a:pt x="1463" y="1980"/>
                    <a:pt x="1727" y="2398"/>
                  </a:cubicBezTo>
                  <a:cubicBezTo>
                    <a:pt x="2266" y="3223"/>
                    <a:pt x="2750" y="4080"/>
                    <a:pt x="3168" y="4971"/>
                  </a:cubicBezTo>
                  <a:cubicBezTo>
                    <a:pt x="3597" y="5851"/>
                    <a:pt x="3938" y="6786"/>
                    <a:pt x="4213" y="7720"/>
                  </a:cubicBezTo>
                  <a:lnTo>
                    <a:pt x="4400" y="8435"/>
                  </a:lnTo>
                  <a:cubicBezTo>
                    <a:pt x="4455" y="8677"/>
                    <a:pt x="4488" y="8919"/>
                    <a:pt x="4532" y="9161"/>
                  </a:cubicBezTo>
                  <a:lnTo>
                    <a:pt x="4598" y="9524"/>
                  </a:lnTo>
                  <a:cubicBezTo>
                    <a:pt x="4620" y="9645"/>
                    <a:pt x="4620" y="9777"/>
                    <a:pt x="4631" y="9898"/>
                  </a:cubicBezTo>
                  <a:lnTo>
                    <a:pt x="4708" y="10635"/>
                  </a:lnTo>
                  <a:cubicBezTo>
                    <a:pt x="4708" y="9645"/>
                    <a:pt x="4598" y="8655"/>
                    <a:pt x="4345" y="7688"/>
                  </a:cubicBezTo>
                  <a:cubicBezTo>
                    <a:pt x="4301" y="7446"/>
                    <a:pt x="4213" y="7215"/>
                    <a:pt x="4147" y="6973"/>
                  </a:cubicBezTo>
                  <a:lnTo>
                    <a:pt x="4037" y="6621"/>
                  </a:lnTo>
                  <a:cubicBezTo>
                    <a:pt x="3993" y="6500"/>
                    <a:pt x="3949" y="6390"/>
                    <a:pt x="3905" y="6269"/>
                  </a:cubicBezTo>
                  <a:cubicBezTo>
                    <a:pt x="3817" y="6038"/>
                    <a:pt x="3729" y="5807"/>
                    <a:pt x="3630" y="5576"/>
                  </a:cubicBezTo>
                  <a:lnTo>
                    <a:pt x="3333" y="4894"/>
                  </a:lnTo>
                  <a:cubicBezTo>
                    <a:pt x="2893" y="4003"/>
                    <a:pt x="2409" y="3135"/>
                    <a:pt x="1848" y="2321"/>
                  </a:cubicBezTo>
                  <a:cubicBezTo>
                    <a:pt x="1288" y="1507"/>
                    <a:pt x="683" y="7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28041" y="2949627"/>
              <a:ext cx="134009" cy="2181809"/>
            </a:xfrm>
            <a:custGeom>
              <a:avLst/>
              <a:gdLst/>
              <a:ahLst/>
              <a:cxnLst/>
              <a:rect l="l" t="t" r="r" b="b"/>
              <a:pathLst>
                <a:path w="2508" h="40833" extrusionOk="0">
                  <a:moveTo>
                    <a:pt x="0" y="0"/>
                  </a:moveTo>
                  <a:lnTo>
                    <a:pt x="0" y="40833"/>
                  </a:lnTo>
                  <a:lnTo>
                    <a:pt x="2507" y="4083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534371" y="2949627"/>
              <a:ext cx="134009" cy="2181809"/>
            </a:xfrm>
            <a:custGeom>
              <a:avLst/>
              <a:gdLst/>
              <a:ahLst/>
              <a:cxnLst/>
              <a:rect l="l" t="t" r="r" b="b"/>
              <a:pathLst>
                <a:path w="2508" h="40833" extrusionOk="0">
                  <a:moveTo>
                    <a:pt x="1" y="0"/>
                  </a:moveTo>
                  <a:lnTo>
                    <a:pt x="1" y="40833"/>
                  </a:lnTo>
                  <a:lnTo>
                    <a:pt x="2508" y="40833"/>
                  </a:lnTo>
                  <a:lnTo>
                    <a:pt x="2508" y="0"/>
                  </a:ln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553179" y="3027156"/>
              <a:ext cx="10045" cy="1229322"/>
            </a:xfrm>
            <a:custGeom>
              <a:avLst/>
              <a:gdLst/>
              <a:ahLst/>
              <a:cxnLst/>
              <a:rect l="l" t="t" r="r" b="b"/>
              <a:pathLst>
                <a:path w="188" h="23007" extrusionOk="0">
                  <a:moveTo>
                    <a:pt x="88" y="1"/>
                  </a:moveTo>
                  <a:cubicBezTo>
                    <a:pt x="55" y="1914"/>
                    <a:pt x="33" y="3839"/>
                    <a:pt x="22" y="5752"/>
                  </a:cubicBezTo>
                  <a:lnTo>
                    <a:pt x="0" y="11504"/>
                  </a:lnTo>
                  <a:lnTo>
                    <a:pt x="22" y="17255"/>
                  </a:lnTo>
                  <a:lnTo>
                    <a:pt x="44" y="20126"/>
                  </a:lnTo>
                  <a:lnTo>
                    <a:pt x="88" y="23007"/>
                  </a:lnTo>
                  <a:lnTo>
                    <a:pt x="132" y="20126"/>
                  </a:lnTo>
                  <a:lnTo>
                    <a:pt x="165" y="17255"/>
                  </a:lnTo>
                  <a:lnTo>
                    <a:pt x="187" y="11504"/>
                  </a:lnTo>
                  <a:lnTo>
                    <a:pt x="165" y="5752"/>
                  </a:lnTo>
                  <a:cubicBezTo>
                    <a:pt x="143" y="3839"/>
                    <a:pt x="132" y="1914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428629" y="3000173"/>
              <a:ext cx="239752" cy="188082"/>
            </a:xfrm>
            <a:custGeom>
              <a:avLst/>
              <a:gdLst/>
              <a:ahLst/>
              <a:cxnLst/>
              <a:rect l="l" t="t" r="r" b="b"/>
              <a:pathLst>
                <a:path w="4487" h="3520" extrusionOk="0">
                  <a:moveTo>
                    <a:pt x="0" y="0"/>
                  </a:moveTo>
                  <a:lnTo>
                    <a:pt x="0" y="2672"/>
                  </a:lnTo>
                  <a:lnTo>
                    <a:pt x="4487" y="3519"/>
                  </a:lnTo>
                  <a:lnTo>
                    <a:pt x="4487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874488" y="1925448"/>
              <a:ext cx="1423816" cy="1122350"/>
            </a:xfrm>
            <a:custGeom>
              <a:avLst/>
              <a:gdLst/>
              <a:ahLst/>
              <a:cxnLst/>
              <a:rect l="l" t="t" r="r" b="b"/>
              <a:pathLst>
                <a:path w="26647" h="21005" extrusionOk="0">
                  <a:moveTo>
                    <a:pt x="1122" y="0"/>
                  </a:moveTo>
                  <a:lnTo>
                    <a:pt x="1" y="19531"/>
                  </a:lnTo>
                  <a:lnTo>
                    <a:pt x="25723" y="21005"/>
                  </a:lnTo>
                  <a:lnTo>
                    <a:pt x="26405" y="9194"/>
                  </a:lnTo>
                  <a:cubicBezTo>
                    <a:pt x="26647" y="4927"/>
                    <a:pt x="23392" y="1276"/>
                    <a:pt x="19125" y="1034"/>
                  </a:cubicBezTo>
                  <a:lnTo>
                    <a:pt x="1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483153" y="2947276"/>
              <a:ext cx="829166" cy="944954"/>
            </a:xfrm>
            <a:custGeom>
              <a:avLst/>
              <a:gdLst/>
              <a:ahLst/>
              <a:cxnLst/>
              <a:rect l="l" t="t" r="r" b="b"/>
              <a:pathLst>
                <a:path w="15518" h="17685" extrusionOk="0">
                  <a:moveTo>
                    <a:pt x="792" y="0"/>
                  </a:moveTo>
                  <a:lnTo>
                    <a:pt x="232" y="9887"/>
                  </a:lnTo>
                  <a:cubicBezTo>
                    <a:pt x="1" y="13956"/>
                    <a:pt x="3102" y="17442"/>
                    <a:pt x="7171" y="17673"/>
                  </a:cubicBezTo>
                  <a:cubicBezTo>
                    <a:pt x="7314" y="17681"/>
                    <a:pt x="7456" y="17685"/>
                    <a:pt x="7597" y="17685"/>
                  </a:cubicBezTo>
                  <a:cubicBezTo>
                    <a:pt x="11480" y="17685"/>
                    <a:pt x="14734" y="14660"/>
                    <a:pt x="14957" y="10734"/>
                  </a:cubicBezTo>
                  <a:lnTo>
                    <a:pt x="15518" y="8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864042" y="4061915"/>
              <a:ext cx="753398" cy="152283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525471" y="1927158"/>
              <a:ext cx="836806" cy="1067207"/>
            </a:xfrm>
            <a:custGeom>
              <a:avLst/>
              <a:gdLst/>
              <a:ahLst/>
              <a:cxnLst/>
              <a:rect l="l" t="t" r="r" b="b"/>
              <a:pathLst>
                <a:path w="15661" h="19973" extrusionOk="0">
                  <a:moveTo>
                    <a:pt x="8065" y="0"/>
                  </a:moveTo>
                  <a:cubicBezTo>
                    <a:pt x="4181" y="0"/>
                    <a:pt x="927" y="3036"/>
                    <a:pt x="704" y="6952"/>
                  </a:cubicBezTo>
                  <a:lnTo>
                    <a:pt x="0" y="19125"/>
                  </a:lnTo>
                  <a:lnTo>
                    <a:pt x="14726" y="19972"/>
                  </a:lnTo>
                  <a:lnTo>
                    <a:pt x="15429" y="7798"/>
                  </a:lnTo>
                  <a:cubicBezTo>
                    <a:pt x="15660" y="3729"/>
                    <a:pt x="12548" y="243"/>
                    <a:pt x="8490" y="12"/>
                  </a:cubicBezTo>
                  <a:cubicBezTo>
                    <a:pt x="8348" y="4"/>
                    <a:pt x="8206" y="0"/>
                    <a:pt x="8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6564262" y="1974765"/>
              <a:ext cx="760398" cy="970227"/>
            </a:xfrm>
            <a:custGeom>
              <a:avLst/>
              <a:gdLst/>
              <a:ahLst/>
              <a:cxnLst/>
              <a:rect l="l" t="t" r="r" b="b"/>
              <a:pathLst>
                <a:path w="14231" h="18158" extrusionOk="0">
                  <a:moveTo>
                    <a:pt x="7306" y="0"/>
                  </a:moveTo>
                  <a:cubicBezTo>
                    <a:pt x="3786" y="0"/>
                    <a:pt x="839" y="2754"/>
                    <a:pt x="627" y="6324"/>
                  </a:cubicBezTo>
                  <a:lnTo>
                    <a:pt x="0" y="17388"/>
                  </a:lnTo>
                  <a:lnTo>
                    <a:pt x="13384" y="18157"/>
                  </a:lnTo>
                  <a:lnTo>
                    <a:pt x="14022" y="7083"/>
                  </a:lnTo>
                  <a:cubicBezTo>
                    <a:pt x="14231" y="3388"/>
                    <a:pt x="11404" y="221"/>
                    <a:pt x="7709" y="12"/>
                  </a:cubicBezTo>
                  <a:cubicBezTo>
                    <a:pt x="7574" y="4"/>
                    <a:pt x="7440" y="0"/>
                    <a:pt x="7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559056" y="2427599"/>
              <a:ext cx="273307" cy="265506"/>
            </a:xfrm>
            <a:custGeom>
              <a:avLst/>
              <a:gdLst/>
              <a:ahLst/>
              <a:cxnLst/>
              <a:rect l="l" t="t" r="r" b="b"/>
              <a:pathLst>
                <a:path w="5115" h="4969" extrusionOk="0">
                  <a:moveTo>
                    <a:pt x="2563" y="1"/>
                  </a:moveTo>
                  <a:cubicBezTo>
                    <a:pt x="1251" y="1"/>
                    <a:pt x="152" y="1020"/>
                    <a:pt x="77" y="2347"/>
                  </a:cubicBezTo>
                  <a:cubicBezTo>
                    <a:pt x="0" y="3711"/>
                    <a:pt x="1045" y="4888"/>
                    <a:pt x="2420" y="4965"/>
                  </a:cubicBezTo>
                  <a:cubicBezTo>
                    <a:pt x="2467" y="4967"/>
                    <a:pt x="2514" y="4969"/>
                    <a:pt x="2561" y="4969"/>
                  </a:cubicBezTo>
                  <a:cubicBezTo>
                    <a:pt x="3864" y="4969"/>
                    <a:pt x="4963" y="3949"/>
                    <a:pt x="5037" y="2633"/>
                  </a:cubicBezTo>
                  <a:cubicBezTo>
                    <a:pt x="5114" y="1259"/>
                    <a:pt x="4069" y="82"/>
                    <a:pt x="2706" y="5"/>
                  </a:cubicBezTo>
                  <a:cubicBezTo>
                    <a:pt x="2658" y="2"/>
                    <a:pt x="2610" y="1"/>
                    <a:pt x="2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7651867" y="1718614"/>
              <a:ext cx="136413" cy="842684"/>
            </a:xfrm>
            <a:custGeom>
              <a:avLst/>
              <a:gdLst/>
              <a:ahLst/>
              <a:cxnLst/>
              <a:rect l="l" t="t" r="r" b="b"/>
              <a:pathLst>
                <a:path w="2553" h="15771" extrusionOk="0">
                  <a:moveTo>
                    <a:pt x="892" y="0"/>
                  </a:moveTo>
                  <a:lnTo>
                    <a:pt x="1" y="15671"/>
                  </a:lnTo>
                  <a:lnTo>
                    <a:pt x="1651" y="15770"/>
                  </a:lnTo>
                  <a:lnTo>
                    <a:pt x="2552" y="99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692422" y="1718614"/>
              <a:ext cx="218646" cy="144001"/>
            </a:xfrm>
            <a:custGeom>
              <a:avLst/>
              <a:gdLst/>
              <a:ahLst/>
              <a:cxnLst/>
              <a:rect l="l" t="t" r="r" b="b"/>
              <a:pathLst>
                <a:path w="4092" h="2695" extrusionOk="0">
                  <a:moveTo>
                    <a:pt x="133" y="0"/>
                  </a:moveTo>
                  <a:lnTo>
                    <a:pt x="1" y="2464"/>
                  </a:lnTo>
                  <a:lnTo>
                    <a:pt x="3949" y="2695"/>
                  </a:lnTo>
                  <a:lnTo>
                    <a:pt x="4092" y="23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5C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856938" y="1981872"/>
              <a:ext cx="181083" cy="1047704"/>
            </a:xfrm>
            <a:custGeom>
              <a:avLst/>
              <a:gdLst/>
              <a:ahLst/>
              <a:cxnLst/>
              <a:rect l="l" t="t" r="r" b="b"/>
              <a:pathLst>
                <a:path w="3389" h="19608" extrusionOk="0">
                  <a:moveTo>
                    <a:pt x="1" y="0"/>
                  </a:moveTo>
                  <a:lnTo>
                    <a:pt x="1" y="0"/>
                  </a:lnTo>
                  <a:cubicBezTo>
                    <a:pt x="727" y="473"/>
                    <a:pt x="1321" y="1111"/>
                    <a:pt x="1772" y="1837"/>
                  </a:cubicBezTo>
                  <a:cubicBezTo>
                    <a:pt x="2233" y="2562"/>
                    <a:pt x="2563" y="3365"/>
                    <a:pt x="2794" y="4190"/>
                  </a:cubicBezTo>
                  <a:cubicBezTo>
                    <a:pt x="3025" y="5015"/>
                    <a:pt x="3157" y="5862"/>
                    <a:pt x="3201" y="6719"/>
                  </a:cubicBezTo>
                  <a:cubicBezTo>
                    <a:pt x="3212" y="7148"/>
                    <a:pt x="3212" y="7577"/>
                    <a:pt x="3190" y="8006"/>
                  </a:cubicBezTo>
                  <a:lnTo>
                    <a:pt x="3091" y="9293"/>
                  </a:lnTo>
                  <a:lnTo>
                    <a:pt x="2706" y="14450"/>
                  </a:lnTo>
                  <a:cubicBezTo>
                    <a:pt x="2585" y="16166"/>
                    <a:pt x="2475" y="17892"/>
                    <a:pt x="2376" y="19608"/>
                  </a:cubicBezTo>
                  <a:cubicBezTo>
                    <a:pt x="2552" y="17892"/>
                    <a:pt x="2706" y="16177"/>
                    <a:pt x="2849" y="14461"/>
                  </a:cubicBezTo>
                  <a:lnTo>
                    <a:pt x="3267" y="9304"/>
                  </a:lnTo>
                  <a:lnTo>
                    <a:pt x="3366" y="8006"/>
                  </a:lnTo>
                  <a:cubicBezTo>
                    <a:pt x="3388" y="7577"/>
                    <a:pt x="3388" y="7148"/>
                    <a:pt x="3366" y="6708"/>
                  </a:cubicBezTo>
                  <a:cubicBezTo>
                    <a:pt x="3322" y="5840"/>
                    <a:pt x="3179" y="4982"/>
                    <a:pt x="2926" y="4146"/>
                  </a:cubicBezTo>
                  <a:cubicBezTo>
                    <a:pt x="2673" y="3321"/>
                    <a:pt x="2332" y="2507"/>
                    <a:pt x="1848" y="1793"/>
                  </a:cubicBezTo>
                  <a:cubicBezTo>
                    <a:pt x="1365" y="1067"/>
                    <a:pt x="749" y="4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7261708" y="1945431"/>
              <a:ext cx="181029" cy="1047758"/>
            </a:xfrm>
            <a:custGeom>
              <a:avLst/>
              <a:gdLst/>
              <a:ahLst/>
              <a:cxnLst/>
              <a:rect l="l" t="t" r="r" b="b"/>
              <a:pathLst>
                <a:path w="3388" h="19609" extrusionOk="0">
                  <a:moveTo>
                    <a:pt x="1" y="0"/>
                  </a:moveTo>
                  <a:lnTo>
                    <a:pt x="1" y="0"/>
                  </a:lnTo>
                  <a:cubicBezTo>
                    <a:pt x="727" y="462"/>
                    <a:pt x="1332" y="1100"/>
                    <a:pt x="1782" y="1826"/>
                  </a:cubicBezTo>
                  <a:cubicBezTo>
                    <a:pt x="2244" y="2552"/>
                    <a:pt x="2563" y="3354"/>
                    <a:pt x="2794" y="4179"/>
                  </a:cubicBezTo>
                  <a:cubicBezTo>
                    <a:pt x="3025" y="5004"/>
                    <a:pt x="3168" y="5862"/>
                    <a:pt x="3201" y="6709"/>
                  </a:cubicBezTo>
                  <a:cubicBezTo>
                    <a:pt x="3223" y="7137"/>
                    <a:pt x="3223" y="7566"/>
                    <a:pt x="3190" y="7995"/>
                  </a:cubicBezTo>
                  <a:lnTo>
                    <a:pt x="3091" y="9282"/>
                  </a:lnTo>
                  <a:lnTo>
                    <a:pt x="2717" y="14439"/>
                  </a:lnTo>
                  <a:cubicBezTo>
                    <a:pt x="2596" y="16166"/>
                    <a:pt x="2486" y="17882"/>
                    <a:pt x="2387" y="19608"/>
                  </a:cubicBezTo>
                  <a:cubicBezTo>
                    <a:pt x="2552" y="17893"/>
                    <a:pt x="2706" y="16177"/>
                    <a:pt x="2849" y="14450"/>
                  </a:cubicBezTo>
                  <a:lnTo>
                    <a:pt x="3278" y="9293"/>
                  </a:lnTo>
                  <a:lnTo>
                    <a:pt x="3366" y="8006"/>
                  </a:lnTo>
                  <a:cubicBezTo>
                    <a:pt x="3388" y="7577"/>
                    <a:pt x="3388" y="7137"/>
                    <a:pt x="3366" y="6709"/>
                  </a:cubicBezTo>
                  <a:cubicBezTo>
                    <a:pt x="3322" y="5840"/>
                    <a:pt x="3190" y="4971"/>
                    <a:pt x="2937" y="4146"/>
                  </a:cubicBezTo>
                  <a:cubicBezTo>
                    <a:pt x="2684" y="3310"/>
                    <a:pt x="2332" y="2508"/>
                    <a:pt x="1859" y="1782"/>
                  </a:cubicBezTo>
                  <a:cubicBezTo>
                    <a:pt x="1375" y="1067"/>
                    <a:pt x="749" y="4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7865167" y="4061915"/>
              <a:ext cx="753398" cy="152283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396303" y="2902607"/>
              <a:ext cx="592940" cy="41784"/>
            </a:xfrm>
            <a:custGeom>
              <a:avLst/>
              <a:gdLst/>
              <a:ahLst/>
              <a:cxnLst/>
              <a:rect l="l" t="t" r="r" b="b"/>
              <a:pathLst>
                <a:path w="11097" h="782" extrusionOk="0">
                  <a:moveTo>
                    <a:pt x="0" y="1"/>
                  </a:moveTo>
                  <a:lnTo>
                    <a:pt x="0" y="1"/>
                  </a:lnTo>
                  <a:cubicBezTo>
                    <a:pt x="924" y="100"/>
                    <a:pt x="1848" y="188"/>
                    <a:pt x="2771" y="265"/>
                  </a:cubicBezTo>
                  <a:cubicBezTo>
                    <a:pt x="3695" y="342"/>
                    <a:pt x="4619" y="407"/>
                    <a:pt x="5543" y="473"/>
                  </a:cubicBezTo>
                  <a:cubicBezTo>
                    <a:pt x="6467" y="539"/>
                    <a:pt x="7390" y="605"/>
                    <a:pt x="8314" y="649"/>
                  </a:cubicBezTo>
                  <a:lnTo>
                    <a:pt x="9700" y="726"/>
                  </a:lnTo>
                  <a:cubicBezTo>
                    <a:pt x="10162" y="737"/>
                    <a:pt x="10634" y="759"/>
                    <a:pt x="11096" y="781"/>
                  </a:cubicBezTo>
                  <a:cubicBezTo>
                    <a:pt x="10634" y="726"/>
                    <a:pt x="10173" y="682"/>
                    <a:pt x="9711" y="638"/>
                  </a:cubicBezTo>
                  <a:lnTo>
                    <a:pt x="8325" y="506"/>
                  </a:lnTo>
                  <a:cubicBezTo>
                    <a:pt x="7401" y="429"/>
                    <a:pt x="6478" y="363"/>
                    <a:pt x="5554" y="298"/>
                  </a:cubicBezTo>
                  <a:cubicBezTo>
                    <a:pt x="4630" y="243"/>
                    <a:pt x="3706" y="177"/>
                    <a:pt x="2782" y="122"/>
                  </a:cubicBezTo>
                  <a:cubicBezTo>
                    <a:pt x="1859" y="67"/>
                    <a:pt x="935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660600" y="3112968"/>
              <a:ext cx="307397" cy="307985"/>
            </a:xfrm>
            <a:custGeom>
              <a:avLst/>
              <a:gdLst/>
              <a:ahLst/>
              <a:cxnLst/>
              <a:rect l="l" t="t" r="r" b="b"/>
              <a:pathLst>
                <a:path w="5753" h="5764" extrusionOk="0">
                  <a:moveTo>
                    <a:pt x="5752" y="1"/>
                  </a:moveTo>
                  <a:lnTo>
                    <a:pt x="5752" y="1"/>
                  </a:lnTo>
                  <a:cubicBezTo>
                    <a:pt x="5499" y="221"/>
                    <a:pt x="5257" y="462"/>
                    <a:pt x="5004" y="693"/>
                  </a:cubicBezTo>
                  <a:lnTo>
                    <a:pt x="4268" y="1386"/>
                  </a:lnTo>
                  <a:cubicBezTo>
                    <a:pt x="3773" y="1859"/>
                    <a:pt x="3289" y="2332"/>
                    <a:pt x="2816" y="2816"/>
                  </a:cubicBezTo>
                  <a:cubicBezTo>
                    <a:pt x="2332" y="3300"/>
                    <a:pt x="1859" y="3773"/>
                    <a:pt x="1386" y="4267"/>
                  </a:cubicBezTo>
                  <a:cubicBezTo>
                    <a:pt x="914" y="4762"/>
                    <a:pt x="452" y="5257"/>
                    <a:pt x="1" y="5763"/>
                  </a:cubicBezTo>
                  <a:cubicBezTo>
                    <a:pt x="507" y="5301"/>
                    <a:pt x="991" y="4839"/>
                    <a:pt x="1485" y="4366"/>
                  </a:cubicBezTo>
                  <a:cubicBezTo>
                    <a:pt x="1980" y="3905"/>
                    <a:pt x="2464" y="3421"/>
                    <a:pt x="2937" y="2948"/>
                  </a:cubicBezTo>
                  <a:cubicBezTo>
                    <a:pt x="3421" y="2464"/>
                    <a:pt x="3894" y="1980"/>
                    <a:pt x="4367" y="1485"/>
                  </a:cubicBezTo>
                  <a:lnTo>
                    <a:pt x="5070" y="748"/>
                  </a:lnTo>
                  <a:cubicBezTo>
                    <a:pt x="5301" y="495"/>
                    <a:pt x="5532" y="253"/>
                    <a:pt x="5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778150" y="3250448"/>
              <a:ext cx="144001" cy="144054"/>
            </a:xfrm>
            <a:custGeom>
              <a:avLst/>
              <a:gdLst/>
              <a:ahLst/>
              <a:cxnLst/>
              <a:rect l="l" t="t" r="r" b="b"/>
              <a:pathLst>
                <a:path w="2695" h="2696" extrusionOk="0">
                  <a:moveTo>
                    <a:pt x="2694" y="1"/>
                  </a:moveTo>
                  <a:lnTo>
                    <a:pt x="2694" y="1"/>
                  </a:lnTo>
                  <a:cubicBezTo>
                    <a:pt x="2189" y="397"/>
                    <a:pt x="1738" y="837"/>
                    <a:pt x="1276" y="1288"/>
                  </a:cubicBezTo>
                  <a:cubicBezTo>
                    <a:pt x="836" y="1738"/>
                    <a:pt x="396" y="2200"/>
                    <a:pt x="0" y="2695"/>
                  </a:cubicBezTo>
                  <a:cubicBezTo>
                    <a:pt x="495" y="2299"/>
                    <a:pt x="957" y="1859"/>
                    <a:pt x="1408" y="1409"/>
                  </a:cubicBezTo>
                  <a:cubicBezTo>
                    <a:pt x="1859" y="958"/>
                    <a:pt x="2299" y="496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8401088" y="4507322"/>
              <a:ext cx="413728" cy="738117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7652455" y="4564334"/>
              <a:ext cx="748696" cy="681104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652455" y="4425678"/>
              <a:ext cx="1162371" cy="234462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7651330" y="4425678"/>
              <a:ext cx="1162371" cy="234462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7915126" y="4473820"/>
              <a:ext cx="763337" cy="181671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8350542" y="4115400"/>
              <a:ext cx="268017" cy="47838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7865167" y="4152428"/>
              <a:ext cx="485434" cy="441352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8035027" y="4093066"/>
              <a:ext cx="495373" cy="118193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5679325" y="2930231"/>
              <a:ext cx="588238" cy="2201205"/>
            </a:xfrm>
            <a:custGeom>
              <a:avLst/>
              <a:gdLst/>
              <a:ahLst/>
              <a:cxnLst/>
              <a:rect l="l" t="t" r="r" b="b"/>
              <a:pathLst>
                <a:path w="11009" h="41196" extrusionOk="0">
                  <a:moveTo>
                    <a:pt x="9887" y="0"/>
                  </a:moveTo>
                  <a:lnTo>
                    <a:pt x="1" y="41196"/>
                  </a:lnTo>
                  <a:lnTo>
                    <a:pt x="1188" y="41196"/>
                  </a:lnTo>
                  <a:lnTo>
                    <a:pt x="11009" y="275"/>
                  </a:lnTo>
                  <a:lnTo>
                    <a:pt x="9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6184683" y="3098274"/>
              <a:ext cx="335556" cy="61768"/>
            </a:xfrm>
            <a:custGeom>
              <a:avLst/>
              <a:gdLst/>
              <a:ahLst/>
              <a:cxnLst/>
              <a:rect l="l" t="t" r="r" b="b"/>
              <a:pathLst>
                <a:path w="6280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6279" y="1155"/>
                  </a:lnTo>
                  <a:lnTo>
                    <a:pt x="6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6109451" y="3412666"/>
              <a:ext cx="334968" cy="61715"/>
            </a:xfrm>
            <a:custGeom>
              <a:avLst/>
              <a:gdLst/>
              <a:ahLst/>
              <a:cxnLst/>
              <a:rect l="l" t="t" r="r" b="b"/>
              <a:pathLst>
                <a:path w="6269" h="1155" extrusionOk="0">
                  <a:moveTo>
                    <a:pt x="0" y="0"/>
                  </a:moveTo>
                  <a:lnTo>
                    <a:pt x="0" y="1155"/>
                  </a:lnTo>
                  <a:lnTo>
                    <a:pt x="6269" y="1155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6033631" y="3727593"/>
              <a:ext cx="335610" cy="61768"/>
            </a:xfrm>
            <a:custGeom>
              <a:avLst/>
              <a:gdLst/>
              <a:ahLst/>
              <a:cxnLst/>
              <a:rect l="l" t="t" r="r" b="b"/>
              <a:pathLst>
                <a:path w="6281" h="1156" extrusionOk="0">
                  <a:moveTo>
                    <a:pt x="1" y="1"/>
                  </a:moveTo>
                  <a:lnTo>
                    <a:pt x="1" y="1155"/>
                  </a:lnTo>
                  <a:lnTo>
                    <a:pt x="6280" y="1155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958453" y="4041985"/>
              <a:ext cx="334968" cy="61715"/>
            </a:xfrm>
            <a:custGeom>
              <a:avLst/>
              <a:gdLst/>
              <a:ahLst/>
              <a:cxnLst/>
              <a:rect l="l" t="t" r="r" b="b"/>
              <a:pathLst>
                <a:path w="6269" h="1155" extrusionOk="0">
                  <a:moveTo>
                    <a:pt x="0" y="0"/>
                  </a:moveTo>
                  <a:lnTo>
                    <a:pt x="0" y="1155"/>
                  </a:lnTo>
                  <a:lnTo>
                    <a:pt x="6269" y="1155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883221" y="4356912"/>
              <a:ext cx="334968" cy="61180"/>
            </a:xfrm>
            <a:custGeom>
              <a:avLst/>
              <a:gdLst/>
              <a:ahLst/>
              <a:cxnLst/>
              <a:rect l="l" t="t" r="r" b="b"/>
              <a:pathLst>
                <a:path w="6269" h="1145" extrusionOk="0">
                  <a:moveTo>
                    <a:pt x="1" y="0"/>
                  </a:moveTo>
                  <a:lnTo>
                    <a:pt x="1" y="1144"/>
                  </a:lnTo>
                  <a:lnTo>
                    <a:pt x="6269" y="1144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807401" y="4671250"/>
              <a:ext cx="335022" cy="61768"/>
            </a:xfrm>
            <a:custGeom>
              <a:avLst/>
              <a:gdLst/>
              <a:ahLst/>
              <a:cxnLst/>
              <a:rect l="l" t="t" r="r" b="b"/>
              <a:pathLst>
                <a:path w="6270" h="1156" extrusionOk="0">
                  <a:moveTo>
                    <a:pt x="1" y="1"/>
                  </a:moveTo>
                  <a:lnTo>
                    <a:pt x="1" y="1156"/>
                  </a:lnTo>
                  <a:lnTo>
                    <a:pt x="6269" y="1156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732222" y="4985643"/>
              <a:ext cx="334968" cy="61768"/>
            </a:xfrm>
            <a:custGeom>
              <a:avLst/>
              <a:gdLst/>
              <a:ahLst/>
              <a:cxnLst/>
              <a:rect l="l" t="t" r="r" b="b"/>
              <a:pathLst>
                <a:path w="6269" h="1156" extrusionOk="0">
                  <a:moveTo>
                    <a:pt x="0" y="0"/>
                  </a:moveTo>
                  <a:lnTo>
                    <a:pt x="0" y="1155"/>
                  </a:lnTo>
                  <a:lnTo>
                    <a:pt x="6269" y="1155"/>
                  </a:lnTo>
                  <a:lnTo>
                    <a:pt x="6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5983138" y="4985643"/>
              <a:ext cx="78172" cy="61768"/>
            </a:xfrm>
            <a:custGeom>
              <a:avLst/>
              <a:gdLst/>
              <a:ahLst/>
              <a:cxnLst/>
              <a:rect l="l" t="t" r="r" b="b"/>
              <a:pathLst>
                <a:path w="1463" h="1156" extrusionOk="0">
                  <a:moveTo>
                    <a:pt x="275" y="0"/>
                  </a:moveTo>
                  <a:lnTo>
                    <a:pt x="0" y="1155"/>
                  </a:lnTo>
                  <a:lnTo>
                    <a:pt x="1177" y="1155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058317" y="4671250"/>
              <a:ext cx="78225" cy="61768"/>
            </a:xfrm>
            <a:custGeom>
              <a:avLst/>
              <a:gdLst/>
              <a:ahLst/>
              <a:cxnLst/>
              <a:rect l="l" t="t" r="r" b="b"/>
              <a:pathLst>
                <a:path w="1464" h="1156" extrusionOk="0">
                  <a:moveTo>
                    <a:pt x="276" y="1"/>
                  </a:moveTo>
                  <a:lnTo>
                    <a:pt x="1" y="1156"/>
                  </a:lnTo>
                  <a:lnTo>
                    <a:pt x="1188" y="1156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134136" y="4356912"/>
              <a:ext cx="78172" cy="61180"/>
            </a:xfrm>
            <a:custGeom>
              <a:avLst/>
              <a:gdLst/>
              <a:ahLst/>
              <a:cxnLst/>
              <a:rect l="l" t="t" r="r" b="b"/>
              <a:pathLst>
                <a:path w="1463" h="1145" extrusionOk="0">
                  <a:moveTo>
                    <a:pt x="275" y="0"/>
                  </a:moveTo>
                  <a:lnTo>
                    <a:pt x="0" y="1144"/>
                  </a:lnTo>
                  <a:lnTo>
                    <a:pt x="1177" y="1144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209315" y="4041985"/>
              <a:ext cx="78225" cy="61715"/>
            </a:xfrm>
            <a:custGeom>
              <a:avLst/>
              <a:gdLst/>
              <a:ahLst/>
              <a:cxnLst/>
              <a:rect l="l" t="t" r="r" b="b"/>
              <a:pathLst>
                <a:path w="1464" h="1155" extrusionOk="0">
                  <a:moveTo>
                    <a:pt x="276" y="0"/>
                  </a:moveTo>
                  <a:lnTo>
                    <a:pt x="1" y="1155"/>
                  </a:lnTo>
                  <a:lnTo>
                    <a:pt x="1189" y="1155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285135" y="3727593"/>
              <a:ext cx="78225" cy="61768"/>
            </a:xfrm>
            <a:custGeom>
              <a:avLst/>
              <a:gdLst/>
              <a:ahLst/>
              <a:cxnLst/>
              <a:rect l="l" t="t" r="r" b="b"/>
              <a:pathLst>
                <a:path w="1464" h="1156" extrusionOk="0">
                  <a:moveTo>
                    <a:pt x="276" y="1"/>
                  </a:moveTo>
                  <a:lnTo>
                    <a:pt x="1" y="1155"/>
                  </a:lnTo>
                  <a:lnTo>
                    <a:pt x="1177" y="1155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360367" y="3412666"/>
              <a:ext cx="78172" cy="61715"/>
            </a:xfrm>
            <a:custGeom>
              <a:avLst/>
              <a:gdLst/>
              <a:ahLst/>
              <a:cxnLst/>
              <a:rect l="l" t="t" r="r" b="b"/>
              <a:pathLst>
                <a:path w="1463" h="1155" extrusionOk="0">
                  <a:moveTo>
                    <a:pt x="275" y="0"/>
                  </a:moveTo>
                  <a:lnTo>
                    <a:pt x="0" y="1155"/>
                  </a:lnTo>
                  <a:lnTo>
                    <a:pt x="1188" y="1155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436133" y="3098274"/>
              <a:ext cx="78225" cy="61768"/>
            </a:xfrm>
            <a:custGeom>
              <a:avLst/>
              <a:gdLst/>
              <a:ahLst/>
              <a:cxnLst/>
              <a:rect l="l" t="t" r="r" b="b"/>
              <a:pathLst>
                <a:path w="1464" h="1156" extrusionOk="0">
                  <a:moveTo>
                    <a:pt x="276" y="1"/>
                  </a:moveTo>
                  <a:lnTo>
                    <a:pt x="1" y="1155"/>
                  </a:lnTo>
                  <a:lnTo>
                    <a:pt x="1178" y="1155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rgbClr val="000201">
                <a:alpha val="45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6021288" y="2930231"/>
              <a:ext cx="588238" cy="2201205"/>
            </a:xfrm>
            <a:custGeom>
              <a:avLst/>
              <a:gdLst/>
              <a:ahLst/>
              <a:cxnLst/>
              <a:rect l="l" t="t" r="r" b="b"/>
              <a:pathLst>
                <a:path w="11009" h="41196" extrusionOk="0">
                  <a:moveTo>
                    <a:pt x="9887" y="0"/>
                  </a:moveTo>
                  <a:lnTo>
                    <a:pt x="1" y="41196"/>
                  </a:lnTo>
                  <a:lnTo>
                    <a:pt x="1189" y="41196"/>
                  </a:lnTo>
                  <a:lnTo>
                    <a:pt x="11009" y="275"/>
                  </a:lnTo>
                  <a:lnTo>
                    <a:pt x="9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6399746" y="2579452"/>
              <a:ext cx="322038" cy="159870"/>
            </a:xfrm>
            <a:custGeom>
              <a:avLst/>
              <a:gdLst/>
              <a:ahLst/>
              <a:cxnLst/>
              <a:rect l="l" t="t" r="r" b="b"/>
              <a:pathLst>
                <a:path w="6027" h="2992" extrusionOk="0">
                  <a:moveTo>
                    <a:pt x="5752" y="0"/>
                  </a:moveTo>
                  <a:cubicBezTo>
                    <a:pt x="5752" y="0"/>
                    <a:pt x="2199" y="968"/>
                    <a:pt x="0" y="1507"/>
                  </a:cubicBezTo>
                  <a:cubicBezTo>
                    <a:pt x="77" y="2002"/>
                    <a:pt x="132" y="2497"/>
                    <a:pt x="154" y="2991"/>
                  </a:cubicBezTo>
                  <a:cubicBezTo>
                    <a:pt x="1760" y="2672"/>
                    <a:pt x="4212" y="2013"/>
                    <a:pt x="6026" y="484"/>
                  </a:cubicBezTo>
                  <a:lnTo>
                    <a:pt x="5752" y="0"/>
                  </a:ln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6691163" y="2551293"/>
              <a:ext cx="85652" cy="57600"/>
            </a:xfrm>
            <a:custGeom>
              <a:avLst/>
              <a:gdLst/>
              <a:ahLst/>
              <a:cxnLst/>
              <a:rect l="l" t="t" r="r" b="b"/>
              <a:pathLst>
                <a:path w="1603" h="1078" extrusionOk="0">
                  <a:moveTo>
                    <a:pt x="680" y="1"/>
                  </a:moveTo>
                  <a:cubicBezTo>
                    <a:pt x="651" y="1"/>
                    <a:pt x="614" y="12"/>
                    <a:pt x="572" y="43"/>
                  </a:cubicBezTo>
                  <a:cubicBezTo>
                    <a:pt x="451" y="142"/>
                    <a:pt x="166" y="362"/>
                    <a:pt x="1" y="758"/>
                  </a:cubicBezTo>
                  <a:lnTo>
                    <a:pt x="254" y="1077"/>
                  </a:lnTo>
                  <a:cubicBezTo>
                    <a:pt x="254" y="1077"/>
                    <a:pt x="1166" y="1077"/>
                    <a:pt x="1463" y="923"/>
                  </a:cubicBezTo>
                  <a:cubicBezTo>
                    <a:pt x="1485" y="912"/>
                    <a:pt x="1485" y="890"/>
                    <a:pt x="1463" y="879"/>
                  </a:cubicBezTo>
                  <a:cubicBezTo>
                    <a:pt x="1442" y="865"/>
                    <a:pt x="1395" y="851"/>
                    <a:pt x="1305" y="851"/>
                  </a:cubicBezTo>
                  <a:cubicBezTo>
                    <a:pt x="1252" y="851"/>
                    <a:pt x="1185" y="856"/>
                    <a:pt x="1100" y="868"/>
                  </a:cubicBezTo>
                  <a:cubicBezTo>
                    <a:pt x="1100" y="868"/>
                    <a:pt x="1551" y="692"/>
                    <a:pt x="1595" y="615"/>
                  </a:cubicBezTo>
                  <a:cubicBezTo>
                    <a:pt x="1603" y="594"/>
                    <a:pt x="1575" y="587"/>
                    <a:pt x="1529" y="587"/>
                  </a:cubicBezTo>
                  <a:cubicBezTo>
                    <a:pt x="1377" y="587"/>
                    <a:pt x="1023" y="670"/>
                    <a:pt x="1023" y="670"/>
                  </a:cubicBezTo>
                  <a:cubicBezTo>
                    <a:pt x="1023" y="670"/>
                    <a:pt x="1507" y="417"/>
                    <a:pt x="1507" y="340"/>
                  </a:cubicBezTo>
                  <a:cubicBezTo>
                    <a:pt x="1507" y="328"/>
                    <a:pt x="1493" y="323"/>
                    <a:pt x="1469" y="323"/>
                  </a:cubicBezTo>
                  <a:cubicBezTo>
                    <a:pt x="1340" y="323"/>
                    <a:pt x="924" y="472"/>
                    <a:pt x="924" y="472"/>
                  </a:cubicBezTo>
                  <a:cubicBezTo>
                    <a:pt x="924" y="472"/>
                    <a:pt x="1419" y="186"/>
                    <a:pt x="1386" y="153"/>
                  </a:cubicBezTo>
                  <a:cubicBezTo>
                    <a:pt x="1378" y="144"/>
                    <a:pt x="1364" y="140"/>
                    <a:pt x="1344" y="140"/>
                  </a:cubicBezTo>
                  <a:cubicBezTo>
                    <a:pt x="1190" y="140"/>
                    <a:pt x="724" y="383"/>
                    <a:pt x="608" y="383"/>
                  </a:cubicBezTo>
                  <a:cubicBezTo>
                    <a:pt x="595" y="383"/>
                    <a:pt x="586" y="380"/>
                    <a:pt x="583" y="373"/>
                  </a:cubicBezTo>
                  <a:cubicBezTo>
                    <a:pt x="561" y="296"/>
                    <a:pt x="682" y="142"/>
                    <a:pt x="748" y="76"/>
                  </a:cubicBezTo>
                  <a:cubicBezTo>
                    <a:pt x="770" y="65"/>
                    <a:pt x="770" y="43"/>
                    <a:pt x="748" y="32"/>
                  </a:cubicBezTo>
                  <a:cubicBezTo>
                    <a:pt x="737" y="15"/>
                    <a:pt x="713" y="1"/>
                    <a:pt x="680" y="1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6314522" y="2645814"/>
              <a:ext cx="146939" cy="111140"/>
            </a:xfrm>
            <a:custGeom>
              <a:avLst/>
              <a:gdLst/>
              <a:ahLst/>
              <a:cxnLst/>
              <a:rect l="l" t="t" r="r" b="b"/>
              <a:pathLst>
                <a:path w="2750" h="2080" extrusionOk="0">
                  <a:moveTo>
                    <a:pt x="2376" y="1"/>
                  </a:moveTo>
                  <a:lnTo>
                    <a:pt x="0" y="529"/>
                  </a:lnTo>
                  <a:lnTo>
                    <a:pt x="264" y="2079"/>
                  </a:lnTo>
                  <a:cubicBezTo>
                    <a:pt x="264" y="2079"/>
                    <a:pt x="2376" y="1793"/>
                    <a:pt x="2563" y="1595"/>
                  </a:cubicBezTo>
                  <a:cubicBezTo>
                    <a:pt x="2750" y="1408"/>
                    <a:pt x="2376" y="1"/>
                    <a:pt x="2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6647082" y="2199232"/>
              <a:ext cx="681104" cy="587170"/>
            </a:xfrm>
            <a:custGeom>
              <a:avLst/>
              <a:gdLst/>
              <a:ahLst/>
              <a:cxnLst/>
              <a:rect l="l" t="t" r="r" b="b"/>
              <a:pathLst>
                <a:path w="12747" h="10989" extrusionOk="0">
                  <a:moveTo>
                    <a:pt x="3296" y="0"/>
                  </a:moveTo>
                  <a:cubicBezTo>
                    <a:pt x="3179" y="0"/>
                    <a:pt x="3064" y="54"/>
                    <a:pt x="2992" y="155"/>
                  </a:cubicBezTo>
                  <a:cubicBezTo>
                    <a:pt x="2145" y="1365"/>
                    <a:pt x="606" y="4323"/>
                    <a:pt x="100" y="5291"/>
                  </a:cubicBezTo>
                  <a:cubicBezTo>
                    <a:pt x="1" y="5467"/>
                    <a:pt x="67" y="5687"/>
                    <a:pt x="243" y="5797"/>
                  </a:cubicBezTo>
                  <a:cubicBezTo>
                    <a:pt x="2893" y="7380"/>
                    <a:pt x="8018" y="10239"/>
                    <a:pt x="9271" y="10943"/>
                  </a:cubicBezTo>
                  <a:cubicBezTo>
                    <a:pt x="9325" y="10974"/>
                    <a:pt x="9385" y="10988"/>
                    <a:pt x="9446" y="10988"/>
                  </a:cubicBezTo>
                  <a:cubicBezTo>
                    <a:pt x="9559" y="10988"/>
                    <a:pt x="9673" y="10937"/>
                    <a:pt x="9744" y="10844"/>
                  </a:cubicBezTo>
                  <a:cubicBezTo>
                    <a:pt x="11053" y="9195"/>
                    <a:pt x="12274" y="6566"/>
                    <a:pt x="12670" y="5687"/>
                  </a:cubicBezTo>
                  <a:cubicBezTo>
                    <a:pt x="12747" y="5511"/>
                    <a:pt x="12692" y="5313"/>
                    <a:pt x="12527" y="5203"/>
                  </a:cubicBezTo>
                  <a:cubicBezTo>
                    <a:pt x="8590" y="2673"/>
                    <a:pt x="4565" y="595"/>
                    <a:pt x="3476" y="45"/>
                  </a:cubicBezTo>
                  <a:cubicBezTo>
                    <a:pt x="3419" y="15"/>
                    <a:pt x="3358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780501" y="2238023"/>
              <a:ext cx="102270" cy="99972"/>
            </a:xfrm>
            <a:custGeom>
              <a:avLst/>
              <a:gdLst/>
              <a:ahLst/>
              <a:cxnLst/>
              <a:rect l="l" t="t" r="r" b="b"/>
              <a:pathLst>
                <a:path w="1914" h="1871" extrusionOk="0">
                  <a:moveTo>
                    <a:pt x="693" y="1"/>
                  </a:moveTo>
                  <a:lnTo>
                    <a:pt x="0" y="1123"/>
                  </a:lnTo>
                  <a:lnTo>
                    <a:pt x="1232" y="1870"/>
                  </a:lnTo>
                  <a:lnTo>
                    <a:pt x="1914" y="74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6761693" y="2315018"/>
              <a:ext cx="74057" cy="54127"/>
            </a:xfrm>
            <a:custGeom>
              <a:avLst/>
              <a:gdLst/>
              <a:ahLst/>
              <a:cxnLst/>
              <a:rect l="l" t="t" r="r" b="b"/>
              <a:pathLst>
                <a:path w="1386" h="1013" extrusionOk="0">
                  <a:moveTo>
                    <a:pt x="165" y="0"/>
                  </a:moveTo>
                  <a:lnTo>
                    <a:pt x="0" y="264"/>
                  </a:lnTo>
                  <a:lnTo>
                    <a:pt x="1232" y="1012"/>
                  </a:lnTo>
                  <a:lnTo>
                    <a:pt x="1386" y="748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6353314" y="2423004"/>
              <a:ext cx="844447" cy="580384"/>
            </a:xfrm>
            <a:custGeom>
              <a:avLst/>
              <a:gdLst/>
              <a:ahLst/>
              <a:cxnLst/>
              <a:rect l="l" t="t" r="r" b="b"/>
              <a:pathLst>
                <a:path w="15804" h="10862" extrusionOk="0">
                  <a:moveTo>
                    <a:pt x="1767" y="1"/>
                  </a:moveTo>
                  <a:cubicBezTo>
                    <a:pt x="1533" y="1"/>
                    <a:pt x="1327" y="150"/>
                    <a:pt x="1276" y="377"/>
                  </a:cubicBezTo>
                  <a:cubicBezTo>
                    <a:pt x="770" y="2257"/>
                    <a:pt x="209" y="6623"/>
                    <a:pt x="33" y="8064"/>
                  </a:cubicBezTo>
                  <a:cubicBezTo>
                    <a:pt x="0" y="8317"/>
                    <a:pt x="176" y="8559"/>
                    <a:pt x="429" y="8614"/>
                  </a:cubicBezTo>
                  <a:cubicBezTo>
                    <a:pt x="4454" y="9361"/>
                    <a:pt x="12108" y="10560"/>
                    <a:pt x="13967" y="10857"/>
                  </a:cubicBezTo>
                  <a:cubicBezTo>
                    <a:pt x="13991" y="10860"/>
                    <a:pt x="14015" y="10862"/>
                    <a:pt x="14039" y="10862"/>
                  </a:cubicBezTo>
                  <a:cubicBezTo>
                    <a:pt x="14263" y="10862"/>
                    <a:pt x="14458" y="10725"/>
                    <a:pt x="14527" y="10516"/>
                  </a:cubicBezTo>
                  <a:cubicBezTo>
                    <a:pt x="15385" y="7877"/>
                    <a:pt x="15704" y="4050"/>
                    <a:pt x="15781" y="2785"/>
                  </a:cubicBezTo>
                  <a:cubicBezTo>
                    <a:pt x="15803" y="2532"/>
                    <a:pt x="15638" y="2312"/>
                    <a:pt x="15396" y="2257"/>
                  </a:cubicBezTo>
                  <a:cubicBezTo>
                    <a:pt x="9348" y="927"/>
                    <a:pt x="3409" y="190"/>
                    <a:pt x="1815" y="3"/>
                  </a:cubicBezTo>
                  <a:cubicBezTo>
                    <a:pt x="1799" y="2"/>
                    <a:pt x="1783" y="1"/>
                    <a:pt x="1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6436133" y="2464253"/>
              <a:ext cx="744582" cy="348113"/>
            </a:xfrm>
            <a:custGeom>
              <a:avLst/>
              <a:gdLst/>
              <a:ahLst/>
              <a:cxnLst/>
              <a:rect l="l" t="t" r="r" b="b"/>
              <a:pathLst>
                <a:path w="13935" h="6515" extrusionOk="0">
                  <a:moveTo>
                    <a:pt x="1" y="1"/>
                  </a:moveTo>
                  <a:lnTo>
                    <a:pt x="1" y="1"/>
                  </a:lnTo>
                  <a:cubicBezTo>
                    <a:pt x="980" y="1133"/>
                    <a:pt x="1969" y="2244"/>
                    <a:pt x="2970" y="3355"/>
                  </a:cubicBezTo>
                  <a:cubicBezTo>
                    <a:pt x="3465" y="3916"/>
                    <a:pt x="3971" y="4466"/>
                    <a:pt x="4477" y="5015"/>
                  </a:cubicBezTo>
                  <a:lnTo>
                    <a:pt x="5224" y="5851"/>
                  </a:lnTo>
                  <a:lnTo>
                    <a:pt x="5609" y="6258"/>
                  </a:lnTo>
                  <a:cubicBezTo>
                    <a:pt x="5664" y="6324"/>
                    <a:pt x="5741" y="6423"/>
                    <a:pt x="5851" y="6456"/>
                  </a:cubicBezTo>
                  <a:cubicBezTo>
                    <a:pt x="5928" y="6499"/>
                    <a:pt x="6011" y="6515"/>
                    <a:pt x="6096" y="6515"/>
                  </a:cubicBezTo>
                  <a:cubicBezTo>
                    <a:pt x="6121" y="6515"/>
                    <a:pt x="6146" y="6514"/>
                    <a:pt x="6170" y="6511"/>
                  </a:cubicBezTo>
                  <a:cubicBezTo>
                    <a:pt x="6280" y="6500"/>
                    <a:pt x="6390" y="6445"/>
                    <a:pt x="6456" y="6401"/>
                  </a:cubicBezTo>
                  <a:lnTo>
                    <a:pt x="6698" y="6258"/>
                  </a:lnTo>
                  <a:lnTo>
                    <a:pt x="7182" y="5972"/>
                  </a:lnTo>
                  <a:lnTo>
                    <a:pt x="8150" y="5411"/>
                  </a:lnTo>
                  <a:cubicBezTo>
                    <a:pt x="8799" y="5037"/>
                    <a:pt x="9447" y="4664"/>
                    <a:pt x="10085" y="4279"/>
                  </a:cubicBezTo>
                  <a:lnTo>
                    <a:pt x="12010" y="3135"/>
                  </a:lnTo>
                  <a:lnTo>
                    <a:pt x="13934" y="1980"/>
                  </a:lnTo>
                  <a:lnTo>
                    <a:pt x="11966" y="3058"/>
                  </a:lnTo>
                  <a:lnTo>
                    <a:pt x="10019" y="4158"/>
                  </a:lnTo>
                  <a:cubicBezTo>
                    <a:pt x="9359" y="4521"/>
                    <a:pt x="8722" y="4894"/>
                    <a:pt x="8073" y="5268"/>
                  </a:cubicBezTo>
                  <a:lnTo>
                    <a:pt x="7094" y="5829"/>
                  </a:lnTo>
                  <a:lnTo>
                    <a:pt x="6610" y="6104"/>
                  </a:lnTo>
                  <a:lnTo>
                    <a:pt x="6368" y="6247"/>
                  </a:lnTo>
                  <a:cubicBezTo>
                    <a:pt x="6324" y="6269"/>
                    <a:pt x="6291" y="6291"/>
                    <a:pt x="6258" y="6302"/>
                  </a:cubicBezTo>
                  <a:cubicBezTo>
                    <a:pt x="6225" y="6313"/>
                    <a:pt x="6181" y="6324"/>
                    <a:pt x="6148" y="6335"/>
                  </a:cubicBezTo>
                  <a:cubicBezTo>
                    <a:pt x="6071" y="6335"/>
                    <a:pt x="5994" y="6324"/>
                    <a:pt x="5928" y="6291"/>
                  </a:cubicBezTo>
                  <a:cubicBezTo>
                    <a:pt x="5851" y="6258"/>
                    <a:pt x="5807" y="6214"/>
                    <a:pt x="5741" y="6137"/>
                  </a:cubicBezTo>
                  <a:lnTo>
                    <a:pt x="5356" y="5730"/>
                  </a:lnTo>
                  <a:lnTo>
                    <a:pt x="4598" y="4905"/>
                  </a:lnTo>
                  <a:cubicBezTo>
                    <a:pt x="4092" y="4356"/>
                    <a:pt x="3586" y="3806"/>
                    <a:pt x="3080" y="3267"/>
                  </a:cubicBezTo>
                  <a:cubicBezTo>
                    <a:pt x="2057" y="2167"/>
                    <a:pt x="1035" y="107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6384464" y="2686369"/>
              <a:ext cx="252682" cy="181029"/>
            </a:xfrm>
            <a:custGeom>
              <a:avLst/>
              <a:gdLst/>
              <a:ahLst/>
              <a:cxnLst/>
              <a:rect l="l" t="t" r="r" b="b"/>
              <a:pathLst>
                <a:path w="4729" h="3388" extrusionOk="0">
                  <a:moveTo>
                    <a:pt x="4729" y="1"/>
                  </a:moveTo>
                  <a:lnTo>
                    <a:pt x="4729" y="1"/>
                  </a:lnTo>
                  <a:cubicBezTo>
                    <a:pt x="4520" y="133"/>
                    <a:pt x="4322" y="265"/>
                    <a:pt x="4113" y="386"/>
                  </a:cubicBezTo>
                  <a:lnTo>
                    <a:pt x="3508" y="792"/>
                  </a:lnTo>
                  <a:cubicBezTo>
                    <a:pt x="3101" y="1056"/>
                    <a:pt x="2705" y="1342"/>
                    <a:pt x="2310" y="1617"/>
                  </a:cubicBezTo>
                  <a:cubicBezTo>
                    <a:pt x="1925" y="1903"/>
                    <a:pt x="1529" y="2189"/>
                    <a:pt x="1144" y="2486"/>
                  </a:cubicBezTo>
                  <a:cubicBezTo>
                    <a:pt x="759" y="2772"/>
                    <a:pt x="374" y="3069"/>
                    <a:pt x="0" y="3388"/>
                  </a:cubicBezTo>
                  <a:cubicBezTo>
                    <a:pt x="418" y="3135"/>
                    <a:pt x="825" y="2860"/>
                    <a:pt x="1232" y="2596"/>
                  </a:cubicBezTo>
                  <a:cubicBezTo>
                    <a:pt x="1628" y="2332"/>
                    <a:pt x="2024" y="2046"/>
                    <a:pt x="2419" y="1771"/>
                  </a:cubicBezTo>
                  <a:cubicBezTo>
                    <a:pt x="2815" y="1485"/>
                    <a:pt x="3200" y="1199"/>
                    <a:pt x="3585" y="902"/>
                  </a:cubicBezTo>
                  <a:lnTo>
                    <a:pt x="4168" y="463"/>
                  </a:lnTo>
                  <a:cubicBezTo>
                    <a:pt x="4355" y="309"/>
                    <a:pt x="4542" y="166"/>
                    <a:pt x="4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905638" y="2731038"/>
              <a:ext cx="180442" cy="252736"/>
            </a:xfrm>
            <a:custGeom>
              <a:avLst/>
              <a:gdLst/>
              <a:ahLst/>
              <a:cxnLst/>
              <a:rect l="l" t="t" r="r" b="b"/>
              <a:pathLst>
                <a:path w="3377" h="4730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209"/>
                    <a:pt x="254" y="418"/>
                    <a:pt x="385" y="616"/>
                  </a:cubicBezTo>
                  <a:lnTo>
                    <a:pt x="792" y="1221"/>
                  </a:lnTo>
                  <a:cubicBezTo>
                    <a:pt x="1056" y="1628"/>
                    <a:pt x="1331" y="2024"/>
                    <a:pt x="1617" y="2420"/>
                  </a:cubicBezTo>
                  <a:cubicBezTo>
                    <a:pt x="1903" y="2816"/>
                    <a:pt x="2178" y="3201"/>
                    <a:pt x="2475" y="3585"/>
                  </a:cubicBezTo>
                  <a:cubicBezTo>
                    <a:pt x="2772" y="3970"/>
                    <a:pt x="3069" y="4355"/>
                    <a:pt x="3377" y="4729"/>
                  </a:cubicBezTo>
                  <a:cubicBezTo>
                    <a:pt x="3124" y="4311"/>
                    <a:pt x="2860" y="3904"/>
                    <a:pt x="2596" y="3509"/>
                  </a:cubicBezTo>
                  <a:cubicBezTo>
                    <a:pt x="2321" y="3102"/>
                    <a:pt x="2046" y="2706"/>
                    <a:pt x="1760" y="2310"/>
                  </a:cubicBezTo>
                  <a:cubicBezTo>
                    <a:pt x="1485" y="1914"/>
                    <a:pt x="1199" y="1529"/>
                    <a:pt x="902" y="1144"/>
                  </a:cubicBezTo>
                  <a:lnTo>
                    <a:pt x="462" y="561"/>
                  </a:lnTo>
                  <a:cubicBezTo>
                    <a:pt x="308" y="374"/>
                    <a:pt x="155" y="18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6187622" y="3308047"/>
              <a:ext cx="138123" cy="361417"/>
            </a:xfrm>
            <a:custGeom>
              <a:avLst/>
              <a:gdLst/>
              <a:ahLst/>
              <a:cxnLst/>
              <a:rect l="l" t="t" r="r" b="b"/>
              <a:pathLst>
                <a:path w="2585" h="6764" extrusionOk="0">
                  <a:moveTo>
                    <a:pt x="0" y="1"/>
                  </a:moveTo>
                  <a:cubicBezTo>
                    <a:pt x="286" y="2904"/>
                    <a:pt x="704" y="6258"/>
                    <a:pt x="704" y="6258"/>
                  </a:cubicBezTo>
                  <a:lnTo>
                    <a:pt x="1133" y="6764"/>
                  </a:lnTo>
                  <a:lnTo>
                    <a:pt x="1881" y="6742"/>
                  </a:lnTo>
                  <a:lnTo>
                    <a:pt x="2584" y="1320"/>
                  </a:lnTo>
                  <a:cubicBezTo>
                    <a:pt x="1716" y="902"/>
                    <a:pt x="858" y="440"/>
                    <a:pt x="0" y="1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6205201" y="3636652"/>
              <a:ext cx="149932" cy="89820"/>
            </a:xfrm>
            <a:custGeom>
              <a:avLst/>
              <a:gdLst/>
              <a:ahLst/>
              <a:cxnLst/>
              <a:rect l="l" t="t" r="r" b="b"/>
              <a:pathLst>
                <a:path w="2806" h="1681" extrusionOk="0">
                  <a:moveTo>
                    <a:pt x="375" y="1"/>
                  </a:moveTo>
                  <a:cubicBezTo>
                    <a:pt x="367" y="1"/>
                    <a:pt x="358" y="4"/>
                    <a:pt x="353" y="9"/>
                  </a:cubicBezTo>
                  <a:cubicBezTo>
                    <a:pt x="309" y="75"/>
                    <a:pt x="210" y="240"/>
                    <a:pt x="100" y="383"/>
                  </a:cubicBezTo>
                  <a:cubicBezTo>
                    <a:pt x="1" y="537"/>
                    <a:pt x="78" y="724"/>
                    <a:pt x="122" y="790"/>
                  </a:cubicBezTo>
                  <a:cubicBezTo>
                    <a:pt x="133" y="812"/>
                    <a:pt x="155" y="823"/>
                    <a:pt x="177" y="834"/>
                  </a:cubicBezTo>
                  <a:lnTo>
                    <a:pt x="2629" y="1681"/>
                  </a:lnTo>
                  <a:cubicBezTo>
                    <a:pt x="2629" y="1681"/>
                    <a:pt x="2805" y="1560"/>
                    <a:pt x="2079" y="1087"/>
                  </a:cubicBezTo>
                  <a:cubicBezTo>
                    <a:pt x="1343" y="614"/>
                    <a:pt x="1728" y="493"/>
                    <a:pt x="1475" y="438"/>
                  </a:cubicBezTo>
                  <a:cubicBezTo>
                    <a:pt x="1445" y="432"/>
                    <a:pt x="1413" y="429"/>
                    <a:pt x="1379" y="429"/>
                  </a:cubicBezTo>
                  <a:cubicBezTo>
                    <a:pt x="1228" y="429"/>
                    <a:pt x="1047" y="482"/>
                    <a:pt x="889" y="482"/>
                  </a:cubicBezTo>
                  <a:cubicBezTo>
                    <a:pt x="776" y="482"/>
                    <a:pt x="675" y="455"/>
                    <a:pt x="606" y="361"/>
                  </a:cubicBezTo>
                  <a:cubicBezTo>
                    <a:pt x="485" y="185"/>
                    <a:pt x="419" y="64"/>
                    <a:pt x="397" y="9"/>
                  </a:cubicBezTo>
                  <a:cubicBezTo>
                    <a:pt x="391" y="4"/>
                    <a:pt x="383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5810340" y="3202306"/>
              <a:ext cx="303283" cy="369646"/>
            </a:xfrm>
            <a:custGeom>
              <a:avLst/>
              <a:gdLst/>
              <a:ahLst/>
              <a:cxnLst/>
              <a:rect l="l" t="t" r="r" b="b"/>
              <a:pathLst>
                <a:path w="5676" h="6918" extrusionOk="0">
                  <a:moveTo>
                    <a:pt x="3069" y="0"/>
                  </a:moveTo>
                  <a:cubicBezTo>
                    <a:pt x="1661" y="2672"/>
                    <a:pt x="1" y="6104"/>
                    <a:pt x="1" y="6104"/>
                  </a:cubicBezTo>
                  <a:lnTo>
                    <a:pt x="144" y="6807"/>
                  </a:lnTo>
                  <a:lnTo>
                    <a:pt x="958" y="6917"/>
                  </a:lnTo>
                  <a:lnTo>
                    <a:pt x="5675" y="1298"/>
                  </a:lnTo>
                  <a:cubicBezTo>
                    <a:pt x="4807" y="880"/>
                    <a:pt x="3916" y="462"/>
                    <a:pt x="3069" y="0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5783944" y="3527544"/>
              <a:ext cx="128719" cy="120170"/>
            </a:xfrm>
            <a:custGeom>
              <a:avLst/>
              <a:gdLst/>
              <a:ahLst/>
              <a:cxnLst/>
              <a:rect l="l" t="t" r="r" b="b"/>
              <a:pathLst>
                <a:path w="2409" h="2249" extrusionOk="0">
                  <a:moveTo>
                    <a:pt x="496" y="1"/>
                  </a:moveTo>
                  <a:cubicBezTo>
                    <a:pt x="491" y="1"/>
                    <a:pt x="487" y="2"/>
                    <a:pt x="484" y="6"/>
                  </a:cubicBezTo>
                  <a:cubicBezTo>
                    <a:pt x="418" y="61"/>
                    <a:pt x="286" y="181"/>
                    <a:pt x="143" y="302"/>
                  </a:cubicBezTo>
                  <a:cubicBezTo>
                    <a:pt x="0" y="412"/>
                    <a:pt x="33" y="610"/>
                    <a:pt x="44" y="687"/>
                  </a:cubicBezTo>
                  <a:cubicBezTo>
                    <a:pt x="55" y="709"/>
                    <a:pt x="66" y="731"/>
                    <a:pt x="88" y="742"/>
                  </a:cubicBezTo>
                  <a:lnTo>
                    <a:pt x="2210" y="2249"/>
                  </a:lnTo>
                  <a:cubicBezTo>
                    <a:pt x="2210" y="2249"/>
                    <a:pt x="2408" y="2172"/>
                    <a:pt x="1837" y="1523"/>
                  </a:cubicBezTo>
                  <a:cubicBezTo>
                    <a:pt x="1276" y="874"/>
                    <a:pt x="1672" y="852"/>
                    <a:pt x="1441" y="731"/>
                  </a:cubicBezTo>
                  <a:cubicBezTo>
                    <a:pt x="1210" y="610"/>
                    <a:pt x="737" y="709"/>
                    <a:pt x="638" y="412"/>
                  </a:cubicBezTo>
                  <a:cubicBezTo>
                    <a:pt x="561" y="214"/>
                    <a:pt x="539" y="83"/>
                    <a:pt x="528" y="17"/>
                  </a:cubicBezTo>
                  <a:cubicBezTo>
                    <a:pt x="520" y="9"/>
                    <a:pt x="507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5891449" y="2927880"/>
              <a:ext cx="488373" cy="506006"/>
            </a:xfrm>
            <a:custGeom>
              <a:avLst/>
              <a:gdLst/>
              <a:ahLst/>
              <a:cxnLst/>
              <a:rect l="l" t="t" r="r" b="b"/>
              <a:pathLst>
                <a:path w="9140" h="9470" extrusionOk="0">
                  <a:moveTo>
                    <a:pt x="4883" y="0"/>
                  </a:moveTo>
                  <a:cubicBezTo>
                    <a:pt x="3344" y="1947"/>
                    <a:pt x="1815" y="3893"/>
                    <a:pt x="275" y="5840"/>
                  </a:cubicBezTo>
                  <a:cubicBezTo>
                    <a:pt x="165" y="5983"/>
                    <a:pt x="66" y="6126"/>
                    <a:pt x="44" y="6291"/>
                  </a:cubicBezTo>
                  <a:cubicBezTo>
                    <a:pt x="0" y="6621"/>
                    <a:pt x="308" y="6885"/>
                    <a:pt x="583" y="7083"/>
                  </a:cubicBezTo>
                  <a:lnTo>
                    <a:pt x="2607" y="8512"/>
                  </a:lnTo>
                  <a:cubicBezTo>
                    <a:pt x="3091" y="8864"/>
                    <a:pt x="3586" y="9205"/>
                    <a:pt x="4168" y="9370"/>
                  </a:cubicBezTo>
                  <a:cubicBezTo>
                    <a:pt x="4439" y="9443"/>
                    <a:pt x="4716" y="9470"/>
                    <a:pt x="4997" y="9470"/>
                  </a:cubicBezTo>
                  <a:cubicBezTo>
                    <a:pt x="5783" y="9470"/>
                    <a:pt x="6597" y="9260"/>
                    <a:pt x="7377" y="9260"/>
                  </a:cubicBezTo>
                  <a:cubicBezTo>
                    <a:pt x="7747" y="9260"/>
                    <a:pt x="8110" y="9307"/>
                    <a:pt x="8457" y="9447"/>
                  </a:cubicBezTo>
                  <a:cubicBezTo>
                    <a:pt x="8457" y="9447"/>
                    <a:pt x="9139" y="2321"/>
                    <a:pt x="8677" y="517"/>
                  </a:cubicBezTo>
                  <a:lnTo>
                    <a:pt x="4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5921424" y="2947276"/>
              <a:ext cx="248034" cy="346723"/>
            </a:xfrm>
            <a:custGeom>
              <a:avLst/>
              <a:gdLst/>
              <a:ahLst/>
              <a:cxnLst/>
              <a:rect l="l" t="t" r="r" b="b"/>
              <a:pathLst>
                <a:path w="4642" h="6489" extrusionOk="0">
                  <a:moveTo>
                    <a:pt x="4641" y="0"/>
                  </a:moveTo>
                  <a:cubicBezTo>
                    <a:pt x="4234" y="528"/>
                    <a:pt x="3827" y="1056"/>
                    <a:pt x="3431" y="1584"/>
                  </a:cubicBezTo>
                  <a:lnTo>
                    <a:pt x="2233" y="3179"/>
                  </a:lnTo>
                  <a:cubicBezTo>
                    <a:pt x="1837" y="3717"/>
                    <a:pt x="1441" y="4245"/>
                    <a:pt x="1056" y="4795"/>
                  </a:cubicBezTo>
                  <a:cubicBezTo>
                    <a:pt x="682" y="5345"/>
                    <a:pt x="319" y="5906"/>
                    <a:pt x="0" y="6489"/>
                  </a:cubicBezTo>
                  <a:cubicBezTo>
                    <a:pt x="352" y="5928"/>
                    <a:pt x="726" y="5378"/>
                    <a:pt x="1111" y="4839"/>
                  </a:cubicBezTo>
                  <a:cubicBezTo>
                    <a:pt x="1507" y="4300"/>
                    <a:pt x="1903" y="3772"/>
                    <a:pt x="2299" y="3234"/>
                  </a:cubicBezTo>
                  <a:lnTo>
                    <a:pt x="3486" y="1628"/>
                  </a:lnTo>
                  <a:cubicBezTo>
                    <a:pt x="3871" y="1089"/>
                    <a:pt x="4256" y="550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6217543" y="2554767"/>
              <a:ext cx="112903" cy="165160"/>
            </a:xfrm>
            <a:custGeom>
              <a:avLst/>
              <a:gdLst/>
              <a:ahLst/>
              <a:cxnLst/>
              <a:rect l="l" t="t" r="r" b="b"/>
              <a:pathLst>
                <a:path w="2113" h="3091" extrusionOk="0">
                  <a:moveTo>
                    <a:pt x="177" y="0"/>
                  </a:moveTo>
                  <a:cubicBezTo>
                    <a:pt x="177" y="0"/>
                    <a:pt x="177" y="11"/>
                    <a:pt x="177" y="11"/>
                  </a:cubicBezTo>
                  <a:cubicBezTo>
                    <a:pt x="199" y="165"/>
                    <a:pt x="265" y="1529"/>
                    <a:pt x="1" y="2090"/>
                  </a:cubicBezTo>
                  <a:lnTo>
                    <a:pt x="1694" y="3090"/>
                  </a:lnTo>
                  <a:lnTo>
                    <a:pt x="2112" y="2343"/>
                  </a:lnTo>
                  <a:lnTo>
                    <a:pt x="1694" y="2035"/>
                  </a:lnTo>
                  <a:cubicBezTo>
                    <a:pt x="1694" y="2035"/>
                    <a:pt x="1639" y="1837"/>
                    <a:pt x="1617" y="1595"/>
                  </a:cubicBezTo>
                  <a:cubicBezTo>
                    <a:pt x="1595" y="1430"/>
                    <a:pt x="1584" y="1254"/>
                    <a:pt x="1606" y="1122"/>
                  </a:cubicBezTo>
                  <a:cubicBezTo>
                    <a:pt x="1617" y="1056"/>
                    <a:pt x="1639" y="1001"/>
                    <a:pt x="1672" y="957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6238702" y="2585917"/>
              <a:ext cx="65295" cy="54234"/>
            </a:xfrm>
            <a:custGeom>
              <a:avLst/>
              <a:gdLst/>
              <a:ahLst/>
              <a:cxnLst/>
              <a:rect l="l" t="t" r="r" b="b"/>
              <a:pathLst>
                <a:path w="1222" h="1015" extrusionOk="0">
                  <a:moveTo>
                    <a:pt x="1" y="0"/>
                  </a:moveTo>
                  <a:cubicBezTo>
                    <a:pt x="12" y="43"/>
                    <a:pt x="356" y="1014"/>
                    <a:pt x="1156" y="1014"/>
                  </a:cubicBezTo>
                  <a:cubicBezTo>
                    <a:pt x="1178" y="1014"/>
                    <a:pt x="1199" y="1013"/>
                    <a:pt x="1221" y="1012"/>
                  </a:cubicBezTo>
                  <a:cubicBezTo>
                    <a:pt x="1199" y="847"/>
                    <a:pt x="1188" y="671"/>
                    <a:pt x="1210" y="539"/>
                  </a:cubicBezTo>
                  <a:lnTo>
                    <a:pt x="1210" y="539"/>
                  </a:lnTo>
                  <a:cubicBezTo>
                    <a:pt x="1174" y="543"/>
                    <a:pt x="1120" y="546"/>
                    <a:pt x="1055" y="546"/>
                  </a:cubicBezTo>
                  <a:cubicBezTo>
                    <a:pt x="925" y="546"/>
                    <a:pt x="749" y="532"/>
                    <a:pt x="573" y="473"/>
                  </a:cubicBezTo>
                  <a:cubicBezTo>
                    <a:pt x="353" y="396"/>
                    <a:pt x="133" y="264"/>
                    <a:pt x="1" y="0"/>
                  </a:cubicBez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6152357" y="2663233"/>
              <a:ext cx="232164" cy="294627"/>
            </a:xfrm>
            <a:custGeom>
              <a:avLst/>
              <a:gdLst/>
              <a:ahLst/>
              <a:cxnLst/>
              <a:rect l="l" t="t" r="r" b="b"/>
              <a:pathLst>
                <a:path w="4345" h="5514" extrusionOk="0">
                  <a:moveTo>
                    <a:pt x="1184" y="1"/>
                  </a:moveTo>
                  <a:cubicBezTo>
                    <a:pt x="294" y="1"/>
                    <a:pt x="60" y="1414"/>
                    <a:pt x="209" y="2215"/>
                  </a:cubicBezTo>
                  <a:cubicBezTo>
                    <a:pt x="363" y="3040"/>
                    <a:pt x="0" y="4953"/>
                    <a:pt x="0" y="4953"/>
                  </a:cubicBezTo>
                  <a:cubicBezTo>
                    <a:pt x="1411" y="5419"/>
                    <a:pt x="2489" y="5513"/>
                    <a:pt x="3129" y="5513"/>
                  </a:cubicBezTo>
                  <a:cubicBezTo>
                    <a:pt x="3562" y="5513"/>
                    <a:pt x="3794" y="5470"/>
                    <a:pt x="3794" y="5470"/>
                  </a:cubicBezTo>
                  <a:lnTo>
                    <a:pt x="3607" y="4415"/>
                  </a:lnTo>
                  <a:cubicBezTo>
                    <a:pt x="3607" y="4415"/>
                    <a:pt x="4344" y="1423"/>
                    <a:pt x="4234" y="1115"/>
                  </a:cubicBezTo>
                  <a:cubicBezTo>
                    <a:pt x="4135" y="808"/>
                    <a:pt x="3057" y="115"/>
                    <a:pt x="3057" y="115"/>
                  </a:cubicBezTo>
                  <a:cubicBezTo>
                    <a:pt x="3057" y="115"/>
                    <a:pt x="2969" y="753"/>
                    <a:pt x="2815" y="841"/>
                  </a:cubicBezTo>
                  <a:cubicBezTo>
                    <a:pt x="2808" y="846"/>
                    <a:pt x="2797" y="848"/>
                    <a:pt x="2783" y="848"/>
                  </a:cubicBezTo>
                  <a:cubicBezTo>
                    <a:pt x="2525" y="848"/>
                    <a:pt x="1265" y="5"/>
                    <a:pt x="1265" y="5"/>
                  </a:cubicBezTo>
                  <a:cubicBezTo>
                    <a:pt x="1237" y="2"/>
                    <a:pt x="1210" y="1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363305" y="2704589"/>
              <a:ext cx="15923" cy="44723"/>
            </a:xfrm>
            <a:custGeom>
              <a:avLst/>
              <a:gdLst/>
              <a:ahLst/>
              <a:cxnLst/>
              <a:rect l="l" t="t" r="r" b="b"/>
              <a:pathLst>
                <a:path w="298" h="837" extrusionOk="0">
                  <a:moveTo>
                    <a:pt x="0" y="1"/>
                  </a:moveTo>
                  <a:lnTo>
                    <a:pt x="0" y="1"/>
                  </a:lnTo>
                  <a:cubicBezTo>
                    <a:pt x="55" y="133"/>
                    <a:pt x="110" y="264"/>
                    <a:pt x="154" y="407"/>
                  </a:cubicBezTo>
                  <a:cubicBezTo>
                    <a:pt x="176" y="473"/>
                    <a:pt x="187" y="550"/>
                    <a:pt x="209" y="616"/>
                  </a:cubicBezTo>
                  <a:cubicBezTo>
                    <a:pt x="231" y="682"/>
                    <a:pt x="231" y="759"/>
                    <a:pt x="253" y="836"/>
                  </a:cubicBezTo>
                  <a:cubicBezTo>
                    <a:pt x="297" y="682"/>
                    <a:pt x="286" y="528"/>
                    <a:pt x="242" y="385"/>
                  </a:cubicBezTo>
                  <a:cubicBezTo>
                    <a:pt x="220" y="308"/>
                    <a:pt x="187" y="231"/>
                    <a:pt x="143" y="177"/>
                  </a:cubicBezTo>
                  <a:cubicBezTo>
                    <a:pt x="110" y="111"/>
                    <a:pt x="55" y="4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6199911" y="2704001"/>
              <a:ext cx="353242" cy="217150"/>
            </a:xfrm>
            <a:custGeom>
              <a:avLst/>
              <a:gdLst/>
              <a:ahLst/>
              <a:cxnLst/>
              <a:rect l="l" t="t" r="r" b="b"/>
              <a:pathLst>
                <a:path w="6611" h="4064" extrusionOk="0">
                  <a:moveTo>
                    <a:pt x="914" y="1"/>
                  </a:moveTo>
                  <a:cubicBezTo>
                    <a:pt x="826" y="133"/>
                    <a:pt x="738" y="264"/>
                    <a:pt x="661" y="407"/>
                  </a:cubicBezTo>
                  <a:cubicBezTo>
                    <a:pt x="463" y="748"/>
                    <a:pt x="298" y="1111"/>
                    <a:pt x="1" y="1375"/>
                  </a:cubicBezTo>
                  <a:cubicBezTo>
                    <a:pt x="826" y="2891"/>
                    <a:pt x="2311" y="4063"/>
                    <a:pt x="3911" y="4063"/>
                  </a:cubicBezTo>
                  <a:cubicBezTo>
                    <a:pt x="4806" y="4063"/>
                    <a:pt x="5738" y="3696"/>
                    <a:pt x="6610" y="2816"/>
                  </a:cubicBezTo>
                  <a:cubicBezTo>
                    <a:pt x="6533" y="2684"/>
                    <a:pt x="6412" y="2519"/>
                    <a:pt x="6302" y="2376"/>
                  </a:cubicBezTo>
                  <a:cubicBezTo>
                    <a:pt x="5775" y="2695"/>
                    <a:pt x="5227" y="2835"/>
                    <a:pt x="4689" y="2835"/>
                  </a:cubicBezTo>
                  <a:cubicBezTo>
                    <a:pt x="3148" y="2835"/>
                    <a:pt x="1687" y="1685"/>
                    <a:pt x="1035" y="275"/>
                  </a:cubicBezTo>
                  <a:cubicBezTo>
                    <a:pt x="991" y="166"/>
                    <a:pt x="947" y="78"/>
                    <a:pt x="914" y="1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6533699" y="2798362"/>
              <a:ext cx="81271" cy="57867"/>
            </a:xfrm>
            <a:custGeom>
              <a:avLst/>
              <a:gdLst/>
              <a:ahLst/>
              <a:cxnLst/>
              <a:rect l="l" t="t" r="r" b="b"/>
              <a:pathLst>
                <a:path w="1521" h="1083" extrusionOk="0">
                  <a:moveTo>
                    <a:pt x="543" y="1"/>
                  </a:moveTo>
                  <a:cubicBezTo>
                    <a:pt x="514" y="1"/>
                    <a:pt x="479" y="14"/>
                    <a:pt x="440" y="49"/>
                  </a:cubicBezTo>
                  <a:cubicBezTo>
                    <a:pt x="264" y="214"/>
                    <a:pt x="55" y="522"/>
                    <a:pt x="0" y="808"/>
                  </a:cubicBezTo>
                  <a:cubicBezTo>
                    <a:pt x="77" y="907"/>
                    <a:pt x="165" y="995"/>
                    <a:pt x="253" y="1083"/>
                  </a:cubicBezTo>
                  <a:cubicBezTo>
                    <a:pt x="649" y="984"/>
                    <a:pt x="1078" y="1017"/>
                    <a:pt x="1463" y="863"/>
                  </a:cubicBezTo>
                  <a:cubicBezTo>
                    <a:pt x="1485" y="852"/>
                    <a:pt x="1496" y="830"/>
                    <a:pt x="1441" y="808"/>
                  </a:cubicBezTo>
                  <a:cubicBezTo>
                    <a:pt x="1418" y="803"/>
                    <a:pt x="1367" y="801"/>
                    <a:pt x="1310" y="801"/>
                  </a:cubicBezTo>
                  <a:cubicBezTo>
                    <a:pt x="1230" y="801"/>
                    <a:pt x="1139" y="806"/>
                    <a:pt x="1100" y="819"/>
                  </a:cubicBezTo>
                  <a:cubicBezTo>
                    <a:pt x="1188" y="764"/>
                    <a:pt x="1518" y="665"/>
                    <a:pt x="1518" y="555"/>
                  </a:cubicBezTo>
                  <a:cubicBezTo>
                    <a:pt x="1521" y="528"/>
                    <a:pt x="1493" y="517"/>
                    <a:pt x="1450" y="517"/>
                  </a:cubicBezTo>
                  <a:cubicBezTo>
                    <a:pt x="1317" y="517"/>
                    <a:pt x="1032" y="615"/>
                    <a:pt x="990" y="632"/>
                  </a:cubicBezTo>
                  <a:cubicBezTo>
                    <a:pt x="1067" y="566"/>
                    <a:pt x="1441" y="423"/>
                    <a:pt x="1408" y="302"/>
                  </a:cubicBezTo>
                  <a:cubicBezTo>
                    <a:pt x="1401" y="280"/>
                    <a:pt x="1379" y="271"/>
                    <a:pt x="1348" y="271"/>
                  </a:cubicBezTo>
                  <a:cubicBezTo>
                    <a:pt x="1219" y="271"/>
                    <a:pt x="933" y="416"/>
                    <a:pt x="880" y="434"/>
                  </a:cubicBezTo>
                  <a:cubicBezTo>
                    <a:pt x="924" y="412"/>
                    <a:pt x="1320" y="181"/>
                    <a:pt x="1265" y="137"/>
                  </a:cubicBezTo>
                  <a:cubicBezTo>
                    <a:pt x="1245" y="121"/>
                    <a:pt x="1220" y="114"/>
                    <a:pt x="1191" y="114"/>
                  </a:cubicBezTo>
                  <a:cubicBezTo>
                    <a:pt x="1020" y="114"/>
                    <a:pt x="722" y="356"/>
                    <a:pt x="581" y="356"/>
                  </a:cubicBezTo>
                  <a:cubicBezTo>
                    <a:pt x="565" y="356"/>
                    <a:pt x="551" y="353"/>
                    <a:pt x="539" y="346"/>
                  </a:cubicBezTo>
                  <a:cubicBezTo>
                    <a:pt x="407" y="269"/>
                    <a:pt x="638" y="126"/>
                    <a:pt x="638" y="71"/>
                  </a:cubicBezTo>
                  <a:cubicBezTo>
                    <a:pt x="638" y="56"/>
                    <a:pt x="603" y="1"/>
                    <a:pt x="543" y="1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6175279" y="2682842"/>
              <a:ext cx="146939" cy="161099"/>
            </a:xfrm>
            <a:custGeom>
              <a:avLst/>
              <a:gdLst/>
              <a:ahLst/>
              <a:cxnLst/>
              <a:rect l="l" t="t" r="r" b="b"/>
              <a:pathLst>
                <a:path w="2750" h="3015" extrusionOk="0">
                  <a:moveTo>
                    <a:pt x="1158" y="1"/>
                  </a:moveTo>
                  <a:cubicBezTo>
                    <a:pt x="1157" y="1"/>
                    <a:pt x="1156" y="1"/>
                    <a:pt x="1155" y="1"/>
                  </a:cubicBezTo>
                  <a:cubicBezTo>
                    <a:pt x="836" y="12"/>
                    <a:pt x="0" y="902"/>
                    <a:pt x="0" y="902"/>
                  </a:cubicBezTo>
                  <a:cubicBezTo>
                    <a:pt x="319" y="2156"/>
                    <a:pt x="1243" y="3014"/>
                    <a:pt x="1243" y="3014"/>
                  </a:cubicBezTo>
                  <a:cubicBezTo>
                    <a:pt x="1256" y="3014"/>
                    <a:pt x="1269" y="3015"/>
                    <a:pt x="1282" y="3015"/>
                  </a:cubicBezTo>
                  <a:cubicBezTo>
                    <a:pt x="1997" y="3015"/>
                    <a:pt x="2749" y="2156"/>
                    <a:pt x="2749" y="2156"/>
                  </a:cubicBezTo>
                  <a:cubicBezTo>
                    <a:pt x="2333" y="1860"/>
                    <a:pt x="1490" y="1"/>
                    <a:pt x="1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6180569" y="2748083"/>
              <a:ext cx="61715" cy="96392"/>
            </a:xfrm>
            <a:custGeom>
              <a:avLst/>
              <a:gdLst/>
              <a:ahLst/>
              <a:cxnLst/>
              <a:rect l="l" t="t" r="r" b="b"/>
              <a:pathLst>
                <a:path w="1155" h="1804" extrusionOk="0">
                  <a:moveTo>
                    <a:pt x="0" y="0"/>
                  </a:moveTo>
                  <a:lnTo>
                    <a:pt x="0" y="0"/>
                  </a:lnTo>
                  <a:cubicBezTo>
                    <a:pt x="55" y="165"/>
                    <a:pt x="121" y="341"/>
                    <a:pt x="198" y="506"/>
                  </a:cubicBezTo>
                  <a:cubicBezTo>
                    <a:pt x="275" y="671"/>
                    <a:pt x="352" y="825"/>
                    <a:pt x="451" y="979"/>
                  </a:cubicBezTo>
                  <a:cubicBezTo>
                    <a:pt x="539" y="1133"/>
                    <a:pt x="638" y="1287"/>
                    <a:pt x="759" y="1430"/>
                  </a:cubicBezTo>
                  <a:cubicBezTo>
                    <a:pt x="869" y="1573"/>
                    <a:pt x="1001" y="1705"/>
                    <a:pt x="1155" y="1804"/>
                  </a:cubicBezTo>
                  <a:cubicBezTo>
                    <a:pt x="1023" y="1683"/>
                    <a:pt x="913" y="1540"/>
                    <a:pt x="814" y="1386"/>
                  </a:cubicBezTo>
                  <a:cubicBezTo>
                    <a:pt x="715" y="1243"/>
                    <a:pt x="616" y="1089"/>
                    <a:pt x="528" y="935"/>
                  </a:cubicBezTo>
                  <a:cubicBezTo>
                    <a:pt x="341" y="627"/>
                    <a:pt x="176" y="30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6281608" y="2738679"/>
              <a:ext cx="41196" cy="58829"/>
            </a:xfrm>
            <a:custGeom>
              <a:avLst/>
              <a:gdLst/>
              <a:ahLst/>
              <a:cxnLst/>
              <a:rect l="l" t="t" r="r" b="b"/>
              <a:pathLst>
                <a:path w="771" h="1101" extrusionOk="0">
                  <a:moveTo>
                    <a:pt x="1" y="0"/>
                  </a:moveTo>
                  <a:cubicBezTo>
                    <a:pt x="89" y="209"/>
                    <a:pt x="199" y="407"/>
                    <a:pt x="320" y="605"/>
                  </a:cubicBezTo>
                  <a:cubicBezTo>
                    <a:pt x="374" y="693"/>
                    <a:pt x="440" y="781"/>
                    <a:pt x="517" y="869"/>
                  </a:cubicBezTo>
                  <a:cubicBezTo>
                    <a:pt x="594" y="957"/>
                    <a:pt x="671" y="1045"/>
                    <a:pt x="770" y="1100"/>
                  </a:cubicBezTo>
                  <a:cubicBezTo>
                    <a:pt x="704" y="1012"/>
                    <a:pt x="638" y="924"/>
                    <a:pt x="572" y="825"/>
                  </a:cubicBezTo>
                  <a:lnTo>
                    <a:pt x="396" y="550"/>
                  </a:lnTo>
                  <a:cubicBezTo>
                    <a:pt x="265" y="363"/>
                    <a:pt x="144" y="1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6203437" y="2441384"/>
              <a:ext cx="149344" cy="174083"/>
            </a:xfrm>
            <a:custGeom>
              <a:avLst/>
              <a:gdLst/>
              <a:ahLst/>
              <a:cxnLst/>
              <a:rect l="l" t="t" r="r" b="b"/>
              <a:pathLst>
                <a:path w="2795" h="3258" extrusionOk="0">
                  <a:moveTo>
                    <a:pt x="1681" y="1"/>
                  </a:moveTo>
                  <a:cubicBezTo>
                    <a:pt x="1397" y="1"/>
                    <a:pt x="1093" y="89"/>
                    <a:pt x="826" y="297"/>
                  </a:cubicBezTo>
                  <a:cubicBezTo>
                    <a:pt x="507" y="550"/>
                    <a:pt x="408" y="1034"/>
                    <a:pt x="408" y="1473"/>
                  </a:cubicBezTo>
                  <a:cubicBezTo>
                    <a:pt x="386" y="1462"/>
                    <a:pt x="375" y="1451"/>
                    <a:pt x="364" y="1451"/>
                  </a:cubicBezTo>
                  <a:cubicBezTo>
                    <a:pt x="342" y="1444"/>
                    <a:pt x="320" y="1441"/>
                    <a:pt x="298" y="1441"/>
                  </a:cubicBezTo>
                  <a:cubicBezTo>
                    <a:pt x="187" y="1441"/>
                    <a:pt x="82" y="1526"/>
                    <a:pt x="45" y="1627"/>
                  </a:cubicBezTo>
                  <a:cubicBezTo>
                    <a:pt x="1" y="1726"/>
                    <a:pt x="23" y="1847"/>
                    <a:pt x="67" y="1935"/>
                  </a:cubicBezTo>
                  <a:cubicBezTo>
                    <a:pt x="111" y="2012"/>
                    <a:pt x="188" y="2089"/>
                    <a:pt x="265" y="2122"/>
                  </a:cubicBezTo>
                  <a:cubicBezTo>
                    <a:pt x="287" y="2133"/>
                    <a:pt x="386" y="2155"/>
                    <a:pt x="452" y="2155"/>
                  </a:cubicBezTo>
                  <a:cubicBezTo>
                    <a:pt x="496" y="2441"/>
                    <a:pt x="628" y="2727"/>
                    <a:pt x="848" y="2925"/>
                  </a:cubicBezTo>
                  <a:cubicBezTo>
                    <a:pt x="1077" y="3145"/>
                    <a:pt x="1366" y="3258"/>
                    <a:pt x="1673" y="3258"/>
                  </a:cubicBezTo>
                  <a:cubicBezTo>
                    <a:pt x="1734" y="3258"/>
                    <a:pt x="1797" y="3253"/>
                    <a:pt x="1859" y="3244"/>
                  </a:cubicBezTo>
                  <a:cubicBezTo>
                    <a:pt x="2145" y="3200"/>
                    <a:pt x="2585" y="3046"/>
                    <a:pt x="2706" y="2760"/>
                  </a:cubicBezTo>
                  <a:cubicBezTo>
                    <a:pt x="2739" y="2683"/>
                    <a:pt x="2739" y="2595"/>
                    <a:pt x="2750" y="2518"/>
                  </a:cubicBezTo>
                  <a:lnTo>
                    <a:pt x="2750" y="2452"/>
                  </a:lnTo>
                  <a:cubicBezTo>
                    <a:pt x="2761" y="2276"/>
                    <a:pt x="2772" y="2078"/>
                    <a:pt x="2783" y="1891"/>
                  </a:cubicBezTo>
                  <a:cubicBezTo>
                    <a:pt x="2794" y="1429"/>
                    <a:pt x="2761" y="957"/>
                    <a:pt x="2629" y="550"/>
                  </a:cubicBezTo>
                  <a:cubicBezTo>
                    <a:pt x="2528" y="225"/>
                    <a:pt x="2132" y="1"/>
                    <a:pt x="1681" y="1"/>
                  </a:cubicBezTo>
                  <a:close/>
                </a:path>
              </a:pathLst>
            </a:custGeom>
            <a:solidFill>
              <a:srgbClr val="CC6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6330979" y="2541783"/>
              <a:ext cx="21213" cy="31258"/>
            </a:xfrm>
            <a:custGeom>
              <a:avLst/>
              <a:gdLst/>
              <a:ahLst/>
              <a:cxnLst/>
              <a:rect l="l" t="t" r="r" b="b"/>
              <a:pathLst>
                <a:path w="397" h="585" extrusionOk="0">
                  <a:moveTo>
                    <a:pt x="300" y="1"/>
                  </a:moveTo>
                  <a:cubicBezTo>
                    <a:pt x="153" y="1"/>
                    <a:pt x="22" y="118"/>
                    <a:pt x="11" y="276"/>
                  </a:cubicBezTo>
                  <a:cubicBezTo>
                    <a:pt x="0" y="441"/>
                    <a:pt x="121" y="573"/>
                    <a:pt x="286" y="584"/>
                  </a:cubicBezTo>
                  <a:cubicBezTo>
                    <a:pt x="319" y="584"/>
                    <a:pt x="341" y="584"/>
                    <a:pt x="363" y="573"/>
                  </a:cubicBezTo>
                  <a:cubicBezTo>
                    <a:pt x="374" y="397"/>
                    <a:pt x="385" y="199"/>
                    <a:pt x="396" y="12"/>
                  </a:cubicBezTo>
                  <a:cubicBezTo>
                    <a:pt x="374" y="1"/>
                    <a:pt x="352" y="1"/>
                    <a:pt x="319" y="1"/>
                  </a:cubicBezTo>
                  <a:cubicBezTo>
                    <a:pt x="313" y="1"/>
                    <a:pt x="306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6252808" y="2537081"/>
              <a:ext cx="32380" cy="31258"/>
            </a:xfrm>
            <a:custGeom>
              <a:avLst/>
              <a:gdLst/>
              <a:ahLst/>
              <a:cxnLst/>
              <a:rect l="l" t="t" r="r" b="b"/>
              <a:pathLst>
                <a:path w="606" h="585" extrusionOk="0">
                  <a:moveTo>
                    <a:pt x="300" y="1"/>
                  </a:moveTo>
                  <a:cubicBezTo>
                    <a:pt x="154" y="1"/>
                    <a:pt x="22" y="118"/>
                    <a:pt x="12" y="276"/>
                  </a:cubicBezTo>
                  <a:cubicBezTo>
                    <a:pt x="1" y="441"/>
                    <a:pt x="122" y="573"/>
                    <a:pt x="287" y="584"/>
                  </a:cubicBezTo>
                  <a:cubicBezTo>
                    <a:pt x="294" y="585"/>
                    <a:pt x="301" y="585"/>
                    <a:pt x="307" y="585"/>
                  </a:cubicBezTo>
                  <a:cubicBezTo>
                    <a:pt x="463" y="585"/>
                    <a:pt x="595" y="467"/>
                    <a:pt x="606" y="309"/>
                  </a:cubicBezTo>
                  <a:cubicBezTo>
                    <a:pt x="606" y="144"/>
                    <a:pt x="485" y="1"/>
                    <a:pt x="320" y="1"/>
                  </a:cubicBezTo>
                  <a:cubicBezTo>
                    <a:pt x="313" y="1"/>
                    <a:pt x="307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6325102" y="2516509"/>
              <a:ext cx="9458" cy="18327"/>
            </a:xfrm>
            <a:custGeom>
              <a:avLst/>
              <a:gdLst/>
              <a:ahLst/>
              <a:cxnLst/>
              <a:rect l="l" t="t" r="r" b="b"/>
              <a:pathLst>
                <a:path w="177" h="343" extrusionOk="0">
                  <a:moveTo>
                    <a:pt x="91" y="0"/>
                  </a:moveTo>
                  <a:cubicBezTo>
                    <a:pt x="50" y="0"/>
                    <a:pt x="11" y="74"/>
                    <a:pt x="0" y="166"/>
                  </a:cubicBezTo>
                  <a:cubicBezTo>
                    <a:pt x="0" y="265"/>
                    <a:pt x="33" y="342"/>
                    <a:pt x="77" y="342"/>
                  </a:cubicBezTo>
                  <a:cubicBezTo>
                    <a:pt x="121" y="342"/>
                    <a:pt x="165" y="276"/>
                    <a:pt x="176" y="177"/>
                  </a:cubicBezTo>
                  <a:cubicBezTo>
                    <a:pt x="176" y="78"/>
                    <a:pt x="143" y="1"/>
                    <a:pt x="99" y="1"/>
                  </a:cubicBezTo>
                  <a:cubicBezTo>
                    <a:pt x="97" y="1"/>
                    <a:pt x="94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6329216" y="2513036"/>
              <a:ext cx="10633" cy="7107"/>
            </a:xfrm>
            <a:custGeom>
              <a:avLst/>
              <a:gdLst/>
              <a:ahLst/>
              <a:cxnLst/>
              <a:rect l="l" t="t" r="r" b="b"/>
              <a:pathLst>
                <a:path w="199" h="133" extrusionOk="0">
                  <a:moveTo>
                    <a:pt x="176" y="0"/>
                  </a:moveTo>
                  <a:lnTo>
                    <a:pt x="176" y="11"/>
                  </a:lnTo>
                  <a:cubicBezTo>
                    <a:pt x="143" y="44"/>
                    <a:pt x="88" y="66"/>
                    <a:pt x="44" y="66"/>
                  </a:cubicBezTo>
                  <a:lnTo>
                    <a:pt x="33" y="66"/>
                  </a:lnTo>
                  <a:cubicBezTo>
                    <a:pt x="11" y="66"/>
                    <a:pt x="0" y="88"/>
                    <a:pt x="0" y="99"/>
                  </a:cubicBezTo>
                  <a:cubicBezTo>
                    <a:pt x="11" y="121"/>
                    <a:pt x="22" y="132"/>
                    <a:pt x="44" y="132"/>
                  </a:cubicBezTo>
                  <a:cubicBezTo>
                    <a:pt x="77" y="121"/>
                    <a:pt x="110" y="110"/>
                    <a:pt x="132" y="88"/>
                  </a:cubicBezTo>
                  <a:cubicBezTo>
                    <a:pt x="165" y="66"/>
                    <a:pt x="176" y="44"/>
                    <a:pt x="198" y="22"/>
                  </a:cubicBezTo>
                  <a:cubicBezTo>
                    <a:pt x="198" y="11"/>
                    <a:pt x="198" y="11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6285722" y="2514158"/>
              <a:ext cx="9458" cy="18327"/>
            </a:xfrm>
            <a:custGeom>
              <a:avLst/>
              <a:gdLst/>
              <a:ahLst/>
              <a:cxnLst/>
              <a:rect l="l" t="t" r="r" b="b"/>
              <a:pathLst>
                <a:path w="177" h="343" extrusionOk="0">
                  <a:moveTo>
                    <a:pt x="91" y="0"/>
                  </a:moveTo>
                  <a:cubicBezTo>
                    <a:pt x="50" y="0"/>
                    <a:pt x="11" y="74"/>
                    <a:pt x="1" y="166"/>
                  </a:cubicBezTo>
                  <a:cubicBezTo>
                    <a:pt x="1" y="265"/>
                    <a:pt x="34" y="342"/>
                    <a:pt x="78" y="342"/>
                  </a:cubicBezTo>
                  <a:cubicBezTo>
                    <a:pt x="122" y="342"/>
                    <a:pt x="166" y="276"/>
                    <a:pt x="177" y="177"/>
                  </a:cubicBezTo>
                  <a:cubicBezTo>
                    <a:pt x="177" y="78"/>
                    <a:pt x="144" y="1"/>
                    <a:pt x="100" y="1"/>
                  </a:cubicBezTo>
                  <a:cubicBezTo>
                    <a:pt x="97" y="1"/>
                    <a:pt x="94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6281608" y="2509510"/>
              <a:ext cx="10045" cy="8282"/>
            </a:xfrm>
            <a:custGeom>
              <a:avLst/>
              <a:gdLst/>
              <a:ahLst/>
              <a:cxnLst/>
              <a:rect l="l" t="t" r="r" b="b"/>
              <a:pathLst>
                <a:path w="188" h="155" extrusionOk="0">
                  <a:moveTo>
                    <a:pt x="12" y="1"/>
                  </a:moveTo>
                  <a:cubicBezTo>
                    <a:pt x="1" y="12"/>
                    <a:pt x="1" y="12"/>
                    <a:pt x="1" y="23"/>
                  </a:cubicBezTo>
                  <a:cubicBezTo>
                    <a:pt x="23" y="45"/>
                    <a:pt x="34" y="77"/>
                    <a:pt x="56" y="99"/>
                  </a:cubicBezTo>
                  <a:cubicBezTo>
                    <a:pt x="78" y="121"/>
                    <a:pt x="111" y="143"/>
                    <a:pt x="144" y="143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77" y="154"/>
                    <a:pt x="188" y="132"/>
                    <a:pt x="188" y="121"/>
                  </a:cubicBezTo>
                  <a:cubicBezTo>
                    <a:pt x="188" y="99"/>
                    <a:pt x="177" y="88"/>
                    <a:pt x="155" y="88"/>
                  </a:cubicBezTo>
                  <a:cubicBezTo>
                    <a:pt x="111" y="88"/>
                    <a:pt x="56" y="55"/>
                    <a:pt x="23" y="12"/>
                  </a:cubicBezTo>
                  <a:cubicBezTo>
                    <a:pt x="23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6291600" y="2551828"/>
              <a:ext cx="34143" cy="11969"/>
            </a:xfrm>
            <a:custGeom>
              <a:avLst/>
              <a:gdLst/>
              <a:ahLst/>
              <a:cxnLst/>
              <a:rect l="l" t="t" r="r" b="b"/>
              <a:pathLst>
                <a:path w="639" h="224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22"/>
                    <a:pt x="34" y="44"/>
                    <a:pt x="45" y="77"/>
                  </a:cubicBezTo>
                  <a:cubicBezTo>
                    <a:pt x="67" y="99"/>
                    <a:pt x="89" y="121"/>
                    <a:pt x="122" y="143"/>
                  </a:cubicBezTo>
                  <a:cubicBezTo>
                    <a:pt x="166" y="187"/>
                    <a:pt x="231" y="220"/>
                    <a:pt x="308" y="220"/>
                  </a:cubicBezTo>
                  <a:cubicBezTo>
                    <a:pt x="320" y="222"/>
                    <a:pt x="332" y="223"/>
                    <a:pt x="343" y="223"/>
                  </a:cubicBezTo>
                  <a:cubicBezTo>
                    <a:pt x="397" y="223"/>
                    <a:pt x="450" y="203"/>
                    <a:pt x="495" y="176"/>
                  </a:cubicBezTo>
                  <a:cubicBezTo>
                    <a:pt x="550" y="132"/>
                    <a:pt x="605" y="88"/>
                    <a:pt x="638" y="33"/>
                  </a:cubicBezTo>
                  <a:lnTo>
                    <a:pt x="638" y="33"/>
                  </a:lnTo>
                  <a:cubicBezTo>
                    <a:pt x="583" y="77"/>
                    <a:pt x="528" y="110"/>
                    <a:pt x="473" y="132"/>
                  </a:cubicBezTo>
                  <a:cubicBezTo>
                    <a:pt x="418" y="165"/>
                    <a:pt x="363" y="176"/>
                    <a:pt x="308" y="176"/>
                  </a:cubicBezTo>
                  <a:cubicBezTo>
                    <a:pt x="253" y="165"/>
                    <a:pt x="187" y="143"/>
                    <a:pt x="144" y="110"/>
                  </a:cubicBezTo>
                  <a:cubicBezTo>
                    <a:pt x="111" y="99"/>
                    <a:pt x="89" y="77"/>
                    <a:pt x="67" y="55"/>
                  </a:cubicBezTo>
                  <a:cubicBezTo>
                    <a:pt x="45" y="33"/>
                    <a:pt x="23" y="1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6302767" y="2568873"/>
              <a:ext cx="9458" cy="1817"/>
            </a:xfrm>
            <a:custGeom>
              <a:avLst/>
              <a:gdLst/>
              <a:ahLst/>
              <a:cxnLst/>
              <a:rect l="l" t="t" r="r" b="b"/>
              <a:pathLst>
                <a:path w="177" h="34" extrusionOk="0">
                  <a:moveTo>
                    <a:pt x="0" y="0"/>
                  </a:moveTo>
                  <a:cubicBezTo>
                    <a:pt x="22" y="22"/>
                    <a:pt x="55" y="33"/>
                    <a:pt x="88" y="33"/>
                  </a:cubicBezTo>
                  <a:cubicBezTo>
                    <a:pt x="121" y="33"/>
                    <a:pt x="154" y="33"/>
                    <a:pt x="176" y="11"/>
                  </a:cubicBezTo>
                  <a:lnTo>
                    <a:pt x="88" y="11"/>
                  </a:lnTo>
                  <a:cubicBezTo>
                    <a:pt x="55" y="11"/>
                    <a:pt x="3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6273967" y="2488351"/>
              <a:ext cx="27678" cy="12984"/>
            </a:xfrm>
            <a:custGeom>
              <a:avLst/>
              <a:gdLst/>
              <a:ahLst/>
              <a:cxnLst/>
              <a:rect l="l" t="t" r="r" b="b"/>
              <a:pathLst>
                <a:path w="518" h="243" extrusionOk="0">
                  <a:moveTo>
                    <a:pt x="375" y="1"/>
                  </a:moveTo>
                  <a:cubicBezTo>
                    <a:pt x="320" y="1"/>
                    <a:pt x="276" y="1"/>
                    <a:pt x="232" y="12"/>
                  </a:cubicBezTo>
                  <a:cubicBezTo>
                    <a:pt x="188" y="23"/>
                    <a:pt x="144" y="56"/>
                    <a:pt x="100" y="78"/>
                  </a:cubicBezTo>
                  <a:cubicBezTo>
                    <a:pt x="67" y="111"/>
                    <a:pt x="34" y="144"/>
                    <a:pt x="12" y="177"/>
                  </a:cubicBezTo>
                  <a:cubicBezTo>
                    <a:pt x="1" y="199"/>
                    <a:pt x="1" y="221"/>
                    <a:pt x="23" y="243"/>
                  </a:cubicBezTo>
                  <a:cubicBezTo>
                    <a:pt x="45" y="243"/>
                    <a:pt x="56" y="243"/>
                    <a:pt x="67" y="232"/>
                  </a:cubicBezTo>
                  <a:lnTo>
                    <a:pt x="78" y="232"/>
                  </a:lnTo>
                  <a:cubicBezTo>
                    <a:pt x="100" y="210"/>
                    <a:pt x="133" y="188"/>
                    <a:pt x="166" y="166"/>
                  </a:cubicBezTo>
                  <a:cubicBezTo>
                    <a:pt x="188" y="155"/>
                    <a:pt x="221" y="144"/>
                    <a:pt x="254" y="144"/>
                  </a:cubicBezTo>
                  <a:cubicBezTo>
                    <a:pt x="287" y="133"/>
                    <a:pt x="320" y="133"/>
                    <a:pt x="364" y="133"/>
                  </a:cubicBezTo>
                  <a:cubicBezTo>
                    <a:pt x="386" y="133"/>
                    <a:pt x="408" y="137"/>
                    <a:pt x="430" y="137"/>
                  </a:cubicBezTo>
                  <a:cubicBezTo>
                    <a:pt x="441" y="137"/>
                    <a:pt x="452" y="136"/>
                    <a:pt x="463" y="133"/>
                  </a:cubicBezTo>
                  <a:lnTo>
                    <a:pt x="474" y="133"/>
                  </a:lnTo>
                  <a:cubicBezTo>
                    <a:pt x="496" y="133"/>
                    <a:pt x="517" y="111"/>
                    <a:pt x="507" y="89"/>
                  </a:cubicBezTo>
                  <a:cubicBezTo>
                    <a:pt x="507" y="78"/>
                    <a:pt x="507" y="67"/>
                    <a:pt x="496" y="56"/>
                  </a:cubicBezTo>
                  <a:cubicBezTo>
                    <a:pt x="463" y="23"/>
                    <a:pt x="419" y="12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6322163" y="2490702"/>
              <a:ext cx="27090" cy="15015"/>
            </a:xfrm>
            <a:custGeom>
              <a:avLst/>
              <a:gdLst/>
              <a:ahLst/>
              <a:cxnLst/>
              <a:rect l="l" t="t" r="r" b="b"/>
              <a:pathLst>
                <a:path w="507" h="281" extrusionOk="0">
                  <a:moveTo>
                    <a:pt x="154" y="1"/>
                  </a:moveTo>
                  <a:cubicBezTo>
                    <a:pt x="110" y="1"/>
                    <a:pt x="66" y="12"/>
                    <a:pt x="22" y="45"/>
                  </a:cubicBezTo>
                  <a:cubicBezTo>
                    <a:pt x="11" y="45"/>
                    <a:pt x="11" y="56"/>
                    <a:pt x="11" y="67"/>
                  </a:cubicBezTo>
                  <a:cubicBezTo>
                    <a:pt x="0" y="89"/>
                    <a:pt x="11" y="111"/>
                    <a:pt x="33" y="122"/>
                  </a:cubicBezTo>
                  <a:lnTo>
                    <a:pt x="44" y="122"/>
                  </a:lnTo>
                  <a:cubicBezTo>
                    <a:pt x="88" y="133"/>
                    <a:pt x="121" y="133"/>
                    <a:pt x="154" y="133"/>
                  </a:cubicBezTo>
                  <a:cubicBezTo>
                    <a:pt x="187" y="133"/>
                    <a:pt x="220" y="144"/>
                    <a:pt x="253" y="144"/>
                  </a:cubicBezTo>
                  <a:cubicBezTo>
                    <a:pt x="286" y="155"/>
                    <a:pt x="319" y="166"/>
                    <a:pt x="341" y="188"/>
                  </a:cubicBezTo>
                  <a:cubicBezTo>
                    <a:pt x="374" y="210"/>
                    <a:pt x="396" y="232"/>
                    <a:pt x="418" y="265"/>
                  </a:cubicBezTo>
                  <a:lnTo>
                    <a:pt x="429" y="265"/>
                  </a:lnTo>
                  <a:cubicBezTo>
                    <a:pt x="437" y="272"/>
                    <a:pt x="450" y="280"/>
                    <a:pt x="461" y="280"/>
                  </a:cubicBezTo>
                  <a:cubicBezTo>
                    <a:pt x="466" y="280"/>
                    <a:pt x="470" y="279"/>
                    <a:pt x="473" y="276"/>
                  </a:cubicBezTo>
                  <a:cubicBezTo>
                    <a:pt x="495" y="265"/>
                    <a:pt x="506" y="243"/>
                    <a:pt x="495" y="221"/>
                  </a:cubicBezTo>
                  <a:cubicBezTo>
                    <a:pt x="473" y="177"/>
                    <a:pt x="451" y="144"/>
                    <a:pt x="418" y="111"/>
                  </a:cubicBezTo>
                  <a:cubicBezTo>
                    <a:pt x="385" y="78"/>
                    <a:pt x="341" y="45"/>
                    <a:pt x="297" y="34"/>
                  </a:cubicBezTo>
                  <a:cubicBezTo>
                    <a:pt x="253" y="12"/>
                    <a:pt x="198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6302179" y="2510098"/>
              <a:ext cx="14160" cy="32487"/>
            </a:xfrm>
            <a:custGeom>
              <a:avLst/>
              <a:gdLst/>
              <a:ahLst/>
              <a:cxnLst/>
              <a:rect l="l" t="t" r="r" b="b"/>
              <a:pathLst>
                <a:path w="265" h="608" extrusionOk="0">
                  <a:moveTo>
                    <a:pt x="187" y="1"/>
                  </a:moveTo>
                  <a:cubicBezTo>
                    <a:pt x="176" y="66"/>
                    <a:pt x="165" y="132"/>
                    <a:pt x="165" y="209"/>
                  </a:cubicBezTo>
                  <a:cubicBezTo>
                    <a:pt x="165" y="275"/>
                    <a:pt x="165" y="341"/>
                    <a:pt x="187" y="407"/>
                  </a:cubicBezTo>
                  <a:cubicBezTo>
                    <a:pt x="187" y="418"/>
                    <a:pt x="198" y="440"/>
                    <a:pt x="198" y="451"/>
                  </a:cubicBezTo>
                  <a:cubicBezTo>
                    <a:pt x="209" y="473"/>
                    <a:pt x="209" y="484"/>
                    <a:pt x="209" y="495"/>
                  </a:cubicBezTo>
                  <a:cubicBezTo>
                    <a:pt x="209" y="517"/>
                    <a:pt x="198" y="539"/>
                    <a:pt x="176" y="561"/>
                  </a:cubicBezTo>
                  <a:cubicBezTo>
                    <a:pt x="164" y="568"/>
                    <a:pt x="149" y="570"/>
                    <a:pt x="133" y="570"/>
                  </a:cubicBezTo>
                  <a:cubicBezTo>
                    <a:pt x="94" y="570"/>
                    <a:pt x="47" y="555"/>
                    <a:pt x="0" y="539"/>
                  </a:cubicBezTo>
                  <a:lnTo>
                    <a:pt x="0" y="539"/>
                  </a:lnTo>
                  <a:cubicBezTo>
                    <a:pt x="22" y="561"/>
                    <a:pt x="55" y="583"/>
                    <a:pt x="88" y="594"/>
                  </a:cubicBezTo>
                  <a:cubicBezTo>
                    <a:pt x="108" y="601"/>
                    <a:pt x="130" y="607"/>
                    <a:pt x="152" y="607"/>
                  </a:cubicBezTo>
                  <a:cubicBezTo>
                    <a:pt x="169" y="607"/>
                    <a:pt x="185" y="604"/>
                    <a:pt x="198" y="594"/>
                  </a:cubicBezTo>
                  <a:cubicBezTo>
                    <a:pt x="231" y="583"/>
                    <a:pt x="264" y="539"/>
                    <a:pt x="264" y="495"/>
                  </a:cubicBezTo>
                  <a:cubicBezTo>
                    <a:pt x="264" y="473"/>
                    <a:pt x="253" y="451"/>
                    <a:pt x="253" y="440"/>
                  </a:cubicBezTo>
                  <a:cubicBezTo>
                    <a:pt x="253" y="429"/>
                    <a:pt x="242" y="407"/>
                    <a:pt x="242" y="396"/>
                  </a:cubicBezTo>
                  <a:cubicBezTo>
                    <a:pt x="231" y="330"/>
                    <a:pt x="220" y="264"/>
                    <a:pt x="209" y="198"/>
                  </a:cubicBezTo>
                  <a:cubicBezTo>
                    <a:pt x="198" y="132"/>
                    <a:pt x="198" y="66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6211078" y="2526608"/>
              <a:ext cx="18862" cy="18862"/>
            </a:xfrm>
            <a:custGeom>
              <a:avLst/>
              <a:gdLst/>
              <a:ahLst/>
              <a:cxnLst/>
              <a:rect l="l" t="t" r="r" b="b"/>
              <a:pathLst>
                <a:path w="353" h="353" extrusionOk="0">
                  <a:moveTo>
                    <a:pt x="111" y="1"/>
                  </a:moveTo>
                  <a:cubicBezTo>
                    <a:pt x="90" y="1"/>
                    <a:pt x="71" y="7"/>
                    <a:pt x="56" y="21"/>
                  </a:cubicBezTo>
                  <a:cubicBezTo>
                    <a:pt x="12" y="54"/>
                    <a:pt x="1" y="98"/>
                    <a:pt x="1" y="131"/>
                  </a:cubicBezTo>
                  <a:cubicBezTo>
                    <a:pt x="12" y="98"/>
                    <a:pt x="34" y="54"/>
                    <a:pt x="67" y="43"/>
                  </a:cubicBezTo>
                  <a:cubicBezTo>
                    <a:pt x="77" y="40"/>
                    <a:pt x="86" y="39"/>
                    <a:pt x="96" y="39"/>
                  </a:cubicBezTo>
                  <a:cubicBezTo>
                    <a:pt x="119" y="39"/>
                    <a:pt x="143" y="47"/>
                    <a:pt x="166" y="54"/>
                  </a:cubicBezTo>
                  <a:cubicBezTo>
                    <a:pt x="188" y="68"/>
                    <a:pt x="208" y="88"/>
                    <a:pt x="226" y="111"/>
                  </a:cubicBezTo>
                  <a:lnTo>
                    <a:pt x="226" y="111"/>
                  </a:lnTo>
                  <a:cubicBezTo>
                    <a:pt x="224" y="111"/>
                    <a:pt x="223" y="110"/>
                    <a:pt x="221" y="109"/>
                  </a:cubicBezTo>
                  <a:cubicBezTo>
                    <a:pt x="211" y="106"/>
                    <a:pt x="202" y="105"/>
                    <a:pt x="192" y="105"/>
                  </a:cubicBezTo>
                  <a:cubicBezTo>
                    <a:pt x="170" y="105"/>
                    <a:pt x="148" y="113"/>
                    <a:pt x="133" y="120"/>
                  </a:cubicBezTo>
                  <a:cubicBezTo>
                    <a:pt x="100" y="142"/>
                    <a:pt x="89" y="175"/>
                    <a:pt x="78" y="197"/>
                  </a:cubicBezTo>
                  <a:cubicBezTo>
                    <a:pt x="78" y="219"/>
                    <a:pt x="67" y="241"/>
                    <a:pt x="67" y="274"/>
                  </a:cubicBezTo>
                  <a:cubicBezTo>
                    <a:pt x="67" y="296"/>
                    <a:pt x="89" y="329"/>
                    <a:pt x="111" y="340"/>
                  </a:cubicBezTo>
                  <a:cubicBezTo>
                    <a:pt x="132" y="349"/>
                    <a:pt x="151" y="352"/>
                    <a:pt x="170" y="352"/>
                  </a:cubicBezTo>
                  <a:cubicBezTo>
                    <a:pt x="200" y="352"/>
                    <a:pt x="227" y="343"/>
                    <a:pt x="254" y="329"/>
                  </a:cubicBezTo>
                  <a:cubicBezTo>
                    <a:pt x="232" y="329"/>
                    <a:pt x="210" y="332"/>
                    <a:pt x="189" y="332"/>
                  </a:cubicBezTo>
                  <a:cubicBezTo>
                    <a:pt x="169" y="332"/>
                    <a:pt x="149" y="329"/>
                    <a:pt x="133" y="318"/>
                  </a:cubicBezTo>
                  <a:cubicBezTo>
                    <a:pt x="100" y="296"/>
                    <a:pt x="111" y="252"/>
                    <a:pt x="122" y="208"/>
                  </a:cubicBezTo>
                  <a:cubicBezTo>
                    <a:pt x="133" y="197"/>
                    <a:pt x="144" y="175"/>
                    <a:pt x="155" y="164"/>
                  </a:cubicBezTo>
                  <a:lnTo>
                    <a:pt x="199" y="164"/>
                  </a:lnTo>
                  <a:cubicBezTo>
                    <a:pt x="232" y="175"/>
                    <a:pt x="265" y="208"/>
                    <a:pt x="298" y="241"/>
                  </a:cubicBezTo>
                  <a:cubicBezTo>
                    <a:pt x="298" y="252"/>
                    <a:pt x="320" y="252"/>
                    <a:pt x="331" y="252"/>
                  </a:cubicBezTo>
                  <a:cubicBezTo>
                    <a:pt x="342" y="252"/>
                    <a:pt x="353" y="230"/>
                    <a:pt x="342" y="219"/>
                  </a:cubicBezTo>
                  <a:cubicBezTo>
                    <a:pt x="341" y="216"/>
                    <a:pt x="340" y="213"/>
                    <a:pt x="339" y="209"/>
                  </a:cubicBezTo>
                  <a:lnTo>
                    <a:pt x="339" y="209"/>
                  </a:lnTo>
                  <a:lnTo>
                    <a:pt x="342" y="208"/>
                  </a:lnTo>
                  <a:cubicBezTo>
                    <a:pt x="340" y="206"/>
                    <a:pt x="339" y="204"/>
                    <a:pt x="337" y="202"/>
                  </a:cubicBezTo>
                  <a:lnTo>
                    <a:pt x="337" y="202"/>
                  </a:lnTo>
                  <a:cubicBezTo>
                    <a:pt x="325" y="164"/>
                    <a:pt x="306" y="127"/>
                    <a:pt x="287" y="98"/>
                  </a:cubicBezTo>
                  <a:cubicBezTo>
                    <a:pt x="265" y="65"/>
                    <a:pt x="221" y="32"/>
                    <a:pt x="188" y="21"/>
                  </a:cubicBezTo>
                  <a:cubicBezTo>
                    <a:pt x="164" y="9"/>
                    <a:pt x="136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971383" y="2426477"/>
              <a:ext cx="390218" cy="336892"/>
            </a:xfrm>
            <a:custGeom>
              <a:avLst/>
              <a:gdLst/>
              <a:ahLst/>
              <a:cxnLst/>
              <a:rect l="l" t="t" r="r" b="b"/>
              <a:pathLst>
                <a:path w="7303" h="6305" extrusionOk="0">
                  <a:moveTo>
                    <a:pt x="5942" y="0"/>
                  </a:moveTo>
                  <a:cubicBezTo>
                    <a:pt x="5580" y="0"/>
                    <a:pt x="5217" y="143"/>
                    <a:pt x="4960" y="400"/>
                  </a:cubicBezTo>
                  <a:cubicBezTo>
                    <a:pt x="4806" y="543"/>
                    <a:pt x="4674" y="741"/>
                    <a:pt x="4476" y="818"/>
                  </a:cubicBezTo>
                  <a:cubicBezTo>
                    <a:pt x="4289" y="895"/>
                    <a:pt x="4069" y="851"/>
                    <a:pt x="3871" y="884"/>
                  </a:cubicBezTo>
                  <a:cubicBezTo>
                    <a:pt x="3585" y="939"/>
                    <a:pt x="3343" y="1148"/>
                    <a:pt x="3145" y="1357"/>
                  </a:cubicBezTo>
                  <a:cubicBezTo>
                    <a:pt x="2947" y="1577"/>
                    <a:pt x="2771" y="1818"/>
                    <a:pt x="2540" y="1994"/>
                  </a:cubicBezTo>
                  <a:cubicBezTo>
                    <a:pt x="2255" y="2203"/>
                    <a:pt x="1892" y="2302"/>
                    <a:pt x="1540" y="2390"/>
                  </a:cubicBezTo>
                  <a:cubicBezTo>
                    <a:pt x="1144" y="2489"/>
                    <a:pt x="726" y="2577"/>
                    <a:pt x="396" y="2852"/>
                  </a:cubicBezTo>
                  <a:cubicBezTo>
                    <a:pt x="154" y="3061"/>
                    <a:pt x="0" y="3358"/>
                    <a:pt x="44" y="3677"/>
                  </a:cubicBezTo>
                  <a:cubicBezTo>
                    <a:pt x="66" y="3886"/>
                    <a:pt x="165" y="4073"/>
                    <a:pt x="319" y="4216"/>
                  </a:cubicBezTo>
                  <a:cubicBezTo>
                    <a:pt x="484" y="4370"/>
                    <a:pt x="671" y="4502"/>
                    <a:pt x="803" y="4678"/>
                  </a:cubicBezTo>
                  <a:cubicBezTo>
                    <a:pt x="1089" y="5030"/>
                    <a:pt x="1111" y="5535"/>
                    <a:pt x="1397" y="5898"/>
                  </a:cubicBezTo>
                  <a:cubicBezTo>
                    <a:pt x="1588" y="6147"/>
                    <a:pt x="1905" y="6305"/>
                    <a:pt x="2224" y="6305"/>
                  </a:cubicBezTo>
                  <a:cubicBezTo>
                    <a:pt x="2271" y="6305"/>
                    <a:pt x="2318" y="6301"/>
                    <a:pt x="2364" y="6294"/>
                  </a:cubicBezTo>
                  <a:cubicBezTo>
                    <a:pt x="2551" y="6272"/>
                    <a:pt x="2727" y="6195"/>
                    <a:pt x="2903" y="6118"/>
                  </a:cubicBezTo>
                  <a:cubicBezTo>
                    <a:pt x="3101" y="6030"/>
                    <a:pt x="3288" y="5942"/>
                    <a:pt x="3486" y="5865"/>
                  </a:cubicBezTo>
                  <a:cubicBezTo>
                    <a:pt x="3519" y="5854"/>
                    <a:pt x="3541" y="5832"/>
                    <a:pt x="3574" y="5821"/>
                  </a:cubicBezTo>
                  <a:cubicBezTo>
                    <a:pt x="3648" y="5132"/>
                    <a:pt x="3948" y="4433"/>
                    <a:pt x="4560" y="4433"/>
                  </a:cubicBezTo>
                  <a:cubicBezTo>
                    <a:pt x="4583" y="4433"/>
                    <a:pt x="4606" y="4434"/>
                    <a:pt x="4630" y="4436"/>
                  </a:cubicBezTo>
                  <a:cubicBezTo>
                    <a:pt x="4861" y="3864"/>
                    <a:pt x="4806" y="2632"/>
                    <a:pt x="4784" y="2434"/>
                  </a:cubicBezTo>
                  <a:cubicBezTo>
                    <a:pt x="4718" y="2434"/>
                    <a:pt x="4630" y="2412"/>
                    <a:pt x="4608" y="2401"/>
                  </a:cubicBezTo>
                  <a:cubicBezTo>
                    <a:pt x="4531" y="2368"/>
                    <a:pt x="4454" y="2291"/>
                    <a:pt x="4410" y="2214"/>
                  </a:cubicBezTo>
                  <a:cubicBezTo>
                    <a:pt x="4366" y="2126"/>
                    <a:pt x="4344" y="2005"/>
                    <a:pt x="4388" y="1906"/>
                  </a:cubicBezTo>
                  <a:cubicBezTo>
                    <a:pt x="4426" y="1803"/>
                    <a:pt x="4528" y="1723"/>
                    <a:pt x="4639" y="1723"/>
                  </a:cubicBezTo>
                  <a:cubicBezTo>
                    <a:pt x="4658" y="1723"/>
                    <a:pt x="4677" y="1726"/>
                    <a:pt x="4696" y="1730"/>
                  </a:cubicBezTo>
                  <a:cubicBezTo>
                    <a:pt x="4773" y="1851"/>
                    <a:pt x="4872" y="1961"/>
                    <a:pt x="4993" y="2027"/>
                  </a:cubicBezTo>
                  <a:cubicBezTo>
                    <a:pt x="5004" y="1950"/>
                    <a:pt x="5081" y="1895"/>
                    <a:pt x="5147" y="1862"/>
                  </a:cubicBezTo>
                  <a:cubicBezTo>
                    <a:pt x="5224" y="1829"/>
                    <a:pt x="5301" y="1818"/>
                    <a:pt x="5367" y="1763"/>
                  </a:cubicBezTo>
                  <a:cubicBezTo>
                    <a:pt x="5521" y="1642"/>
                    <a:pt x="5477" y="1379"/>
                    <a:pt x="5620" y="1236"/>
                  </a:cubicBezTo>
                  <a:cubicBezTo>
                    <a:pt x="5697" y="1148"/>
                    <a:pt x="5818" y="1126"/>
                    <a:pt x="5939" y="1126"/>
                  </a:cubicBezTo>
                  <a:cubicBezTo>
                    <a:pt x="6049" y="1115"/>
                    <a:pt x="6170" y="1126"/>
                    <a:pt x="6268" y="1082"/>
                  </a:cubicBezTo>
                  <a:cubicBezTo>
                    <a:pt x="6362" y="1044"/>
                    <a:pt x="6440" y="951"/>
                    <a:pt x="6440" y="856"/>
                  </a:cubicBezTo>
                  <a:lnTo>
                    <a:pt x="6440" y="856"/>
                  </a:lnTo>
                  <a:cubicBezTo>
                    <a:pt x="6467" y="984"/>
                    <a:pt x="6556" y="1112"/>
                    <a:pt x="6653" y="1181"/>
                  </a:cubicBezTo>
                  <a:cubicBezTo>
                    <a:pt x="6719" y="1236"/>
                    <a:pt x="6785" y="1269"/>
                    <a:pt x="6851" y="1313"/>
                  </a:cubicBezTo>
                  <a:cubicBezTo>
                    <a:pt x="6983" y="1423"/>
                    <a:pt x="7071" y="1599"/>
                    <a:pt x="7115" y="1774"/>
                  </a:cubicBezTo>
                  <a:cubicBezTo>
                    <a:pt x="7115" y="1807"/>
                    <a:pt x="7126" y="1840"/>
                    <a:pt x="7126" y="1873"/>
                  </a:cubicBezTo>
                  <a:lnTo>
                    <a:pt x="7192" y="1467"/>
                  </a:lnTo>
                  <a:cubicBezTo>
                    <a:pt x="7302" y="807"/>
                    <a:pt x="6884" y="147"/>
                    <a:pt x="6224" y="26"/>
                  </a:cubicBezTo>
                  <a:lnTo>
                    <a:pt x="6202" y="26"/>
                  </a:lnTo>
                  <a:cubicBezTo>
                    <a:pt x="6117" y="9"/>
                    <a:pt x="6029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464428" y="4985055"/>
              <a:ext cx="114078" cy="86988"/>
            </a:xfrm>
            <a:custGeom>
              <a:avLst/>
              <a:gdLst/>
              <a:ahLst/>
              <a:cxnLst/>
              <a:rect l="l" t="t" r="r" b="b"/>
              <a:pathLst>
                <a:path w="2135" h="1628" extrusionOk="0">
                  <a:moveTo>
                    <a:pt x="1266" y="0"/>
                  </a:moveTo>
                  <a:cubicBezTo>
                    <a:pt x="848" y="308"/>
                    <a:pt x="430" y="616"/>
                    <a:pt x="1" y="902"/>
                  </a:cubicBezTo>
                  <a:cubicBezTo>
                    <a:pt x="364" y="1188"/>
                    <a:pt x="760" y="1430"/>
                    <a:pt x="1178" y="1628"/>
                  </a:cubicBezTo>
                  <a:cubicBezTo>
                    <a:pt x="1398" y="1463"/>
                    <a:pt x="1991" y="1287"/>
                    <a:pt x="2134" y="847"/>
                  </a:cubicBezTo>
                  <a:cubicBezTo>
                    <a:pt x="1815" y="561"/>
                    <a:pt x="1529" y="275"/>
                    <a:pt x="1266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465016" y="5020320"/>
              <a:ext cx="138176" cy="148703"/>
            </a:xfrm>
            <a:custGeom>
              <a:avLst/>
              <a:gdLst/>
              <a:ahLst/>
              <a:cxnLst/>
              <a:rect l="l" t="t" r="r" b="b"/>
              <a:pathLst>
                <a:path w="2586" h="2783" extrusionOk="0">
                  <a:moveTo>
                    <a:pt x="1991" y="0"/>
                  </a:moveTo>
                  <a:cubicBezTo>
                    <a:pt x="1991" y="0"/>
                    <a:pt x="1969" y="462"/>
                    <a:pt x="1606" y="638"/>
                  </a:cubicBezTo>
                  <a:cubicBezTo>
                    <a:pt x="1244" y="814"/>
                    <a:pt x="947" y="935"/>
                    <a:pt x="947" y="935"/>
                  </a:cubicBezTo>
                  <a:cubicBezTo>
                    <a:pt x="947" y="935"/>
                    <a:pt x="936" y="1298"/>
                    <a:pt x="848" y="1540"/>
                  </a:cubicBezTo>
                  <a:cubicBezTo>
                    <a:pt x="760" y="1771"/>
                    <a:pt x="1" y="2464"/>
                    <a:pt x="408" y="2783"/>
                  </a:cubicBezTo>
                  <a:lnTo>
                    <a:pt x="2079" y="1078"/>
                  </a:lnTo>
                  <a:lnTo>
                    <a:pt x="2079" y="781"/>
                  </a:lnTo>
                  <a:lnTo>
                    <a:pt x="2244" y="946"/>
                  </a:lnTo>
                  <a:lnTo>
                    <a:pt x="2585" y="605"/>
                  </a:lnTo>
                  <a:cubicBezTo>
                    <a:pt x="2585" y="605"/>
                    <a:pt x="2332" y="11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260532" y="4382185"/>
              <a:ext cx="292703" cy="682867"/>
            </a:xfrm>
            <a:custGeom>
              <a:avLst/>
              <a:gdLst/>
              <a:ahLst/>
              <a:cxnLst/>
              <a:rect l="l" t="t" r="r" b="b"/>
              <a:pathLst>
                <a:path w="5478" h="12780" extrusionOk="0">
                  <a:moveTo>
                    <a:pt x="1145" y="0"/>
                  </a:moveTo>
                  <a:cubicBezTo>
                    <a:pt x="1145" y="0"/>
                    <a:pt x="1" y="2981"/>
                    <a:pt x="254" y="5224"/>
                  </a:cubicBezTo>
                  <a:cubicBezTo>
                    <a:pt x="507" y="7467"/>
                    <a:pt x="1540" y="11151"/>
                    <a:pt x="4653" y="12779"/>
                  </a:cubicBezTo>
                  <a:lnTo>
                    <a:pt x="5477" y="11657"/>
                  </a:lnTo>
                  <a:cubicBezTo>
                    <a:pt x="5477" y="11657"/>
                    <a:pt x="3212" y="8776"/>
                    <a:pt x="2937" y="7467"/>
                  </a:cubicBezTo>
                  <a:cubicBezTo>
                    <a:pt x="2662" y="6159"/>
                    <a:pt x="3531" y="1166"/>
                    <a:pt x="3531" y="1166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410409" y="5064989"/>
              <a:ext cx="75821" cy="71119"/>
            </a:xfrm>
            <a:custGeom>
              <a:avLst/>
              <a:gdLst/>
              <a:ahLst/>
              <a:cxnLst/>
              <a:rect l="l" t="t" r="r" b="b"/>
              <a:pathLst>
                <a:path w="1419" h="1331" extrusionOk="0">
                  <a:moveTo>
                    <a:pt x="0" y="0"/>
                  </a:moveTo>
                  <a:lnTo>
                    <a:pt x="0" y="935"/>
                  </a:lnTo>
                  <a:lnTo>
                    <a:pt x="693" y="1331"/>
                  </a:lnTo>
                  <a:lnTo>
                    <a:pt x="1309" y="1045"/>
                  </a:lnTo>
                  <a:cubicBezTo>
                    <a:pt x="1309" y="1045"/>
                    <a:pt x="1353" y="649"/>
                    <a:pt x="1419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14605" y="5109604"/>
              <a:ext cx="177503" cy="50601"/>
            </a:xfrm>
            <a:custGeom>
              <a:avLst/>
              <a:gdLst/>
              <a:ahLst/>
              <a:cxnLst/>
              <a:rect l="l" t="t" r="r" b="b"/>
              <a:pathLst>
                <a:path w="3322" h="947" extrusionOk="0">
                  <a:moveTo>
                    <a:pt x="1749" y="1"/>
                  </a:moveTo>
                  <a:cubicBezTo>
                    <a:pt x="1749" y="1"/>
                    <a:pt x="1485" y="254"/>
                    <a:pt x="1254" y="364"/>
                  </a:cubicBezTo>
                  <a:cubicBezTo>
                    <a:pt x="1034" y="463"/>
                    <a:pt x="1" y="408"/>
                    <a:pt x="67" y="925"/>
                  </a:cubicBezTo>
                  <a:lnTo>
                    <a:pt x="2453" y="925"/>
                  </a:lnTo>
                  <a:lnTo>
                    <a:pt x="2662" y="705"/>
                  </a:lnTo>
                  <a:lnTo>
                    <a:pt x="2662" y="947"/>
                  </a:lnTo>
                  <a:lnTo>
                    <a:pt x="3135" y="947"/>
                  </a:lnTo>
                  <a:cubicBezTo>
                    <a:pt x="3135" y="947"/>
                    <a:pt x="3322" y="419"/>
                    <a:pt x="3146" y="100"/>
                  </a:cubicBezTo>
                  <a:lnTo>
                    <a:pt x="3146" y="100"/>
                  </a:lnTo>
                  <a:cubicBezTo>
                    <a:pt x="3146" y="100"/>
                    <a:pt x="2921" y="303"/>
                    <a:pt x="2637" y="303"/>
                  </a:cubicBezTo>
                  <a:cubicBezTo>
                    <a:pt x="2571" y="303"/>
                    <a:pt x="2501" y="292"/>
                    <a:pt x="2431" y="265"/>
                  </a:cubicBezTo>
                  <a:cubicBezTo>
                    <a:pt x="2046" y="133"/>
                    <a:pt x="1749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321658" y="4382185"/>
              <a:ext cx="260964" cy="713377"/>
            </a:xfrm>
            <a:custGeom>
              <a:avLst/>
              <a:gdLst/>
              <a:ahLst/>
              <a:cxnLst/>
              <a:rect l="l" t="t" r="r" b="b"/>
              <a:pathLst>
                <a:path w="4884" h="13351" extrusionOk="0">
                  <a:moveTo>
                    <a:pt x="1" y="0"/>
                  </a:moveTo>
                  <a:lnTo>
                    <a:pt x="1518" y="2453"/>
                  </a:lnTo>
                  <a:lnTo>
                    <a:pt x="1584" y="13351"/>
                  </a:lnTo>
                  <a:lnTo>
                    <a:pt x="3124" y="13351"/>
                  </a:lnTo>
                  <a:cubicBezTo>
                    <a:pt x="3124" y="13351"/>
                    <a:pt x="4883" y="2178"/>
                    <a:pt x="3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401592" y="4600186"/>
              <a:ext cx="4755" cy="380813"/>
            </a:xfrm>
            <a:custGeom>
              <a:avLst/>
              <a:gdLst/>
              <a:ahLst/>
              <a:cxnLst/>
              <a:rect l="l" t="t" r="r" b="b"/>
              <a:pathLst>
                <a:path w="89" h="7127" extrusionOk="0">
                  <a:moveTo>
                    <a:pt x="44" y="0"/>
                  </a:moveTo>
                  <a:cubicBezTo>
                    <a:pt x="22" y="594"/>
                    <a:pt x="11" y="1188"/>
                    <a:pt x="11" y="1782"/>
                  </a:cubicBezTo>
                  <a:lnTo>
                    <a:pt x="0" y="3563"/>
                  </a:lnTo>
                  <a:lnTo>
                    <a:pt x="11" y="5345"/>
                  </a:lnTo>
                  <a:cubicBezTo>
                    <a:pt x="11" y="5939"/>
                    <a:pt x="22" y="6533"/>
                    <a:pt x="44" y="7126"/>
                  </a:cubicBezTo>
                  <a:cubicBezTo>
                    <a:pt x="55" y="6533"/>
                    <a:pt x="77" y="5939"/>
                    <a:pt x="77" y="5345"/>
                  </a:cubicBezTo>
                  <a:lnTo>
                    <a:pt x="88" y="3563"/>
                  </a:lnTo>
                  <a:lnTo>
                    <a:pt x="77" y="1782"/>
                  </a:lnTo>
                  <a:cubicBezTo>
                    <a:pt x="77" y="1188"/>
                    <a:pt x="55" y="594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494404" y="4945088"/>
              <a:ext cx="13572" cy="108201"/>
            </a:xfrm>
            <a:custGeom>
              <a:avLst/>
              <a:gdLst/>
              <a:ahLst/>
              <a:cxnLst/>
              <a:rect l="l" t="t" r="r" b="b"/>
              <a:pathLst>
                <a:path w="254" h="2025" extrusionOk="0">
                  <a:moveTo>
                    <a:pt x="254" y="1"/>
                  </a:moveTo>
                  <a:cubicBezTo>
                    <a:pt x="177" y="331"/>
                    <a:pt x="122" y="671"/>
                    <a:pt x="78" y="1001"/>
                  </a:cubicBezTo>
                  <a:cubicBezTo>
                    <a:pt x="45" y="1342"/>
                    <a:pt x="12" y="1683"/>
                    <a:pt x="1" y="2024"/>
                  </a:cubicBezTo>
                  <a:cubicBezTo>
                    <a:pt x="78" y="1683"/>
                    <a:pt x="133" y="1353"/>
                    <a:pt x="177" y="1012"/>
                  </a:cubicBezTo>
                  <a:cubicBezTo>
                    <a:pt x="210" y="682"/>
                    <a:pt x="243" y="342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181827" y="4153924"/>
              <a:ext cx="195135" cy="438681"/>
            </a:xfrm>
            <a:custGeom>
              <a:avLst/>
              <a:gdLst/>
              <a:ahLst/>
              <a:cxnLst/>
              <a:rect l="l" t="t" r="r" b="b"/>
              <a:pathLst>
                <a:path w="3652" h="8210" extrusionOk="0">
                  <a:moveTo>
                    <a:pt x="2952" y="1"/>
                  </a:moveTo>
                  <a:cubicBezTo>
                    <a:pt x="2734" y="1"/>
                    <a:pt x="2514" y="117"/>
                    <a:pt x="2387" y="357"/>
                  </a:cubicBezTo>
                  <a:cubicBezTo>
                    <a:pt x="2310" y="511"/>
                    <a:pt x="2233" y="720"/>
                    <a:pt x="2167" y="984"/>
                  </a:cubicBezTo>
                  <a:cubicBezTo>
                    <a:pt x="1782" y="2546"/>
                    <a:pt x="0" y="7901"/>
                    <a:pt x="0" y="7901"/>
                  </a:cubicBezTo>
                  <a:lnTo>
                    <a:pt x="473" y="8209"/>
                  </a:lnTo>
                  <a:cubicBezTo>
                    <a:pt x="2563" y="5988"/>
                    <a:pt x="3288" y="2656"/>
                    <a:pt x="3563" y="1380"/>
                  </a:cubicBezTo>
                  <a:cubicBezTo>
                    <a:pt x="3651" y="973"/>
                    <a:pt x="3629" y="676"/>
                    <a:pt x="3552" y="456"/>
                  </a:cubicBezTo>
                  <a:cubicBezTo>
                    <a:pt x="3452" y="156"/>
                    <a:pt x="3204" y="1"/>
                    <a:pt x="295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47738" y="4560219"/>
              <a:ext cx="60592" cy="84156"/>
            </a:xfrm>
            <a:custGeom>
              <a:avLst/>
              <a:gdLst/>
              <a:ahLst/>
              <a:cxnLst/>
              <a:rect l="l" t="t" r="r" b="b"/>
              <a:pathLst>
                <a:path w="1134" h="1575" extrusionOk="0">
                  <a:moveTo>
                    <a:pt x="825" y="0"/>
                  </a:moveTo>
                  <a:cubicBezTo>
                    <a:pt x="418" y="143"/>
                    <a:pt x="176" y="407"/>
                    <a:pt x="66" y="539"/>
                  </a:cubicBezTo>
                  <a:cubicBezTo>
                    <a:pt x="0" y="616"/>
                    <a:pt x="22" y="682"/>
                    <a:pt x="44" y="715"/>
                  </a:cubicBezTo>
                  <a:cubicBezTo>
                    <a:pt x="50" y="721"/>
                    <a:pt x="61" y="724"/>
                    <a:pt x="72" y="724"/>
                  </a:cubicBezTo>
                  <a:cubicBezTo>
                    <a:pt x="83" y="724"/>
                    <a:pt x="94" y="721"/>
                    <a:pt x="99" y="715"/>
                  </a:cubicBezTo>
                  <a:cubicBezTo>
                    <a:pt x="167" y="657"/>
                    <a:pt x="296" y="556"/>
                    <a:pt x="370" y="556"/>
                  </a:cubicBezTo>
                  <a:cubicBezTo>
                    <a:pt x="380" y="556"/>
                    <a:pt x="389" y="558"/>
                    <a:pt x="396" y="561"/>
                  </a:cubicBezTo>
                  <a:cubicBezTo>
                    <a:pt x="484" y="605"/>
                    <a:pt x="66" y="1287"/>
                    <a:pt x="143" y="1353"/>
                  </a:cubicBezTo>
                  <a:cubicBezTo>
                    <a:pt x="144" y="1354"/>
                    <a:pt x="146" y="1355"/>
                    <a:pt x="148" y="1355"/>
                  </a:cubicBezTo>
                  <a:cubicBezTo>
                    <a:pt x="197" y="1355"/>
                    <a:pt x="484" y="913"/>
                    <a:pt x="484" y="913"/>
                  </a:cubicBezTo>
                  <a:lnTo>
                    <a:pt x="484" y="913"/>
                  </a:lnTo>
                  <a:cubicBezTo>
                    <a:pt x="484" y="913"/>
                    <a:pt x="242" y="1474"/>
                    <a:pt x="330" y="1485"/>
                  </a:cubicBezTo>
                  <a:cubicBezTo>
                    <a:pt x="407" y="1485"/>
                    <a:pt x="682" y="1012"/>
                    <a:pt x="682" y="1012"/>
                  </a:cubicBezTo>
                  <a:lnTo>
                    <a:pt x="682" y="1012"/>
                  </a:lnTo>
                  <a:cubicBezTo>
                    <a:pt x="682" y="1012"/>
                    <a:pt x="526" y="1574"/>
                    <a:pt x="589" y="1574"/>
                  </a:cubicBezTo>
                  <a:cubicBezTo>
                    <a:pt x="590" y="1574"/>
                    <a:pt x="592" y="1574"/>
                    <a:pt x="594" y="1573"/>
                  </a:cubicBezTo>
                  <a:cubicBezTo>
                    <a:pt x="682" y="1551"/>
                    <a:pt x="880" y="1100"/>
                    <a:pt x="880" y="1100"/>
                  </a:cubicBezTo>
                  <a:lnTo>
                    <a:pt x="880" y="1100"/>
                  </a:lnTo>
                  <a:cubicBezTo>
                    <a:pt x="836" y="1331"/>
                    <a:pt x="858" y="1430"/>
                    <a:pt x="869" y="1474"/>
                  </a:cubicBezTo>
                  <a:cubicBezTo>
                    <a:pt x="876" y="1480"/>
                    <a:pt x="886" y="1487"/>
                    <a:pt x="895" y="1487"/>
                  </a:cubicBezTo>
                  <a:cubicBezTo>
                    <a:pt x="902" y="1487"/>
                    <a:pt x="909" y="1483"/>
                    <a:pt x="913" y="1474"/>
                  </a:cubicBezTo>
                  <a:cubicBezTo>
                    <a:pt x="1089" y="1177"/>
                    <a:pt x="1133" y="264"/>
                    <a:pt x="1133" y="264"/>
                  </a:cubicBezTo>
                  <a:lnTo>
                    <a:pt x="82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265234" y="4135384"/>
              <a:ext cx="117605" cy="216883"/>
            </a:xfrm>
            <a:custGeom>
              <a:avLst/>
              <a:gdLst/>
              <a:ahLst/>
              <a:cxnLst/>
              <a:rect l="l" t="t" r="r" b="b"/>
              <a:pathLst>
                <a:path w="2201" h="4059" extrusionOk="0">
                  <a:moveTo>
                    <a:pt x="1749" y="1"/>
                  </a:moveTo>
                  <a:cubicBezTo>
                    <a:pt x="1749" y="1"/>
                    <a:pt x="1057" y="133"/>
                    <a:pt x="639" y="880"/>
                  </a:cubicBezTo>
                  <a:cubicBezTo>
                    <a:pt x="221" y="1628"/>
                    <a:pt x="1" y="3179"/>
                    <a:pt x="1" y="3179"/>
                  </a:cubicBezTo>
                  <a:cubicBezTo>
                    <a:pt x="1" y="3179"/>
                    <a:pt x="1002" y="4048"/>
                    <a:pt x="1452" y="4059"/>
                  </a:cubicBezTo>
                  <a:cubicBezTo>
                    <a:pt x="1452" y="4059"/>
                    <a:pt x="2145" y="1694"/>
                    <a:pt x="2178" y="1331"/>
                  </a:cubicBezTo>
                  <a:cubicBezTo>
                    <a:pt x="2200" y="979"/>
                    <a:pt x="1749" y="23"/>
                    <a:pt x="1749" y="23"/>
                  </a:cubicBezTo>
                  <a:lnTo>
                    <a:pt x="1749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336352" y="4029642"/>
              <a:ext cx="147527" cy="154206"/>
            </a:xfrm>
            <a:custGeom>
              <a:avLst/>
              <a:gdLst/>
              <a:ahLst/>
              <a:cxnLst/>
              <a:rect l="l" t="t" r="r" b="b"/>
              <a:pathLst>
                <a:path w="2761" h="2886" extrusionOk="0">
                  <a:moveTo>
                    <a:pt x="2200" y="0"/>
                  </a:moveTo>
                  <a:lnTo>
                    <a:pt x="660" y="869"/>
                  </a:lnTo>
                  <a:cubicBezTo>
                    <a:pt x="682" y="913"/>
                    <a:pt x="704" y="979"/>
                    <a:pt x="704" y="1045"/>
                  </a:cubicBezTo>
                  <a:cubicBezTo>
                    <a:pt x="715" y="1177"/>
                    <a:pt x="704" y="1353"/>
                    <a:pt x="671" y="1518"/>
                  </a:cubicBezTo>
                  <a:cubicBezTo>
                    <a:pt x="638" y="1694"/>
                    <a:pt x="594" y="1848"/>
                    <a:pt x="583" y="1914"/>
                  </a:cubicBezTo>
                  <a:cubicBezTo>
                    <a:pt x="440" y="2079"/>
                    <a:pt x="264" y="2167"/>
                    <a:pt x="0" y="2298"/>
                  </a:cubicBezTo>
                  <a:cubicBezTo>
                    <a:pt x="264" y="2584"/>
                    <a:pt x="583" y="2771"/>
                    <a:pt x="1067" y="2859"/>
                  </a:cubicBezTo>
                  <a:cubicBezTo>
                    <a:pt x="1166" y="2875"/>
                    <a:pt x="1291" y="2885"/>
                    <a:pt x="1427" y="2885"/>
                  </a:cubicBezTo>
                  <a:cubicBezTo>
                    <a:pt x="1942" y="2885"/>
                    <a:pt x="2623" y="2744"/>
                    <a:pt x="2684" y="2265"/>
                  </a:cubicBezTo>
                  <a:cubicBezTo>
                    <a:pt x="2695" y="2167"/>
                    <a:pt x="2728" y="2079"/>
                    <a:pt x="2761" y="2002"/>
                  </a:cubicBezTo>
                  <a:cubicBezTo>
                    <a:pt x="2717" y="1991"/>
                    <a:pt x="2662" y="1980"/>
                    <a:pt x="2618" y="1980"/>
                  </a:cubicBezTo>
                  <a:cubicBezTo>
                    <a:pt x="2442" y="1980"/>
                    <a:pt x="2299" y="1936"/>
                    <a:pt x="2178" y="1881"/>
                  </a:cubicBezTo>
                  <a:cubicBezTo>
                    <a:pt x="1991" y="1287"/>
                    <a:pt x="2178" y="165"/>
                    <a:pt x="2200" y="22"/>
                  </a:cubicBezTo>
                  <a:cubicBezTo>
                    <a:pt x="2200" y="11"/>
                    <a:pt x="2200" y="11"/>
                    <a:pt x="2200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372205" y="4059564"/>
              <a:ext cx="68180" cy="50387"/>
            </a:xfrm>
            <a:custGeom>
              <a:avLst/>
              <a:gdLst/>
              <a:ahLst/>
              <a:cxnLst/>
              <a:rect l="l" t="t" r="r" b="b"/>
              <a:pathLst>
                <a:path w="1276" h="943" extrusionOk="0">
                  <a:moveTo>
                    <a:pt x="1276" y="1"/>
                  </a:moveTo>
                  <a:lnTo>
                    <a:pt x="1276" y="1"/>
                  </a:lnTo>
                  <a:cubicBezTo>
                    <a:pt x="1122" y="243"/>
                    <a:pt x="902" y="364"/>
                    <a:pt x="682" y="430"/>
                  </a:cubicBezTo>
                  <a:cubicBezTo>
                    <a:pt x="545" y="468"/>
                    <a:pt x="413" y="479"/>
                    <a:pt x="301" y="479"/>
                  </a:cubicBezTo>
                  <a:cubicBezTo>
                    <a:pt x="190" y="479"/>
                    <a:pt x="99" y="468"/>
                    <a:pt x="44" y="463"/>
                  </a:cubicBezTo>
                  <a:lnTo>
                    <a:pt x="33" y="463"/>
                  </a:lnTo>
                  <a:cubicBezTo>
                    <a:pt x="44" y="595"/>
                    <a:pt x="33" y="771"/>
                    <a:pt x="0" y="936"/>
                  </a:cubicBezTo>
                  <a:cubicBezTo>
                    <a:pt x="40" y="940"/>
                    <a:pt x="78" y="943"/>
                    <a:pt x="116" y="943"/>
                  </a:cubicBezTo>
                  <a:cubicBezTo>
                    <a:pt x="876" y="943"/>
                    <a:pt x="1266" y="32"/>
                    <a:pt x="1276" y="1"/>
                  </a:cubicBez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297561" y="4129506"/>
              <a:ext cx="259789" cy="262140"/>
            </a:xfrm>
            <a:custGeom>
              <a:avLst/>
              <a:gdLst/>
              <a:ahLst/>
              <a:cxnLst/>
              <a:rect l="l" t="t" r="r" b="b"/>
              <a:pathLst>
                <a:path w="4862" h="4906" extrusionOk="0">
                  <a:moveTo>
                    <a:pt x="2970" y="1"/>
                  </a:moveTo>
                  <a:cubicBezTo>
                    <a:pt x="2555" y="223"/>
                    <a:pt x="2191" y="292"/>
                    <a:pt x="1899" y="292"/>
                  </a:cubicBezTo>
                  <a:cubicBezTo>
                    <a:pt x="1426" y="292"/>
                    <a:pt x="1144" y="111"/>
                    <a:pt x="1144" y="111"/>
                  </a:cubicBezTo>
                  <a:cubicBezTo>
                    <a:pt x="1" y="517"/>
                    <a:pt x="144" y="1199"/>
                    <a:pt x="287" y="1848"/>
                  </a:cubicBezTo>
                  <a:cubicBezTo>
                    <a:pt x="419" y="2508"/>
                    <a:pt x="452" y="4729"/>
                    <a:pt x="452" y="4729"/>
                  </a:cubicBezTo>
                  <a:cubicBezTo>
                    <a:pt x="939" y="4861"/>
                    <a:pt x="1499" y="4905"/>
                    <a:pt x="2028" y="4905"/>
                  </a:cubicBezTo>
                  <a:cubicBezTo>
                    <a:pt x="3087" y="4905"/>
                    <a:pt x="4026" y="4729"/>
                    <a:pt x="4026" y="4729"/>
                  </a:cubicBezTo>
                  <a:cubicBezTo>
                    <a:pt x="3927" y="4245"/>
                    <a:pt x="4861" y="1243"/>
                    <a:pt x="4378" y="627"/>
                  </a:cubicBezTo>
                  <a:cubicBezTo>
                    <a:pt x="3883" y="12"/>
                    <a:pt x="2970" y="1"/>
                    <a:pt x="297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61120" y="4167870"/>
              <a:ext cx="428422" cy="361845"/>
            </a:xfrm>
            <a:custGeom>
              <a:avLst/>
              <a:gdLst/>
              <a:ahLst/>
              <a:cxnLst/>
              <a:rect l="l" t="t" r="r" b="b"/>
              <a:pathLst>
                <a:path w="8018" h="6772" extrusionOk="0">
                  <a:moveTo>
                    <a:pt x="1971" y="0"/>
                  </a:moveTo>
                  <a:cubicBezTo>
                    <a:pt x="1892" y="0"/>
                    <a:pt x="1818" y="37"/>
                    <a:pt x="1771" y="107"/>
                  </a:cubicBezTo>
                  <a:cubicBezTo>
                    <a:pt x="1266" y="888"/>
                    <a:pt x="353" y="2769"/>
                    <a:pt x="56" y="3396"/>
                  </a:cubicBezTo>
                  <a:cubicBezTo>
                    <a:pt x="1" y="3505"/>
                    <a:pt x="45" y="3648"/>
                    <a:pt x="155" y="3703"/>
                  </a:cubicBezTo>
                  <a:cubicBezTo>
                    <a:pt x="1859" y="4649"/>
                    <a:pt x="5148" y="6332"/>
                    <a:pt x="5939" y="6750"/>
                  </a:cubicBezTo>
                  <a:cubicBezTo>
                    <a:pt x="5975" y="6764"/>
                    <a:pt x="6012" y="6771"/>
                    <a:pt x="6048" y="6771"/>
                  </a:cubicBezTo>
                  <a:cubicBezTo>
                    <a:pt x="6123" y="6771"/>
                    <a:pt x="6195" y="6740"/>
                    <a:pt x="6247" y="6673"/>
                  </a:cubicBezTo>
                  <a:cubicBezTo>
                    <a:pt x="7028" y="5606"/>
                    <a:pt x="7743" y="3923"/>
                    <a:pt x="7974" y="3363"/>
                  </a:cubicBezTo>
                  <a:cubicBezTo>
                    <a:pt x="8018" y="3253"/>
                    <a:pt x="7974" y="3132"/>
                    <a:pt x="7875" y="3077"/>
                  </a:cubicBezTo>
                  <a:cubicBezTo>
                    <a:pt x="5334" y="1570"/>
                    <a:pt x="2761" y="349"/>
                    <a:pt x="2068" y="19"/>
                  </a:cubicBezTo>
                  <a:cubicBezTo>
                    <a:pt x="2036" y="7"/>
                    <a:pt x="2003" y="0"/>
                    <a:pt x="1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359274" y="4185342"/>
              <a:ext cx="320862" cy="207104"/>
            </a:xfrm>
            <a:custGeom>
              <a:avLst/>
              <a:gdLst/>
              <a:ahLst/>
              <a:cxnLst/>
              <a:rect l="l" t="t" r="r" b="b"/>
              <a:pathLst>
                <a:path w="6005" h="3876" extrusionOk="0">
                  <a:moveTo>
                    <a:pt x="0" y="0"/>
                  </a:moveTo>
                  <a:lnTo>
                    <a:pt x="0" y="0"/>
                  </a:lnTo>
                  <a:cubicBezTo>
                    <a:pt x="275" y="660"/>
                    <a:pt x="550" y="1309"/>
                    <a:pt x="836" y="1969"/>
                  </a:cubicBezTo>
                  <a:lnTo>
                    <a:pt x="1265" y="2937"/>
                  </a:lnTo>
                  <a:lnTo>
                    <a:pt x="1485" y="3431"/>
                  </a:lnTo>
                  <a:lnTo>
                    <a:pt x="1595" y="3673"/>
                  </a:lnTo>
                  <a:cubicBezTo>
                    <a:pt x="1617" y="3761"/>
                    <a:pt x="1705" y="3849"/>
                    <a:pt x="1815" y="3871"/>
                  </a:cubicBezTo>
                  <a:cubicBezTo>
                    <a:pt x="1828" y="3875"/>
                    <a:pt x="1843" y="3876"/>
                    <a:pt x="1858" y="3876"/>
                  </a:cubicBezTo>
                  <a:cubicBezTo>
                    <a:pt x="1895" y="3876"/>
                    <a:pt x="1935" y="3868"/>
                    <a:pt x="1958" y="3860"/>
                  </a:cubicBezTo>
                  <a:lnTo>
                    <a:pt x="2090" y="3838"/>
                  </a:lnTo>
                  <a:lnTo>
                    <a:pt x="2354" y="3783"/>
                  </a:lnTo>
                  <a:lnTo>
                    <a:pt x="2871" y="3673"/>
                  </a:lnTo>
                  <a:lnTo>
                    <a:pt x="3915" y="3442"/>
                  </a:lnTo>
                  <a:cubicBezTo>
                    <a:pt x="4608" y="3299"/>
                    <a:pt x="5312" y="3135"/>
                    <a:pt x="6005" y="2981"/>
                  </a:cubicBezTo>
                  <a:lnTo>
                    <a:pt x="6005" y="2981"/>
                  </a:lnTo>
                  <a:cubicBezTo>
                    <a:pt x="5301" y="3102"/>
                    <a:pt x="4597" y="3233"/>
                    <a:pt x="3904" y="3376"/>
                  </a:cubicBezTo>
                  <a:lnTo>
                    <a:pt x="2860" y="3585"/>
                  </a:lnTo>
                  <a:lnTo>
                    <a:pt x="2332" y="3695"/>
                  </a:lnTo>
                  <a:lnTo>
                    <a:pt x="2079" y="3750"/>
                  </a:lnTo>
                  <a:cubicBezTo>
                    <a:pt x="2003" y="3760"/>
                    <a:pt x="1919" y="3786"/>
                    <a:pt x="1855" y="3786"/>
                  </a:cubicBezTo>
                  <a:cubicBezTo>
                    <a:pt x="1845" y="3786"/>
                    <a:pt x="1835" y="3785"/>
                    <a:pt x="1826" y="3783"/>
                  </a:cubicBezTo>
                  <a:cubicBezTo>
                    <a:pt x="1760" y="3761"/>
                    <a:pt x="1705" y="3717"/>
                    <a:pt x="1672" y="3640"/>
                  </a:cubicBezTo>
                  <a:lnTo>
                    <a:pt x="1562" y="3387"/>
                  </a:lnTo>
                  <a:lnTo>
                    <a:pt x="1342" y="2904"/>
                  </a:lnTo>
                  <a:lnTo>
                    <a:pt x="902" y="1936"/>
                  </a:lnTo>
                  <a:cubicBezTo>
                    <a:pt x="605" y="1287"/>
                    <a:pt x="297" y="6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75814" y="4315769"/>
              <a:ext cx="141115" cy="44135"/>
            </a:xfrm>
            <a:custGeom>
              <a:avLst/>
              <a:gdLst/>
              <a:ahLst/>
              <a:cxnLst/>
              <a:rect l="l" t="t" r="r" b="b"/>
              <a:pathLst>
                <a:path w="2641" h="826" extrusionOk="0">
                  <a:moveTo>
                    <a:pt x="2640" y="1"/>
                  </a:moveTo>
                  <a:cubicBezTo>
                    <a:pt x="2189" y="111"/>
                    <a:pt x="1749" y="243"/>
                    <a:pt x="1298" y="375"/>
                  </a:cubicBezTo>
                  <a:cubicBezTo>
                    <a:pt x="870" y="518"/>
                    <a:pt x="430" y="650"/>
                    <a:pt x="1" y="825"/>
                  </a:cubicBezTo>
                  <a:cubicBezTo>
                    <a:pt x="452" y="726"/>
                    <a:pt x="892" y="595"/>
                    <a:pt x="1331" y="463"/>
                  </a:cubicBezTo>
                  <a:cubicBezTo>
                    <a:pt x="1771" y="320"/>
                    <a:pt x="2211" y="177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7531432" y="4376307"/>
              <a:ext cx="44135" cy="141062"/>
            </a:xfrm>
            <a:custGeom>
              <a:avLst/>
              <a:gdLst/>
              <a:ahLst/>
              <a:cxnLst/>
              <a:rect l="l" t="t" r="r" b="b"/>
              <a:pathLst>
                <a:path w="826" h="2640" extrusionOk="0">
                  <a:moveTo>
                    <a:pt x="1" y="0"/>
                  </a:moveTo>
                  <a:lnTo>
                    <a:pt x="1" y="0"/>
                  </a:lnTo>
                  <a:cubicBezTo>
                    <a:pt x="100" y="451"/>
                    <a:pt x="231" y="891"/>
                    <a:pt x="363" y="1331"/>
                  </a:cubicBezTo>
                  <a:cubicBezTo>
                    <a:pt x="506" y="1771"/>
                    <a:pt x="649" y="2211"/>
                    <a:pt x="825" y="2640"/>
                  </a:cubicBezTo>
                  <a:cubicBezTo>
                    <a:pt x="726" y="2189"/>
                    <a:pt x="583" y="1749"/>
                    <a:pt x="451" y="1309"/>
                  </a:cubicBezTo>
                  <a:cubicBezTo>
                    <a:pt x="308" y="869"/>
                    <a:pt x="176" y="429"/>
                    <a:pt x="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7242312" y="4309892"/>
              <a:ext cx="395561" cy="251614"/>
            </a:xfrm>
            <a:custGeom>
              <a:avLst/>
              <a:gdLst/>
              <a:ahLst/>
              <a:cxnLst/>
              <a:rect l="l" t="t" r="r" b="b"/>
              <a:pathLst>
                <a:path w="7403" h="4709" extrusionOk="0">
                  <a:moveTo>
                    <a:pt x="6742" y="1"/>
                  </a:moveTo>
                  <a:cubicBezTo>
                    <a:pt x="3795" y="111"/>
                    <a:pt x="969" y="474"/>
                    <a:pt x="210" y="584"/>
                  </a:cubicBezTo>
                  <a:cubicBezTo>
                    <a:pt x="89" y="595"/>
                    <a:pt x="1" y="694"/>
                    <a:pt x="1" y="815"/>
                  </a:cubicBezTo>
                  <a:cubicBezTo>
                    <a:pt x="1" y="1738"/>
                    <a:pt x="254" y="3817"/>
                    <a:pt x="342" y="4499"/>
                  </a:cubicBezTo>
                  <a:cubicBezTo>
                    <a:pt x="363" y="4623"/>
                    <a:pt x="462" y="4708"/>
                    <a:pt x="574" y="4708"/>
                  </a:cubicBezTo>
                  <a:cubicBezTo>
                    <a:pt x="581" y="4708"/>
                    <a:pt x="588" y="4708"/>
                    <a:pt x="595" y="4707"/>
                  </a:cubicBezTo>
                  <a:cubicBezTo>
                    <a:pt x="2541" y="4576"/>
                    <a:pt x="6214" y="4224"/>
                    <a:pt x="7105" y="4136"/>
                  </a:cubicBezTo>
                  <a:cubicBezTo>
                    <a:pt x="7226" y="4125"/>
                    <a:pt x="7314" y="4026"/>
                    <a:pt x="7325" y="3916"/>
                  </a:cubicBezTo>
                  <a:cubicBezTo>
                    <a:pt x="7402" y="2596"/>
                    <a:pt x="7094" y="793"/>
                    <a:pt x="6984" y="199"/>
                  </a:cubicBezTo>
                  <a:cubicBezTo>
                    <a:pt x="6962" y="78"/>
                    <a:pt x="6863" y="1"/>
                    <a:pt x="6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7251716" y="4321647"/>
              <a:ext cx="356181" cy="162168"/>
            </a:xfrm>
            <a:custGeom>
              <a:avLst/>
              <a:gdLst/>
              <a:ahLst/>
              <a:cxnLst/>
              <a:rect l="l" t="t" r="r" b="b"/>
              <a:pathLst>
                <a:path w="6666" h="3035" extrusionOk="0">
                  <a:moveTo>
                    <a:pt x="6665" y="1"/>
                  </a:moveTo>
                  <a:lnTo>
                    <a:pt x="6665" y="1"/>
                  </a:lnTo>
                  <a:cubicBezTo>
                    <a:pt x="6148" y="485"/>
                    <a:pt x="5631" y="968"/>
                    <a:pt x="5115" y="1463"/>
                  </a:cubicBezTo>
                  <a:lnTo>
                    <a:pt x="4356" y="2211"/>
                  </a:lnTo>
                  <a:lnTo>
                    <a:pt x="3971" y="2585"/>
                  </a:lnTo>
                  <a:lnTo>
                    <a:pt x="3784" y="2772"/>
                  </a:lnTo>
                  <a:cubicBezTo>
                    <a:pt x="3718" y="2827"/>
                    <a:pt x="3652" y="2904"/>
                    <a:pt x="3597" y="2926"/>
                  </a:cubicBezTo>
                  <a:cubicBezTo>
                    <a:pt x="3571" y="2937"/>
                    <a:pt x="3547" y="2942"/>
                    <a:pt x="3523" y="2942"/>
                  </a:cubicBezTo>
                  <a:cubicBezTo>
                    <a:pt x="3475" y="2942"/>
                    <a:pt x="3428" y="2922"/>
                    <a:pt x="3377" y="2893"/>
                  </a:cubicBezTo>
                  <a:lnTo>
                    <a:pt x="3157" y="2750"/>
                  </a:lnTo>
                  <a:lnTo>
                    <a:pt x="2706" y="2453"/>
                  </a:lnTo>
                  <a:lnTo>
                    <a:pt x="1815" y="1881"/>
                  </a:lnTo>
                  <a:cubicBezTo>
                    <a:pt x="1211" y="1496"/>
                    <a:pt x="606" y="1122"/>
                    <a:pt x="1" y="748"/>
                  </a:cubicBezTo>
                  <a:lnTo>
                    <a:pt x="1" y="748"/>
                  </a:lnTo>
                  <a:cubicBezTo>
                    <a:pt x="595" y="1144"/>
                    <a:pt x="1178" y="1540"/>
                    <a:pt x="1771" y="1936"/>
                  </a:cubicBezTo>
                  <a:lnTo>
                    <a:pt x="2662" y="2530"/>
                  </a:lnTo>
                  <a:lnTo>
                    <a:pt x="3113" y="2816"/>
                  </a:lnTo>
                  <a:lnTo>
                    <a:pt x="3333" y="2970"/>
                  </a:lnTo>
                  <a:cubicBezTo>
                    <a:pt x="3378" y="3007"/>
                    <a:pt x="3453" y="3034"/>
                    <a:pt x="3527" y="3034"/>
                  </a:cubicBezTo>
                  <a:cubicBezTo>
                    <a:pt x="3563" y="3034"/>
                    <a:pt x="3598" y="3028"/>
                    <a:pt x="3630" y="3014"/>
                  </a:cubicBezTo>
                  <a:cubicBezTo>
                    <a:pt x="3674" y="2992"/>
                    <a:pt x="3718" y="2959"/>
                    <a:pt x="3751" y="2926"/>
                  </a:cubicBezTo>
                  <a:lnTo>
                    <a:pt x="3839" y="2827"/>
                  </a:lnTo>
                  <a:lnTo>
                    <a:pt x="4037" y="2640"/>
                  </a:lnTo>
                  <a:lnTo>
                    <a:pt x="4411" y="2266"/>
                  </a:lnTo>
                  <a:lnTo>
                    <a:pt x="5170" y="1518"/>
                  </a:lnTo>
                  <a:cubicBezTo>
                    <a:pt x="5664" y="1012"/>
                    <a:pt x="6170" y="507"/>
                    <a:pt x="6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7276402" y="4439784"/>
              <a:ext cx="94682" cy="113437"/>
            </a:xfrm>
            <a:custGeom>
              <a:avLst/>
              <a:gdLst/>
              <a:ahLst/>
              <a:cxnLst/>
              <a:rect l="l" t="t" r="r" b="b"/>
              <a:pathLst>
                <a:path w="1772" h="2123" extrusionOk="0">
                  <a:moveTo>
                    <a:pt x="1771" y="0"/>
                  </a:moveTo>
                  <a:cubicBezTo>
                    <a:pt x="1452" y="330"/>
                    <a:pt x="1144" y="682"/>
                    <a:pt x="848" y="1034"/>
                  </a:cubicBezTo>
                  <a:cubicBezTo>
                    <a:pt x="562" y="1386"/>
                    <a:pt x="265" y="1749"/>
                    <a:pt x="1" y="2123"/>
                  </a:cubicBezTo>
                  <a:cubicBezTo>
                    <a:pt x="320" y="1793"/>
                    <a:pt x="617" y="1441"/>
                    <a:pt x="925" y="1089"/>
                  </a:cubicBezTo>
                  <a:cubicBezTo>
                    <a:pt x="1210" y="737"/>
                    <a:pt x="1507" y="385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7500281" y="4428617"/>
              <a:ext cx="113491" cy="94629"/>
            </a:xfrm>
            <a:custGeom>
              <a:avLst/>
              <a:gdLst/>
              <a:ahLst/>
              <a:cxnLst/>
              <a:rect l="l" t="t" r="r" b="b"/>
              <a:pathLst>
                <a:path w="2124" h="1771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319"/>
                    <a:pt x="683" y="616"/>
                    <a:pt x="1034" y="924"/>
                  </a:cubicBezTo>
                  <a:cubicBezTo>
                    <a:pt x="1386" y="1210"/>
                    <a:pt x="1738" y="1507"/>
                    <a:pt x="2123" y="1771"/>
                  </a:cubicBezTo>
                  <a:cubicBezTo>
                    <a:pt x="1793" y="1452"/>
                    <a:pt x="1441" y="1155"/>
                    <a:pt x="1089" y="847"/>
                  </a:cubicBezTo>
                  <a:cubicBezTo>
                    <a:pt x="727" y="561"/>
                    <a:pt x="375" y="2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7450376" y="4138857"/>
              <a:ext cx="202135" cy="375577"/>
            </a:xfrm>
            <a:custGeom>
              <a:avLst/>
              <a:gdLst/>
              <a:ahLst/>
              <a:cxnLst/>
              <a:rect l="l" t="t" r="r" b="b"/>
              <a:pathLst>
                <a:path w="3783" h="7029" extrusionOk="0">
                  <a:moveTo>
                    <a:pt x="568" y="0"/>
                  </a:moveTo>
                  <a:cubicBezTo>
                    <a:pt x="167" y="0"/>
                    <a:pt x="1" y="401"/>
                    <a:pt x="44" y="848"/>
                  </a:cubicBezTo>
                  <a:cubicBezTo>
                    <a:pt x="55" y="1013"/>
                    <a:pt x="209" y="1156"/>
                    <a:pt x="374" y="1387"/>
                  </a:cubicBezTo>
                  <a:cubicBezTo>
                    <a:pt x="1320" y="2707"/>
                    <a:pt x="2221" y="5302"/>
                    <a:pt x="847" y="6666"/>
                  </a:cubicBezTo>
                  <a:cubicBezTo>
                    <a:pt x="979" y="6787"/>
                    <a:pt x="1133" y="6919"/>
                    <a:pt x="1243" y="7029"/>
                  </a:cubicBezTo>
                  <a:cubicBezTo>
                    <a:pt x="3783" y="5610"/>
                    <a:pt x="3068" y="2553"/>
                    <a:pt x="1704" y="760"/>
                  </a:cubicBezTo>
                  <a:cubicBezTo>
                    <a:pt x="1287" y="200"/>
                    <a:pt x="1232" y="221"/>
                    <a:pt x="957" y="101"/>
                  </a:cubicBezTo>
                  <a:cubicBezTo>
                    <a:pt x="809" y="31"/>
                    <a:pt x="679" y="0"/>
                    <a:pt x="568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7449147" y="4494338"/>
              <a:ext cx="69997" cy="70691"/>
            </a:xfrm>
            <a:custGeom>
              <a:avLst/>
              <a:gdLst/>
              <a:ahLst/>
              <a:cxnLst/>
              <a:rect l="l" t="t" r="r" b="b"/>
              <a:pathLst>
                <a:path w="1310" h="1323" extrusionOk="0">
                  <a:moveTo>
                    <a:pt x="994" y="0"/>
                  </a:moveTo>
                  <a:cubicBezTo>
                    <a:pt x="722" y="0"/>
                    <a:pt x="400" y="55"/>
                    <a:pt x="199" y="156"/>
                  </a:cubicBezTo>
                  <a:cubicBezTo>
                    <a:pt x="56" y="222"/>
                    <a:pt x="122" y="244"/>
                    <a:pt x="111" y="299"/>
                  </a:cubicBezTo>
                  <a:cubicBezTo>
                    <a:pt x="106" y="324"/>
                    <a:pt x="112" y="331"/>
                    <a:pt x="122" y="331"/>
                  </a:cubicBezTo>
                  <a:cubicBezTo>
                    <a:pt x="133" y="331"/>
                    <a:pt x="149" y="321"/>
                    <a:pt x="155" y="321"/>
                  </a:cubicBezTo>
                  <a:cubicBezTo>
                    <a:pt x="200" y="321"/>
                    <a:pt x="312" y="249"/>
                    <a:pt x="389" y="249"/>
                  </a:cubicBezTo>
                  <a:cubicBezTo>
                    <a:pt x="424" y="249"/>
                    <a:pt x="452" y="264"/>
                    <a:pt x="463" y="310"/>
                  </a:cubicBezTo>
                  <a:cubicBezTo>
                    <a:pt x="496" y="442"/>
                    <a:pt x="1" y="761"/>
                    <a:pt x="89" y="937"/>
                  </a:cubicBezTo>
                  <a:cubicBezTo>
                    <a:pt x="92" y="943"/>
                    <a:pt x="97" y="945"/>
                    <a:pt x="104" y="945"/>
                  </a:cubicBezTo>
                  <a:cubicBezTo>
                    <a:pt x="177" y="945"/>
                    <a:pt x="444" y="669"/>
                    <a:pt x="474" y="629"/>
                  </a:cubicBezTo>
                  <a:lnTo>
                    <a:pt x="474" y="629"/>
                  </a:lnTo>
                  <a:cubicBezTo>
                    <a:pt x="430" y="695"/>
                    <a:pt x="122" y="1058"/>
                    <a:pt x="221" y="1124"/>
                  </a:cubicBezTo>
                  <a:cubicBezTo>
                    <a:pt x="230" y="1128"/>
                    <a:pt x="239" y="1130"/>
                    <a:pt x="249" y="1130"/>
                  </a:cubicBezTo>
                  <a:cubicBezTo>
                    <a:pt x="366" y="1130"/>
                    <a:pt x="568" y="854"/>
                    <a:pt x="639" y="794"/>
                  </a:cubicBezTo>
                  <a:lnTo>
                    <a:pt x="639" y="794"/>
                  </a:lnTo>
                  <a:cubicBezTo>
                    <a:pt x="606" y="849"/>
                    <a:pt x="342" y="1277"/>
                    <a:pt x="452" y="1299"/>
                  </a:cubicBezTo>
                  <a:cubicBezTo>
                    <a:pt x="456" y="1300"/>
                    <a:pt x="459" y="1301"/>
                    <a:pt x="463" y="1301"/>
                  </a:cubicBezTo>
                  <a:cubicBezTo>
                    <a:pt x="573" y="1301"/>
                    <a:pt x="729" y="1011"/>
                    <a:pt x="804" y="948"/>
                  </a:cubicBezTo>
                  <a:lnTo>
                    <a:pt x="804" y="948"/>
                  </a:lnTo>
                  <a:cubicBezTo>
                    <a:pt x="760" y="1014"/>
                    <a:pt x="716" y="1222"/>
                    <a:pt x="727" y="1277"/>
                  </a:cubicBezTo>
                  <a:cubicBezTo>
                    <a:pt x="727" y="1313"/>
                    <a:pt x="733" y="1323"/>
                    <a:pt x="742" y="1323"/>
                  </a:cubicBezTo>
                  <a:cubicBezTo>
                    <a:pt x="750" y="1323"/>
                    <a:pt x="761" y="1316"/>
                    <a:pt x="771" y="1310"/>
                  </a:cubicBezTo>
                  <a:cubicBezTo>
                    <a:pt x="991" y="1014"/>
                    <a:pt x="1145" y="629"/>
                    <a:pt x="1310" y="288"/>
                  </a:cubicBezTo>
                  <a:cubicBezTo>
                    <a:pt x="1233" y="200"/>
                    <a:pt x="1156" y="101"/>
                    <a:pt x="1068" y="2"/>
                  </a:cubicBezTo>
                  <a:cubicBezTo>
                    <a:pt x="1044" y="1"/>
                    <a:pt x="1019" y="0"/>
                    <a:pt x="994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7430392" y="4136452"/>
              <a:ext cx="167511" cy="185411"/>
            </a:xfrm>
            <a:custGeom>
              <a:avLst/>
              <a:gdLst/>
              <a:ahLst/>
              <a:cxnLst/>
              <a:rect l="l" t="t" r="r" b="b"/>
              <a:pathLst>
                <a:path w="3135" h="3470" extrusionOk="0">
                  <a:moveTo>
                    <a:pt x="1020" y="0"/>
                  </a:moveTo>
                  <a:cubicBezTo>
                    <a:pt x="858" y="0"/>
                    <a:pt x="596" y="46"/>
                    <a:pt x="418" y="310"/>
                  </a:cubicBezTo>
                  <a:cubicBezTo>
                    <a:pt x="0" y="959"/>
                    <a:pt x="1320" y="2510"/>
                    <a:pt x="1573" y="3412"/>
                  </a:cubicBezTo>
                  <a:cubicBezTo>
                    <a:pt x="1591" y="3448"/>
                    <a:pt x="1624" y="3469"/>
                    <a:pt x="1660" y="3469"/>
                  </a:cubicBezTo>
                  <a:cubicBezTo>
                    <a:pt x="1667" y="3469"/>
                    <a:pt x="1675" y="3469"/>
                    <a:pt x="1683" y="3467"/>
                  </a:cubicBezTo>
                  <a:cubicBezTo>
                    <a:pt x="1991" y="3324"/>
                    <a:pt x="3046" y="2829"/>
                    <a:pt x="3134" y="2411"/>
                  </a:cubicBezTo>
                  <a:cubicBezTo>
                    <a:pt x="3134" y="2389"/>
                    <a:pt x="3134" y="2378"/>
                    <a:pt x="3134" y="2367"/>
                  </a:cubicBezTo>
                  <a:cubicBezTo>
                    <a:pt x="3068" y="2158"/>
                    <a:pt x="2507" y="332"/>
                    <a:pt x="1166" y="14"/>
                  </a:cubicBezTo>
                  <a:cubicBezTo>
                    <a:pt x="1166" y="14"/>
                    <a:pt x="1108" y="0"/>
                    <a:pt x="102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7329299" y="3912947"/>
              <a:ext cx="149290" cy="173923"/>
            </a:xfrm>
            <a:custGeom>
              <a:avLst/>
              <a:gdLst/>
              <a:ahLst/>
              <a:cxnLst/>
              <a:rect l="l" t="t" r="r" b="b"/>
              <a:pathLst>
                <a:path w="2794" h="3255" extrusionOk="0">
                  <a:moveTo>
                    <a:pt x="1138" y="1"/>
                  </a:moveTo>
                  <a:cubicBezTo>
                    <a:pt x="722" y="1"/>
                    <a:pt x="356" y="193"/>
                    <a:pt x="242" y="491"/>
                  </a:cubicBezTo>
                  <a:cubicBezTo>
                    <a:pt x="12" y="1084"/>
                    <a:pt x="1" y="1821"/>
                    <a:pt x="12" y="2448"/>
                  </a:cubicBezTo>
                  <a:cubicBezTo>
                    <a:pt x="12" y="2525"/>
                    <a:pt x="12" y="2613"/>
                    <a:pt x="45" y="2690"/>
                  </a:cubicBezTo>
                  <a:cubicBezTo>
                    <a:pt x="143" y="2987"/>
                    <a:pt x="572" y="3174"/>
                    <a:pt x="858" y="3229"/>
                  </a:cubicBezTo>
                  <a:cubicBezTo>
                    <a:pt x="940" y="3246"/>
                    <a:pt x="1022" y="3255"/>
                    <a:pt x="1104" y="3255"/>
                  </a:cubicBezTo>
                  <a:cubicBezTo>
                    <a:pt x="1385" y="3255"/>
                    <a:pt x="1659" y="3155"/>
                    <a:pt x="1881" y="2976"/>
                  </a:cubicBezTo>
                  <a:cubicBezTo>
                    <a:pt x="2112" y="2778"/>
                    <a:pt x="2266" y="2514"/>
                    <a:pt x="2321" y="2217"/>
                  </a:cubicBezTo>
                  <a:cubicBezTo>
                    <a:pt x="2334" y="2219"/>
                    <a:pt x="2349" y="2220"/>
                    <a:pt x="2364" y="2220"/>
                  </a:cubicBezTo>
                  <a:cubicBezTo>
                    <a:pt x="2423" y="2220"/>
                    <a:pt x="2490" y="2206"/>
                    <a:pt x="2508" y="2206"/>
                  </a:cubicBezTo>
                  <a:cubicBezTo>
                    <a:pt x="2585" y="2173"/>
                    <a:pt x="2673" y="2096"/>
                    <a:pt x="2717" y="2030"/>
                  </a:cubicBezTo>
                  <a:cubicBezTo>
                    <a:pt x="2772" y="1942"/>
                    <a:pt x="2794" y="1821"/>
                    <a:pt x="2761" y="1722"/>
                  </a:cubicBezTo>
                  <a:cubicBezTo>
                    <a:pt x="2732" y="1616"/>
                    <a:pt x="2618" y="1518"/>
                    <a:pt x="2502" y="1518"/>
                  </a:cubicBezTo>
                  <a:cubicBezTo>
                    <a:pt x="2485" y="1518"/>
                    <a:pt x="2469" y="1520"/>
                    <a:pt x="2453" y="1524"/>
                  </a:cubicBezTo>
                  <a:cubicBezTo>
                    <a:pt x="2442" y="1535"/>
                    <a:pt x="2431" y="1535"/>
                    <a:pt x="2409" y="1546"/>
                  </a:cubicBezTo>
                  <a:cubicBezTo>
                    <a:pt x="2431" y="1106"/>
                    <a:pt x="2365" y="611"/>
                    <a:pt x="2057" y="348"/>
                  </a:cubicBezTo>
                  <a:cubicBezTo>
                    <a:pt x="1777" y="105"/>
                    <a:pt x="1444" y="1"/>
                    <a:pt x="1138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346344" y="3984386"/>
              <a:ext cx="9458" cy="18862"/>
            </a:xfrm>
            <a:custGeom>
              <a:avLst/>
              <a:gdLst/>
              <a:ahLst/>
              <a:cxnLst/>
              <a:rect l="l" t="t" r="r" b="b"/>
              <a:pathLst>
                <a:path w="177" h="353" extrusionOk="0">
                  <a:moveTo>
                    <a:pt x="88" y="0"/>
                  </a:moveTo>
                  <a:cubicBezTo>
                    <a:pt x="44" y="0"/>
                    <a:pt x="0" y="77"/>
                    <a:pt x="0" y="176"/>
                  </a:cubicBezTo>
                  <a:cubicBezTo>
                    <a:pt x="0" y="264"/>
                    <a:pt x="44" y="352"/>
                    <a:pt x="88" y="352"/>
                  </a:cubicBezTo>
                  <a:cubicBezTo>
                    <a:pt x="132" y="352"/>
                    <a:pt x="176" y="264"/>
                    <a:pt x="176" y="176"/>
                  </a:cubicBezTo>
                  <a:cubicBezTo>
                    <a:pt x="176" y="77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385723" y="3984386"/>
              <a:ext cx="9458" cy="18862"/>
            </a:xfrm>
            <a:custGeom>
              <a:avLst/>
              <a:gdLst/>
              <a:ahLst/>
              <a:cxnLst/>
              <a:rect l="l" t="t" r="r" b="b"/>
              <a:pathLst>
                <a:path w="177" h="353" extrusionOk="0">
                  <a:moveTo>
                    <a:pt x="88" y="0"/>
                  </a:moveTo>
                  <a:cubicBezTo>
                    <a:pt x="44" y="0"/>
                    <a:pt x="0" y="77"/>
                    <a:pt x="0" y="176"/>
                  </a:cubicBezTo>
                  <a:cubicBezTo>
                    <a:pt x="0" y="264"/>
                    <a:pt x="44" y="352"/>
                    <a:pt x="88" y="352"/>
                  </a:cubicBezTo>
                  <a:cubicBezTo>
                    <a:pt x="132" y="352"/>
                    <a:pt x="176" y="264"/>
                    <a:pt x="176" y="176"/>
                  </a:cubicBezTo>
                  <a:cubicBezTo>
                    <a:pt x="176" y="77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353397" y="4022002"/>
              <a:ext cx="34143" cy="11221"/>
            </a:xfrm>
            <a:custGeom>
              <a:avLst/>
              <a:gdLst/>
              <a:ahLst/>
              <a:cxnLst/>
              <a:rect l="l" t="t" r="r" b="b"/>
              <a:pathLst>
                <a:path w="639" h="210" extrusionOk="0">
                  <a:moveTo>
                    <a:pt x="638" y="0"/>
                  </a:moveTo>
                  <a:lnTo>
                    <a:pt x="638" y="0"/>
                  </a:lnTo>
                  <a:cubicBezTo>
                    <a:pt x="616" y="11"/>
                    <a:pt x="594" y="33"/>
                    <a:pt x="572" y="55"/>
                  </a:cubicBezTo>
                  <a:cubicBezTo>
                    <a:pt x="539" y="77"/>
                    <a:pt x="517" y="88"/>
                    <a:pt x="495" y="110"/>
                  </a:cubicBezTo>
                  <a:cubicBezTo>
                    <a:pt x="440" y="132"/>
                    <a:pt x="385" y="154"/>
                    <a:pt x="319" y="154"/>
                  </a:cubicBezTo>
                  <a:cubicBezTo>
                    <a:pt x="264" y="154"/>
                    <a:pt x="209" y="132"/>
                    <a:pt x="154" y="110"/>
                  </a:cubicBezTo>
                  <a:cubicBezTo>
                    <a:pt x="99" y="77"/>
                    <a:pt x="55" y="44"/>
                    <a:pt x="0" y="0"/>
                  </a:cubicBezTo>
                  <a:lnTo>
                    <a:pt x="0" y="0"/>
                  </a:lnTo>
                  <a:cubicBezTo>
                    <a:pt x="33" y="55"/>
                    <a:pt x="77" y="99"/>
                    <a:pt x="132" y="143"/>
                  </a:cubicBezTo>
                  <a:cubicBezTo>
                    <a:pt x="187" y="176"/>
                    <a:pt x="253" y="209"/>
                    <a:pt x="319" y="209"/>
                  </a:cubicBezTo>
                  <a:cubicBezTo>
                    <a:pt x="396" y="198"/>
                    <a:pt x="462" y="176"/>
                    <a:pt x="517" y="143"/>
                  </a:cubicBezTo>
                  <a:cubicBezTo>
                    <a:pt x="539" y="121"/>
                    <a:pt x="561" y="99"/>
                    <a:pt x="583" y="77"/>
                  </a:cubicBezTo>
                  <a:cubicBezTo>
                    <a:pt x="605" y="44"/>
                    <a:pt x="627" y="22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65740" y="4038459"/>
              <a:ext cx="10045" cy="1229"/>
            </a:xfrm>
            <a:custGeom>
              <a:avLst/>
              <a:gdLst/>
              <a:ahLst/>
              <a:cxnLst/>
              <a:rect l="l" t="t" r="r" b="b"/>
              <a:pathLst>
                <a:path w="188" h="23" extrusionOk="0">
                  <a:moveTo>
                    <a:pt x="0" y="0"/>
                  </a:moveTo>
                  <a:cubicBezTo>
                    <a:pt x="22" y="22"/>
                    <a:pt x="55" y="22"/>
                    <a:pt x="88" y="22"/>
                  </a:cubicBezTo>
                  <a:cubicBezTo>
                    <a:pt x="121" y="22"/>
                    <a:pt x="154" y="22"/>
                    <a:pt x="187" y="0"/>
                  </a:cubicBezTo>
                  <a:cubicBezTo>
                    <a:pt x="154" y="0"/>
                    <a:pt x="121" y="11"/>
                    <a:pt x="88" y="11"/>
                  </a:cubicBezTo>
                  <a:cubicBezTo>
                    <a:pt x="66" y="11"/>
                    <a:pt x="3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7381021" y="3958525"/>
              <a:ext cx="27090" cy="13999"/>
            </a:xfrm>
            <a:custGeom>
              <a:avLst/>
              <a:gdLst/>
              <a:ahLst/>
              <a:cxnLst/>
              <a:rect l="l" t="t" r="r" b="b"/>
              <a:pathLst>
                <a:path w="507" h="262" extrusionOk="0">
                  <a:moveTo>
                    <a:pt x="154" y="0"/>
                  </a:moveTo>
                  <a:cubicBezTo>
                    <a:pt x="99" y="11"/>
                    <a:pt x="55" y="22"/>
                    <a:pt x="22" y="55"/>
                  </a:cubicBezTo>
                  <a:cubicBezTo>
                    <a:pt x="11" y="55"/>
                    <a:pt x="11" y="66"/>
                    <a:pt x="11" y="77"/>
                  </a:cubicBezTo>
                  <a:cubicBezTo>
                    <a:pt x="0" y="99"/>
                    <a:pt x="11" y="121"/>
                    <a:pt x="33" y="121"/>
                  </a:cubicBezTo>
                  <a:lnTo>
                    <a:pt x="44" y="132"/>
                  </a:lnTo>
                  <a:cubicBezTo>
                    <a:pt x="59" y="136"/>
                    <a:pt x="72" y="137"/>
                    <a:pt x="85" y="137"/>
                  </a:cubicBezTo>
                  <a:cubicBezTo>
                    <a:pt x="110" y="137"/>
                    <a:pt x="132" y="132"/>
                    <a:pt x="154" y="132"/>
                  </a:cubicBezTo>
                  <a:cubicBezTo>
                    <a:pt x="187" y="132"/>
                    <a:pt x="220" y="132"/>
                    <a:pt x="253" y="143"/>
                  </a:cubicBezTo>
                  <a:cubicBezTo>
                    <a:pt x="286" y="154"/>
                    <a:pt x="319" y="165"/>
                    <a:pt x="352" y="187"/>
                  </a:cubicBezTo>
                  <a:cubicBezTo>
                    <a:pt x="374" y="198"/>
                    <a:pt x="407" y="220"/>
                    <a:pt x="429" y="253"/>
                  </a:cubicBezTo>
                  <a:lnTo>
                    <a:pt x="440" y="253"/>
                  </a:lnTo>
                  <a:cubicBezTo>
                    <a:pt x="446" y="259"/>
                    <a:pt x="454" y="262"/>
                    <a:pt x="462" y="262"/>
                  </a:cubicBezTo>
                  <a:cubicBezTo>
                    <a:pt x="470" y="262"/>
                    <a:pt x="479" y="259"/>
                    <a:pt x="484" y="253"/>
                  </a:cubicBezTo>
                  <a:cubicBezTo>
                    <a:pt x="506" y="242"/>
                    <a:pt x="506" y="220"/>
                    <a:pt x="495" y="198"/>
                  </a:cubicBezTo>
                  <a:cubicBezTo>
                    <a:pt x="473" y="165"/>
                    <a:pt x="451" y="121"/>
                    <a:pt x="418" y="99"/>
                  </a:cubicBezTo>
                  <a:cubicBezTo>
                    <a:pt x="374" y="66"/>
                    <a:pt x="341" y="33"/>
                    <a:pt x="286" y="22"/>
                  </a:cubicBezTo>
                  <a:cubicBezTo>
                    <a:pt x="242" y="11"/>
                    <a:pt x="198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7332826" y="3958525"/>
              <a:ext cx="27678" cy="13999"/>
            </a:xfrm>
            <a:custGeom>
              <a:avLst/>
              <a:gdLst/>
              <a:ahLst/>
              <a:cxnLst/>
              <a:rect l="l" t="t" r="r" b="b"/>
              <a:pathLst>
                <a:path w="518" h="262" extrusionOk="0">
                  <a:moveTo>
                    <a:pt x="363" y="0"/>
                  </a:moveTo>
                  <a:cubicBezTo>
                    <a:pt x="319" y="0"/>
                    <a:pt x="264" y="11"/>
                    <a:pt x="220" y="22"/>
                  </a:cubicBezTo>
                  <a:cubicBezTo>
                    <a:pt x="176" y="33"/>
                    <a:pt x="132" y="66"/>
                    <a:pt x="99" y="99"/>
                  </a:cubicBezTo>
                  <a:cubicBezTo>
                    <a:pt x="66" y="121"/>
                    <a:pt x="33" y="165"/>
                    <a:pt x="11" y="198"/>
                  </a:cubicBezTo>
                  <a:cubicBezTo>
                    <a:pt x="1" y="220"/>
                    <a:pt x="11" y="242"/>
                    <a:pt x="33" y="253"/>
                  </a:cubicBezTo>
                  <a:cubicBezTo>
                    <a:pt x="39" y="259"/>
                    <a:pt x="47" y="262"/>
                    <a:pt x="55" y="262"/>
                  </a:cubicBezTo>
                  <a:cubicBezTo>
                    <a:pt x="64" y="262"/>
                    <a:pt x="72" y="259"/>
                    <a:pt x="77" y="253"/>
                  </a:cubicBezTo>
                  <a:cubicBezTo>
                    <a:pt x="110" y="220"/>
                    <a:pt x="132" y="198"/>
                    <a:pt x="165" y="187"/>
                  </a:cubicBezTo>
                  <a:cubicBezTo>
                    <a:pt x="198" y="165"/>
                    <a:pt x="231" y="154"/>
                    <a:pt x="264" y="143"/>
                  </a:cubicBezTo>
                  <a:cubicBezTo>
                    <a:pt x="286" y="132"/>
                    <a:pt x="330" y="132"/>
                    <a:pt x="363" y="132"/>
                  </a:cubicBezTo>
                  <a:cubicBezTo>
                    <a:pt x="385" y="132"/>
                    <a:pt x="407" y="137"/>
                    <a:pt x="429" y="137"/>
                  </a:cubicBezTo>
                  <a:cubicBezTo>
                    <a:pt x="440" y="137"/>
                    <a:pt x="451" y="136"/>
                    <a:pt x="462" y="132"/>
                  </a:cubicBezTo>
                  <a:lnTo>
                    <a:pt x="473" y="121"/>
                  </a:lnTo>
                  <a:cubicBezTo>
                    <a:pt x="495" y="121"/>
                    <a:pt x="517" y="99"/>
                    <a:pt x="506" y="77"/>
                  </a:cubicBezTo>
                  <a:cubicBezTo>
                    <a:pt x="506" y="66"/>
                    <a:pt x="506" y="55"/>
                    <a:pt x="495" y="55"/>
                  </a:cubicBezTo>
                  <a:cubicBezTo>
                    <a:pt x="451" y="22"/>
                    <a:pt x="407" y="11"/>
                    <a:pt x="363" y="0"/>
                  </a:cubicBezTo>
                  <a:close/>
                </a:path>
              </a:pathLst>
            </a:custGeom>
            <a:solidFill>
              <a:srgbClr val="45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7355748" y="3978508"/>
              <a:ext cx="13572" cy="32220"/>
            </a:xfrm>
            <a:custGeom>
              <a:avLst/>
              <a:gdLst/>
              <a:ahLst/>
              <a:cxnLst/>
              <a:rect l="l" t="t" r="r" b="b"/>
              <a:pathLst>
                <a:path w="254" h="603" extrusionOk="0">
                  <a:moveTo>
                    <a:pt x="110" y="0"/>
                  </a:moveTo>
                  <a:cubicBezTo>
                    <a:pt x="88" y="66"/>
                    <a:pt x="77" y="132"/>
                    <a:pt x="66" y="198"/>
                  </a:cubicBezTo>
                  <a:cubicBezTo>
                    <a:pt x="55" y="264"/>
                    <a:pt x="44" y="330"/>
                    <a:pt x="22" y="385"/>
                  </a:cubicBezTo>
                  <a:cubicBezTo>
                    <a:pt x="22" y="396"/>
                    <a:pt x="22" y="418"/>
                    <a:pt x="11" y="429"/>
                  </a:cubicBezTo>
                  <a:cubicBezTo>
                    <a:pt x="11" y="440"/>
                    <a:pt x="0" y="462"/>
                    <a:pt x="0" y="484"/>
                  </a:cubicBezTo>
                  <a:cubicBezTo>
                    <a:pt x="0" y="528"/>
                    <a:pt x="22" y="572"/>
                    <a:pt x="55" y="594"/>
                  </a:cubicBezTo>
                  <a:cubicBezTo>
                    <a:pt x="77" y="600"/>
                    <a:pt x="97" y="602"/>
                    <a:pt x="114" y="602"/>
                  </a:cubicBezTo>
                  <a:cubicBezTo>
                    <a:pt x="132" y="602"/>
                    <a:pt x="149" y="600"/>
                    <a:pt x="165" y="594"/>
                  </a:cubicBezTo>
                  <a:cubicBezTo>
                    <a:pt x="198" y="583"/>
                    <a:pt x="231" y="561"/>
                    <a:pt x="253" y="539"/>
                  </a:cubicBezTo>
                  <a:lnTo>
                    <a:pt x="253" y="539"/>
                  </a:lnTo>
                  <a:cubicBezTo>
                    <a:pt x="219" y="553"/>
                    <a:pt x="175" y="567"/>
                    <a:pt x="137" y="567"/>
                  </a:cubicBezTo>
                  <a:cubicBezTo>
                    <a:pt x="114" y="567"/>
                    <a:pt x="94" y="562"/>
                    <a:pt x="77" y="550"/>
                  </a:cubicBezTo>
                  <a:cubicBezTo>
                    <a:pt x="55" y="539"/>
                    <a:pt x="44" y="517"/>
                    <a:pt x="55" y="495"/>
                  </a:cubicBezTo>
                  <a:cubicBezTo>
                    <a:pt x="55" y="473"/>
                    <a:pt x="55" y="473"/>
                    <a:pt x="66" y="451"/>
                  </a:cubicBezTo>
                  <a:cubicBezTo>
                    <a:pt x="66" y="440"/>
                    <a:pt x="77" y="418"/>
                    <a:pt x="77" y="407"/>
                  </a:cubicBezTo>
                  <a:cubicBezTo>
                    <a:pt x="99" y="341"/>
                    <a:pt x="110" y="264"/>
                    <a:pt x="110" y="198"/>
                  </a:cubicBezTo>
                  <a:cubicBezTo>
                    <a:pt x="121" y="132"/>
                    <a:pt x="121" y="66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7452673" y="4000469"/>
              <a:ext cx="18862" cy="18541"/>
            </a:xfrm>
            <a:custGeom>
              <a:avLst/>
              <a:gdLst/>
              <a:ahLst/>
              <a:cxnLst/>
              <a:rect l="l" t="t" r="r" b="b"/>
              <a:pathLst>
                <a:path w="353" h="347" extrusionOk="0">
                  <a:moveTo>
                    <a:pt x="228" y="1"/>
                  </a:moveTo>
                  <a:cubicBezTo>
                    <a:pt x="211" y="1"/>
                    <a:pt x="193" y="3"/>
                    <a:pt x="177" y="7"/>
                  </a:cubicBezTo>
                  <a:cubicBezTo>
                    <a:pt x="133" y="29"/>
                    <a:pt x="100" y="51"/>
                    <a:pt x="67" y="84"/>
                  </a:cubicBezTo>
                  <a:cubicBezTo>
                    <a:pt x="45" y="128"/>
                    <a:pt x="23" y="161"/>
                    <a:pt x="1" y="205"/>
                  </a:cubicBezTo>
                  <a:cubicBezTo>
                    <a:pt x="1" y="216"/>
                    <a:pt x="12" y="227"/>
                    <a:pt x="23" y="238"/>
                  </a:cubicBezTo>
                  <a:cubicBezTo>
                    <a:pt x="34" y="238"/>
                    <a:pt x="45" y="238"/>
                    <a:pt x="56" y="227"/>
                  </a:cubicBezTo>
                  <a:cubicBezTo>
                    <a:pt x="89" y="205"/>
                    <a:pt x="122" y="172"/>
                    <a:pt x="155" y="161"/>
                  </a:cubicBezTo>
                  <a:lnTo>
                    <a:pt x="199" y="161"/>
                  </a:lnTo>
                  <a:cubicBezTo>
                    <a:pt x="210" y="172"/>
                    <a:pt x="221" y="194"/>
                    <a:pt x="221" y="216"/>
                  </a:cubicBezTo>
                  <a:cubicBezTo>
                    <a:pt x="243" y="249"/>
                    <a:pt x="243" y="293"/>
                    <a:pt x="210" y="315"/>
                  </a:cubicBezTo>
                  <a:cubicBezTo>
                    <a:pt x="193" y="321"/>
                    <a:pt x="174" y="323"/>
                    <a:pt x="154" y="323"/>
                  </a:cubicBezTo>
                  <a:cubicBezTo>
                    <a:pt x="133" y="323"/>
                    <a:pt x="111" y="321"/>
                    <a:pt x="89" y="315"/>
                  </a:cubicBezTo>
                  <a:lnTo>
                    <a:pt x="89" y="315"/>
                  </a:lnTo>
                  <a:cubicBezTo>
                    <a:pt x="120" y="331"/>
                    <a:pt x="151" y="346"/>
                    <a:pt x="186" y="346"/>
                  </a:cubicBezTo>
                  <a:cubicBezTo>
                    <a:pt x="201" y="346"/>
                    <a:pt x="216" y="344"/>
                    <a:pt x="232" y="337"/>
                  </a:cubicBezTo>
                  <a:cubicBezTo>
                    <a:pt x="254" y="326"/>
                    <a:pt x="276" y="304"/>
                    <a:pt x="276" y="271"/>
                  </a:cubicBezTo>
                  <a:cubicBezTo>
                    <a:pt x="276" y="249"/>
                    <a:pt x="276" y="216"/>
                    <a:pt x="265" y="194"/>
                  </a:cubicBezTo>
                  <a:cubicBezTo>
                    <a:pt x="265" y="172"/>
                    <a:pt x="254" y="150"/>
                    <a:pt x="232" y="128"/>
                  </a:cubicBezTo>
                  <a:cubicBezTo>
                    <a:pt x="208" y="112"/>
                    <a:pt x="184" y="102"/>
                    <a:pt x="164" y="102"/>
                  </a:cubicBezTo>
                  <a:cubicBezTo>
                    <a:pt x="156" y="102"/>
                    <a:pt x="150" y="103"/>
                    <a:pt x="144" y="106"/>
                  </a:cubicBezTo>
                  <a:cubicBezTo>
                    <a:pt x="137" y="108"/>
                    <a:pt x="130" y="109"/>
                    <a:pt x="123" y="111"/>
                  </a:cubicBezTo>
                  <a:lnTo>
                    <a:pt x="123" y="111"/>
                  </a:lnTo>
                  <a:cubicBezTo>
                    <a:pt x="145" y="87"/>
                    <a:pt x="170" y="66"/>
                    <a:pt x="199" y="51"/>
                  </a:cubicBezTo>
                  <a:cubicBezTo>
                    <a:pt x="218" y="45"/>
                    <a:pt x="237" y="39"/>
                    <a:pt x="256" y="39"/>
                  </a:cubicBezTo>
                  <a:cubicBezTo>
                    <a:pt x="270" y="39"/>
                    <a:pt x="284" y="42"/>
                    <a:pt x="298" y="51"/>
                  </a:cubicBezTo>
                  <a:cubicBezTo>
                    <a:pt x="331" y="62"/>
                    <a:pt x="342" y="106"/>
                    <a:pt x="353" y="139"/>
                  </a:cubicBezTo>
                  <a:cubicBezTo>
                    <a:pt x="353" y="95"/>
                    <a:pt x="342" y="51"/>
                    <a:pt x="309" y="29"/>
                  </a:cubicBezTo>
                  <a:cubicBezTo>
                    <a:pt x="288" y="8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7312254" y="3884468"/>
              <a:ext cx="183968" cy="192197"/>
            </a:xfrm>
            <a:custGeom>
              <a:avLst/>
              <a:gdLst/>
              <a:ahLst/>
              <a:cxnLst/>
              <a:rect l="l" t="t" r="r" b="b"/>
              <a:pathLst>
                <a:path w="3443" h="3597" extrusionOk="0">
                  <a:moveTo>
                    <a:pt x="1890" y="0"/>
                  </a:moveTo>
                  <a:cubicBezTo>
                    <a:pt x="1788" y="0"/>
                    <a:pt x="1684" y="12"/>
                    <a:pt x="1584" y="34"/>
                  </a:cubicBezTo>
                  <a:cubicBezTo>
                    <a:pt x="1507" y="56"/>
                    <a:pt x="1430" y="78"/>
                    <a:pt x="1375" y="122"/>
                  </a:cubicBezTo>
                  <a:cubicBezTo>
                    <a:pt x="1309" y="166"/>
                    <a:pt x="1254" y="265"/>
                    <a:pt x="1254" y="342"/>
                  </a:cubicBezTo>
                  <a:cubicBezTo>
                    <a:pt x="1199" y="155"/>
                    <a:pt x="1012" y="34"/>
                    <a:pt x="825" y="34"/>
                  </a:cubicBezTo>
                  <a:cubicBezTo>
                    <a:pt x="638" y="34"/>
                    <a:pt x="462" y="155"/>
                    <a:pt x="375" y="331"/>
                  </a:cubicBezTo>
                  <a:cubicBezTo>
                    <a:pt x="298" y="496"/>
                    <a:pt x="287" y="705"/>
                    <a:pt x="364" y="881"/>
                  </a:cubicBezTo>
                  <a:cubicBezTo>
                    <a:pt x="340" y="872"/>
                    <a:pt x="316" y="868"/>
                    <a:pt x="292" y="868"/>
                  </a:cubicBezTo>
                  <a:cubicBezTo>
                    <a:pt x="194" y="868"/>
                    <a:pt x="100" y="935"/>
                    <a:pt x="56" y="1024"/>
                  </a:cubicBezTo>
                  <a:cubicBezTo>
                    <a:pt x="1" y="1133"/>
                    <a:pt x="12" y="1276"/>
                    <a:pt x="45" y="1386"/>
                  </a:cubicBezTo>
                  <a:cubicBezTo>
                    <a:pt x="100" y="1595"/>
                    <a:pt x="210" y="1782"/>
                    <a:pt x="364" y="1925"/>
                  </a:cubicBezTo>
                  <a:cubicBezTo>
                    <a:pt x="364" y="1914"/>
                    <a:pt x="364" y="1903"/>
                    <a:pt x="375" y="1881"/>
                  </a:cubicBezTo>
                  <a:cubicBezTo>
                    <a:pt x="682" y="1760"/>
                    <a:pt x="957" y="1540"/>
                    <a:pt x="1144" y="1254"/>
                  </a:cubicBezTo>
                  <a:cubicBezTo>
                    <a:pt x="1279" y="1389"/>
                    <a:pt x="1472" y="1458"/>
                    <a:pt x="1664" y="1458"/>
                  </a:cubicBezTo>
                  <a:cubicBezTo>
                    <a:pt x="1786" y="1458"/>
                    <a:pt x="1907" y="1431"/>
                    <a:pt x="2013" y="1375"/>
                  </a:cubicBezTo>
                  <a:cubicBezTo>
                    <a:pt x="2013" y="1507"/>
                    <a:pt x="2013" y="1628"/>
                    <a:pt x="2046" y="1760"/>
                  </a:cubicBezTo>
                  <a:cubicBezTo>
                    <a:pt x="2068" y="1881"/>
                    <a:pt x="2123" y="2002"/>
                    <a:pt x="2222" y="2090"/>
                  </a:cubicBezTo>
                  <a:cubicBezTo>
                    <a:pt x="2296" y="2156"/>
                    <a:pt x="2394" y="2191"/>
                    <a:pt x="2489" y="2191"/>
                  </a:cubicBezTo>
                  <a:cubicBezTo>
                    <a:pt x="2522" y="2191"/>
                    <a:pt x="2554" y="2187"/>
                    <a:pt x="2585" y="2178"/>
                  </a:cubicBezTo>
                  <a:cubicBezTo>
                    <a:pt x="2640" y="2156"/>
                    <a:pt x="2695" y="2123"/>
                    <a:pt x="2728" y="2068"/>
                  </a:cubicBezTo>
                  <a:cubicBezTo>
                    <a:pt x="2728" y="2079"/>
                    <a:pt x="2728" y="2079"/>
                    <a:pt x="2728" y="2079"/>
                  </a:cubicBezTo>
                  <a:cubicBezTo>
                    <a:pt x="2750" y="2068"/>
                    <a:pt x="2761" y="2068"/>
                    <a:pt x="2772" y="2068"/>
                  </a:cubicBezTo>
                  <a:cubicBezTo>
                    <a:pt x="2789" y="2064"/>
                    <a:pt x="2807" y="2062"/>
                    <a:pt x="2825" y="2062"/>
                  </a:cubicBezTo>
                  <a:cubicBezTo>
                    <a:pt x="2940" y="2062"/>
                    <a:pt x="3051" y="2150"/>
                    <a:pt x="3080" y="2255"/>
                  </a:cubicBezTo>
                  <a:cubicBezTo>
                    <a:pt x="3113" y="2365"/>
                    <a:pt x="3091" y="2475"/>
                    <a:pt x="3036" y="2563"/>
                  </a:cubicBezTo>
                  <a:cubicBezTo>
                    <a:pt x="2992" y="2640"/>
                    <a:pt x="2915" y="2706"/>
                    <a:pt x="2827" y="2739"/>
                  </a:cubicBezTo>
                  <a:cubicBezTo>
                    <a:pt x="2811" y="2747"/>
                    <a:pt x="2763" y="2755"/>
                    <a:pt x="2712" y="2755"/>
                  </a:cubicBezTo>
                  <a:cubicBezTo>
                    <a:pt x="2691" y="2755"/>
                    <a:pt x="2670" y="2753"/>
                    <a:pt x="2651" y="2750"/>
                  </a:cubicBezTo>
                  <a:cubicBezTo>
                    <a:pt x="2629" y="2860"/>
                    <a:pt x="2574" y="3201"/>
                    <a:pt x="2552" y="3597"/>
                  </a:cubicBezTo>
                  <a:cubicBezTo>
                    <a:pt x="2739" y="3476"/>
                    <a:pt x="2904" y="3344"/>
                    <a:pt x="3047" y="3179"/>
                  </a:cubicBezTo>
                  <a:cubicBezTo>
                    <a:pt x="3256" y="2937"/>
                    <a:pt x="3399" y="2651"/>
                    <a:pt x="3421" y="2332"/>
                  </a:cubicBezTo>
                  <a:cubicBezTo>
                    <a:pt x="3443" y="2024"/>
                    <a:pt x="3311" y="1749"/>
                    <a:pt x="3058" y="1562"/>
                  </a:cubicBezTo>
                  <a:cubicBezTo>
                    <a:pt x="3157" y="1441"/>
                    <a:pt x="3179" y="1265"/>
                    <a:pt x="3124" y="1112"/>
                  </a:cubicBezTo>
                  <a:cubicBezTo>
                    <a:pt x="3080" y="991"/>
                    <a:pt x="2992" y="892"/>
                    <a:pt x="2882" y="826"/>
                  </a:cubicBezTo>
                  <a:cubicBezTo>
                    <a:pt x="2772" y="749"/>
                    <a:pt x="2640" y="738"/>
                    <a:pt x="2508" y="694"/>
                  </a:cubicBezTo>
                  <a:cubicBezTo>
                    <a:pt x="2585" y="551"/>
                    <a:pt x="2552" y="375"/>
                    <a:pt x="2453" y="243"/>
                  </a:cubicBezTo>
                  <a:cubicBezTo>
                    <a:pt x="2365" y="122"/>
                    <a:pt x="2211" y="45"/>
                    <a:pt x="2057" y="12"/>
                  </a:cubicBezTo>
                  <a:cubicBezTo>
                    <a:pt x="2003" y="4"/>
                    <a:pt x="1947" y="0"/>
                    <a:pt x="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8401088" y="4507322"/>
              <a:ext cx="413728" cy="738117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8350542" y="4115400"/>
              <a:ext cx="268017" cy="47838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26"/>
          <p:cNvSpPr/>
          <p:nvPr/>
        </p:nvSpPr>
        <p:spPr>
          <a:xfrm>
            <a:off x="6047853" y="82618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26"/>
          <p:cNvGrpSpPr/>
          <p:nvPr/>
        </p:nvGrpSpPr>
        <p:grpSpPr>
          <a:xfrm>
            <a:off x="7051560" y="826186"/>
            <a:ext cx="534798" cy="394397"/>
            <a:chOff x="5903975" y="1385300"/>
            <a:chExt cx="534798" cy="394397"/>
          </a:xfrm>
        </p:grpSpPr>
        <p:sp>
          <p:nvSpPr>
            <p:cNvPr id="634" name="Google Shape;634;p26"/>
            <p:cNvSpPr/>
            <p:nvPr/>
          </p:nvSpPr>
          <p:spPr>
            <a:xfrm>
              <a:off x="5944881" y="1385300"/>
              <a:ext cx="493891" cy="314901"/>
            </a:xfrm>
            <a:custGeom>
              <a:avLst/>
              <a:gdLst/>
              <a:ahLst/>
              <a:cxnLst/>
              <a:rect l="l" t="t" r="r" b="b"/>
              <a:pathLst>
                <a:path w="7039" h="4488" extrusionOk="0">
                  <a:moveTo>
                    <a:pt x="7039" y="1"/>
                  </a:moveTo>
                  <a:lnTo>
                    <a:pt x="0" y="2805"/>
                  </a:lnTo>
                  <a:lnTo>
                    <a:pt x="1100" y="4257"/>
                  </a:lnTo>
                  <a:lnTo>
                    <a:pt x="1892" y="4487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903975" y="1385300"/>
              <a:ext cx="534798" cy="394397"/>
            </a:xfrm>
            <a:custGeom>
              <a:avLst/>
              <a:gdLst/>
              <a:ahLst/>
              <a:cxnLst/>
              <a:rect l="l" t="t" r="r" b="b"/>
              <a:pathLst>
                <a:path w="7622" h="5621" extrusionOk="0">
                  <a:moveTo>
                    <a:pt x="7622" y="1"/>
                  </a:moveTo>
                  <a:lnTo>
                    <a:pt x="375" y="3696"/>
                  </a:lnTo>
                  <a:lnTo>
                    <a:pt x="1" y="5620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5941022" y="1385300"/>
              <a:ext cx="497751" cy="196813"/>
            </a:xfrm>
            <a:custGeom>
              <a:avLst/>
              <a:gdLst/>
              <a:ahLst/>
              <a:cxnLst/>
              <a:rect l="l" t="t" r="r" b="b"/>
              <a:pathLst>
                <a:path w="7094" h="2805" extrusionOk="0">
                  <a:moveTo>
                    <a:pt x="7094" y="1"/>
                  </a:moveTo>
                  <a:lnTo>
                    <a:pt x="0" y="1463"/>
                  </a:lnTo>
                  <a:lnTo>
                    <a:pt x="55" y="2805"/>
                  </a:lnTo>
                  <a:lnTo>
                    <a:pt x="70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FC4FEA-8E0B-CF93-C980-CC6362BEDE52}"/>
              </a:ext>
            </a:extLst>
          </p:cNvPr>
          <p:cNvSpPr txBox="1"/>
          <p:nvPr/>
        </p:nvSpPr>
        <p:spPr>
          <a:xfrm>
            <a:off x="1200925" y="3629696"/>
            <a:ext cx="51968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2410030033 – </a:t>
            </a:r>
            <a:r>
              <a:rPr lang="en-IN" sz="1600" dirty="0" err="1"/>
              <a:t>T.Roopasri</a:t>
            </a:r>
            <a:endParaRPr lang="en-IN" sz="1600" dirty="0"/>
          </a:p>
          <a:p>
            <a:r>
              <a:rPr lang="en-IN" sz="1600" dirty="0"/>
              <a:t>2410030233 – </a:t>
            </a:r>
            <a:r>
              <a:rPr lang="en-IN" sz="1600" dirty="0" err="1"/>
              <a:t>CR.Pranavi</a:t>
            </a:r>
            <a:endParaRPr lang="en-IN" sz="1600" dirty="0"/>
          </a:p>
          <a:p>
            <a:r>
              <a:rPr lang="en-IN" sz="1600" dirty="0"/>
              <a:t>2410030248 – </a:t>
            </a:r>
            <a:r>
              <a:rPr lang="en-IN" sz="1600" dirty="0" err="1"/>
              <a:t>K.Swathi</a:t>
            </a:r>
            <a:endParaRPr lang="en-IN" sz="1600" dirty="0"/>
          </a:p>
          <a:p>
            <a:r>
              <a:rPr lang="en-IN" sz="1600" dirty="0"/>
              <a:t>2410030245 – </a:t>
            </a:r>
            <a:r>
              <a:rPr lang="en-IN" sz="1600" dirty="0" err="1"/>
              <a:t>J.Vishnuchethana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 txBox="1">
            <a:spLocks noGrp="1"/>
          </p:cNvSpPr>
          <p:nvPr>
            <p:ph type="subTitle" idx="15"/>
          </p:nvPr>
        </p:nvSpPr>
        <p:spPr>
          <a:xfrm>
            <a:off x="133808" y="1256176"/>
            <a:ext cx="9063532" cy="221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700" b="1" dirty="0"/>
              <a:t> </a:t>
            </a:r>
            <a:r>
              <a:rPr lang="en-IN" sz="1700" b="1" dirty="0"/>
              <a:t>Existing System Overview – </a:t>
            </a:r>
            <a:r>
              <a:rPr lang="en-US" sz="1700" dirty="0"/>
              <a:t>The existing spam detection systems typically use traditional machine learning algorithms such as</a:t>
            </a:r>
          </a:p>
          <a:p>
            <a:r>
              <a:rPr lang="en-US" sz="1700" dirty="0"/>
              <a:t> 1. Naïve Bayes</a:t>
            </a:r>
          </a:p>
          <a:p>
            <a:r>
              <a:rPr lang="en-US" sz="1700" dirty="0"/>
              <a:t>2. Support Vector Machines (SVM)</a:t>
            </a:r>
          </a:p>
          <a:p>
            <a:r>
              <a:rPr lang="en-US" sz="1700" dirty="0"/>
              <a:t>3. Decision Trees</a:t>
            </a:r>
          </a:p>
          <a:p>
            <a:r>
              <a:rPr lang="en-US" sz="1700" dirty="0"/>
              <a:t>These models focus on extracting keyword frequency-based features and classifying messages as spam or ham.</a:t>
            </a:r>
          </a:p>
          <a:p>
            <a:r>
              <a:rPr lang="en-IN" sz="1600" b="1" dirty="0"/>
              <a:t>Parameters for Optimization –</a:t>
            </a:r>
          </a:p>
          <a:p>
            <a:endParaRPr lang="en-US" sz="1600" b="1" dirty="0"/>
          </a:p>
          <a:p>
            <a:pPr marL="0" lvl="0" indent="0"/>
            <a:endParaRPr lang="en-US" sz="1600" b="1" dirty="0"/>
          </a:p>
        </p:txBody>
      </p:sp>
      <p:sp>
        <p:nvSpPr>
          <p:cNvPr id="832" name="Google Shape;832;p34"/>
          <p:cNvSpPr txBox="1">
            <a:spLocks noGrp="1"/>
          </p:cNvSpPr>
          <p:nvPr>
            <p:ph type="title"/>
          </p:nvPr>
        </p:nvSpPr>
        <p:spPr>
          <a:xfrm>
            <a:off x="811440" y="155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500" dirty="0"/>
              <a:t>Architecture of Methodology Used in the Existing System</a:t>
            </a:r>
            <a:endParaRPr sz="2500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61549D2F-816E-017A-05DB-6BAD5ED5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8" y="3425659"/>
            <a:ext cx="91668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Accuracy, 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Choice of vectorization technique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TF-IDF)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Training–test ratio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C45C88AD-C9AE-21B9-F711-9AC32A3FB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>
            <a:extLst>
              <a:ext uri="{FF2B5EF4-FFF2-40B4-BE49-F238E27FC236}">
                <a16:creationId xmlns:a16="http://schemas.microsoft.com/office/drawing/2014/main" id="{14FB44BF-6467-9D11-A428-B0AD1ECB0C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140" y="468096"/>
            <a:ext cx="8340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000" dirty="0"/>
              <a:t>Performance Analysis and Comparison</a:t>
            </a:r>
            <a:endParaRPr sz="3000" dirty="0"/>
          </a:p>
        </p:txBody>
      </p:sp>
      <p:sp>
        <p:nvSpPr>
          <p:cNvPr id="3" name="Google Shape;1042;p45">
            <a:extLst>
              <a:ext uri="{FF2B5EF4-FFF2-40B4-BE49-F238E27FC236}">
                <a16:creationId xmlns:a16="http://schemas.microsoft.com/office/drawing/2014/main" id="{D75527F4-7EFC-9797-6149-28C3C97B63B5}"/>
              </a:ext>
            </a:extLst>
          </p:cNvPr>
          <p:cNvSpPr/>
          <p:nvPr/>
        </p:nvSpPr>
        <p:spPr>
          <a:xfrm>
            <a:off x="4524717" y="1432166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9CDA559-D57C-6D1E-FADC-28D46AC00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38270"/>
              </p:ext>
            </p:extLst>
          </p:nvPr>
        </p:nvGraphicFramePr>
        <p:xfrm>
          <a:off x="384722" y="1600201"/>
          <a:ext cx="8340178" cy="2286001"/>
        </p:xfrm>
        <a:graphic>
          <a:graphicData uri="http://schemas.openxmlformats.org/drawingml/2006/table">
            <a:tbl>
              <a:tblPr firstRow="1" bandRow="1">
                <a:tableStyleId>{4699B9DC-843F-42E9-A188-684289DFA917}</a:tableStyleId>
              </a:tblPr>
              <a:tblGrid>
                <a:gridCol w="1327546">
                  <a:extLst>
                    <a:ext uri="{9D8B030D-6E8A-4147-A177-3AD203B41FA5}">
                      <a16:colId xmlns:a16="http://schemas.microsoft.com/office/drawing/2014/main" val="3231948250"/>
                    </a:ext>
                  </a:extLst>
                </a:gridCol>
                <a:gridCol w="1753158">
                  <a:extLst>
                    <a:ext uri="{9D8B030D-6E8A-4147-A177-3AD203B41FA5}">
                      <a16:colId xmlns:a16="http://schemas.microsoft.com/office/drawing/2014/main" val="1892653292"/>
                    </a:ext>
                  </a:extLst>
                </a:gridCol>
                <a:gridCol w="1753158">
                  <a:extLst>
                    <a:ext uri="{9D8B030D-6E8A-4147-A177-3AD203B41FA5}">
                      <a16:colId xmlns:a16="http://schemas.microsoft.com/office/drawing/2014/main" val="952887832"/>
                    </a:ext>
                  </a:extLst>
                </a:gridCol>
                <a:gridCol w="1753158">
                  <a:extLst>
                    <a:ext uri="{9D8B030D-6E8A-4147-A177-3AD203B41FA5}">
                      <a16:colId xmlns:a16="http://schemas.microsoft.com/office/drawing/2014/main" val="3072769131"/>
                    </a:ext>
                  </a:extLst>
                </a:gridCol>
                <a:gridCol w="1753158">
                  <a:extLst>
                    <a:ext uri="{9D8B030D-6E8A-4147-A177-3AD203B41FA5}">
                      <a16:colId xmlns:a16="http://schemas.microsoft.com/office/drawing/2014/main" val="1721163184"/>
                    </a:ext>
                  </a:extLst>
                </a:gridCol>
              </a:tblGrid>
              <a:tr h="532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Model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391217"/>
                  </a:ext>
                </a:extLst>
              </a:tr>
              <a:tr h="53250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00665"/>
                  </a:ext>
                </a:extLst>
              </a:tr>
              <a:tr h="532504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99045"/>
                  </a:ext>
                </a:extLst>
              </a:tr>
              <a:tr h="688489">
                <a:tc>
                  <a:txBody>
                    <a:bodyPr/>
                    <a:lstStyle/>
                    <a:p>
                      <a:r>
                        <a:rPr lang="en-IN" dirty="0"/>
                        <a:t>Naïve Bayes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38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>
          <a:extLst>
            <a:ext uri="{FF2B5EF4-FFF2-40B4-BE49-F238E27FC236}">
              <a16:creationId xmlns:a16="http://schemas.microsoft.com/office/drawing/2014/main" id="{7BDD76B2-5B1D-8F16-0D18-FE78D7D3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26219-8320-544F-CFD9-515DA46A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2480" y="-129540"/>
            <a:ext cx="7909560" cy="1452900"/>
          </a:xfrm>
        </p:spPr>
        <p:txBody>
          <a:bodyPr/>
          <a:lstStyle/>
          <a:p>
            <a:r>
              <a:rPr lang="en-US" sz="2500" dirty="0"/>
              <a:t>Gaps or Limitations Identified from </a:t>
            </a:r>
            <a:br>
              <a:rPr lang="en-US" sz="2500" dirty="0"/>
            </a:br>
            <a:r>
              <a:rPr lang="en-US" sz="2500" dirty="0"/>
              <a:t>Literature Survey</a:t>
            </a:r>
            <a:endParaRPr lang="en-IN" sz="25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A2B216-4E1F-3F9E-26F3-2A1B5EE0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7890" y="1202708"/>
            <a:ext cx="4180710" cy="497100"/>
          </a:xfrm>
        </p:spPr>
        <p:txBody>
          <a:bodyPr/>
          <a:lstStyle/>
          <a:p>
            <a:r>
              <a:rPr lang="en-IN" b="1" dirty="0"/>
              <a:t>Observed Limitations</a:t>
            </a:r>
            <a:r>
              <a:rPr lang="en-IN" dirty="0"/>
              <a:t>: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F3F95-A355-1E70-49F4-CC241386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93200"/>
            <a:ext cx="8976359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existing systems are trained on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datasets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causing bias toward “ham”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focus on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improving spam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methods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Bag-of-Words fail to capture semantic meaning.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models lack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user interaction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adaptability to new spam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7B89-3E56-B626-E72C-DC94F900D3CC}"/>
              </a:ext>
            </a:extLst>
          </p:cNvPr>
          <p:cNvSpPr txBox="1"/>
          <p:nvPr/>
        </p:nvSpPr>
        <p:spPr>
          <a:xfrm>
            <a:off x="1175384" y="3109535"/>
            <a:ext cx="710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Converted into Project Objectives (Unaddressed Objectives):</a:t>
            </a:r>
            <a:endParaRPr lang="en-IN" sz="18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EC88A6-FD06-E2C2-E405-C5274D68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22" y="3617367"/>
            <a:ext cx="71075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dataset balance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introducing synthetic spam data for better model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TF-IDF-based Naïve Bayes model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enhances spam classification accuracy while remaining computationally efficient.</a:t>
            </a:r>
          </a:p>
        </p:txBody>
      </p:sp>
    </p:spTree>
    <p:extLst>
      <p:ext uri="{BB962C8B-B14F-4D97-AF65-F5344CB8AC3E}">
        <p14:creationId xmlns:p14="http://schemas.microsoft.com/office/powerpoint/2010/main" val="33852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A6C4067A-00E0-8D0F-D67B-FFB6A489D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>
            <a:extLst>
              <a:ext uri="{FF2B5EF4-FFF2-40B4-BE49-F238E27FC236}">
                <a16:creationId xmlns:a16="http://schemas.microsoft.com/office/drawing/2014/main" id="{898CF565-6F3C-383A-34A1-6DBD9319D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845" y="185945"/>
            <a:ext cx="7463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ANALYSIS AND GRAPHICAL REPRESENTATION</a:t>
            </a:r>
            <a:endParaRPr dirty="0"/>
          </a:p>
        </p:txBody>
      </p:sp>
      <p:pic>
        <p:nvPicPr>
          <p:cNvPr id="3" name="Picture 2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62382EFC-5400-97CB-3D09-021DF6DF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5" y="1676400"/>
            <a:ext cx="4280540" cy="2853693"/>
          </a:xfrm>
          <a:prstGeom prst="rect">
            <a:avLst/>
          </a:prstGeom>
        </p:spPr>
      </p:pic>
      <p:pic>
        <p:nvPicPr>
          <p:cNvPr id="7" name="Picture 6" descr="A graph of a graph showing a number of different sizes&#10;&#10;AI-generated content may be incorrect.">
            <a:extLst>
              <a:ext uri="{FF2B5EF4-FFF2-40B4-BE49-F238E27FC236}">
                <a16:creationId xmlns:a16="http://schemas.microsoft.com/office/drawing/2014/main" id="{35C4BF72-102B-2853-5123-FAE32590E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85" y="1595846"/>
            <a:ext cx="4280540" cy="28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>
          <a:extLst>
            <a:ext uri="{FF2B5EF4-FFF2-40B4-BE49-F238E27FC236}">
              <a16:creationId xmlns:a16="http://schemas.microsoft.com/office/drawing/2014/main" id="{46DD4CF3-C05D-3D76-215C-2964BFD3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>
            <a:extLst>
              <a:ext uri="{FF2B5EF4-FFF2-40B4-BE49-F238E27FC236}">
                <a16:creationId xmlns:a16="http://schemas.microsoft.com/office/drawing/2014/main" id="{5AFE1796-67ED-5336-61CF-17D92EE7B31E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1481370" y="1433131"/>
            <a:ext cx="6091732" cy="2861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2000" dirty="0"/>
              <a:t>The proposed Multinomial Naïve Bayes model using TF-IDF vectorization effectively detects spam messages with an accuracy of 97.5%. By augmenting the dataset and optimizing preprocessing, the system achieves high precision and recall, ensuring efficient, reliable, and real-time spam classification for text-based communication.</a:t>
            </a:r>
            <a:endParaRPr sz="2000" dirty="0"/>
          </a:p>
        </p:txBody>
      </p:sp>
      <p:sp>
        <p:nvSpPr>
          <p:cNvPr id="832" name="Google Shape;832;p34">
            <a:extLst>
              <a:ext uri="{FF2B5EF4-FFF2-40B4-BE49-F238E27FC236}">
                <a16:creationId xmlns:a16="http://schemas.microsoft.com/office/drawing/2014/main" id="{CBE67921-F6C6-96B4-3E80-98BD46583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Conclusion</a:t>
            </a:r>
            <a:endParaRPr dirty="0"/>
          </a:p>
        </p:txBody>
      </p:sp>
      <p:grpSp>
        <p:nvGrpSpPr>
          <p:cNvPr id="2" name="Google Shape;786;p31">
            <a:extLst>
              <a:ext uri="{FF2B5EF4-FFF2-40B4-BE49-F238E27FC236}">
                <a16:creationId xmlns:a16="http://schemas.microsoft.com/office/drawing/2014/main" id="{ED5476FA-D356-6CD9-BA24-62B37F748554}"/>
              </a:ext>
            </a:extLst>
          </p:cNvPr>
          <p:cNvGrpSpPr/>
          <p:nvPr/>
        </p:nvGrpSpPr>
        <p:grpSpPr>
          <a:xfrm>
            <a:off x="7908720" y="3659968"/>
            <a:ext cx="1793641" cy="1824514"/>
            <a:chOff x="-404251" y="3996736"/>
            <a:chExt cx="1339438" cy="1362493"/>
          </a:xfrm>
        </p:grpSpPr>
        <p:sp>
          <p:nvSpPr>
            <p:cNvPr id="3" name="Google Shape;787;p31">
              <a:extLst>
                <a:ext uri="{FF2B5EF4-FFF2-40B4-BE49-F238E27FC236}">
                  <a16:creationId xmlns:a16="http://schemas.microsoft.com/office/drawing/2014/main" id="{24B440AD-54C3-9C34-1DDF-CE432A235F9F}"/>
                </a:ext>
              </a:extLst>
            </p:cNvPr>
            <p:cNvSpPr/>
            <p:nvPr/>
          </p:nvSpPr>
          <p:spPr>
            <a:xfrm>
              <a:off x="272873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8;p31">
              <a:extLst>
                <a:ext uri="{FF2B5EF4-FFF2-40B4-BE49-F238E27FC236}">
                  <a16:creationId xmlns:a16="http://schemas.microsoft.com/office/drawing/2014/main" id="{EEECE1B8-D0EB-C187-1CC9-30A79C783D6E}"/>
                </a:ext>
              </a:extLst>
            </p:cNvPr>
            <p:cNvSpPr/>
            <p:nvPr/>
          </p:nvSpPr>
          <p:spPr>
            <a:xfrm>
              <a:off x="-159373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9;p31">
              <a:extLst>
                <a:ext uri="{FF2B5EF4-FFF2-40B4-BE49-F238E27FC236}">
                  <a16:creationId xmlns:a16="http://schemas.microsoft.com/office/drawing/2014/main" id="{F31F7382-2AEC-A35A-46BF-F24F99A63BE7}"/>
                </a:ext>
              </a:extLst>
            </p:cNvPr>
            <p:cNvSpPr/>
            <p:nvPr/>
          </p:nvSpPr>
          <p:spPr>
            <a:xfrm>
              <a:off x="-158078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0;p31">
              <a:extLst>
                <a:ext uri="{FF2B5EF4-FFF2-40B4-BE49-F238E27FC236}">
                  <a16:creationId xmlns:a16="http://schemas.microsoft.com/office/drawing/2014/main" id="{11375E3E-2238-F4CD-0286-3D1E78E698BD}"/>
                </a:ext>
              </a:extLst>
            </p:cNvPr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1;p31">
              <a:extLst>
                <a:ext uri="{FF2B5EF4-FFF2-40B4-BE49-F238E27FC236}">
                  <a16:creationId xmlns:a16="http://schemas.microsoft.com/office/drawing/2014/main" id="{2C72A0B4-77A5-9207-1978-9842306CA1A0}"/>
                </a:ext>
              </a:extLst>
            </p:cNvPr>
            <p:cNvSpPr/>
            <p:nvPr/>
          </p:nvSpPr>
          <p:spPr>
            <a:xfrm>
              <a:off x="-402956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2;p31">
              <a:extLst>
                <a:ext uri="{FF2B5EF4-FFF2-40B4-BE49-F238E27FC236}">
                  <a16:creationId xmlns:a16="http://schemas.microsoft.com/office/drawing/2014/main" id="{4BB1EBA8-C23A-876D-AE30-9605AB7F7091}"/>
                </a:ext>
              </a:extLst>
            </p:cNvPr>
            <p:cNvSpPr/>
            <p:nvPr/>
          </p:nvSpPr>
          <p:spPr>
            <a:xfrm>
              <a:off x="-402956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3;p31">
              <a:extLst>
                <a:ext uri="{FF2B5EF4-FFF2-40B4-BE49-F238E27FC236}">
                  <a16:creationId xmlns:a16="http://schemas.microsoft.com/office/drawing/2014/main" id="{C0BBDA45-D639-B40A-6B2E-906F7E7F975D}"/>
                </a:ext>
              </a:extLst>
            </p:cNvPr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4;p31">
              <a:extLst>
                <a:ext uri="{FF2B5EF4-FFF2-40B4-BE49-F238E27FC236}">
                  <a16:creationId xmlns:a16="http://schemas.microsoft.com/office/drawing/2014/main" id="{CA5151A3-D340-1E2E-50DD-F979E9F2FB0B}"/>
                </a:ext>
              </a:extLst>
            </p:cNvPr>
            <p:cNvSpPr/>
            <p:nvPr/>
          </p:nvSpPr>
          <p:spPr>
            <a:xfrm>
              <a:off x="-404251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5;p31">
              <a:extLst>
                <a:ext uri="{FF2B5EF4-FFF2-40B4-BE49-F238E27FC236}">
                  <a16:creationId xmlns:a16="http://schemas.microsoft.com/office/drawing/2014/main" id="{60729D45-C783-7C9C-173A-423F57F6AB19}"/>
                </a:ext>
              </a:extLst>
            </p:cNvPr>
            <p:cNvSpPr/>
            <p:nvPr/>
          </p:nvSpPr>
          <p:spPr>
            <a:xfrm>
              <a:off x="-100564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6;p31">
              <a:extLst>
                <a:ext uri="{FF2B5EF4-FFF2-40B4-BE49-F238E27FC236}">
                  <a16:creationId xmlns:a16="http://schemas.microsoft.com/office/drawing/2014/main" id="{07701D44-AC8E-9DE9-032D-594FE5613E1D}"/>
                </a:ext>
              </a:extLst>
            </p:cNvPr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7;p31">
              <a:extLst>
                <a:ext uri="{FF2B5EF4-FFF2-40B4-BE49-F238E27FC236}">
                  <a16:creationId xmlns:a16="http://schemas.microsoft.com/office/drawing/2014/main" id="{A8EFDCEB-E2EB-3FA4-499E-31B3AAA41AEB}"/>
                </a:ext>
              </a:extLst>
            </p:cNvPr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8;p31">
              <a:extLst>
                <a:ext uri="{FF2B5EF4-FFF2-40B4-BE49-F238E27FC236}">
                  <a16:creationId xmlns:a16="http://schemas.microsoft.com/office/drawing/2014/main" id="{7E77D611-C56E-8667-0ABE-068466AB0F31}"/>
                </a:ext>
              </a:extLst>
            </p:cNvPr>
            <p:cNvSpPr/>
            <p:nvPr/>
          </p:nvSpPr>
          <p:spPr>
            <a:xfrm>
              <a:off x="-158078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9;p31">
              <a:extLst>
                <a:ext uri="{FF2B5EF4-FFF2-40B4-BE49-F238E27FC236}">
                  <a16:creationId xmlns:a16="http://schemas.microsoft.com/office/drawing/2014/main" id="{53B25EB7-25DC-0299-52D3-55296AA3E985}"/>
                </a:ext>
              </a:extLst>
            </p:cNvPr>
            <p:cNvSpPr/>
            <p:nvPr/>
          </p:nvSpPr>
          <p:spPr>
            <a:xfrm>
              <a:off x="37468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031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F3ED7-7770-4CCA-E4F1-A6E40511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DCA51D-3B37-469D-961D-101153714935}"/>
              </a:ext>
            </a:extLst>
          </p:cNvPr>
          <p:cNvSpPr txBox="1"/>
          <p:nvPr/>
        </p:nvSpPr>
        <p:spPr>
          <a:xfrm>
            <a:off x="2877094" y="502520"/>
            <a:ext cx="5388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INTRODUCTION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5664C-2352-433E-8574-D74AFE63213E}"/>
              </a:ext>
            </a:extLst>
          </p:cNvPr>
          <p:cNvSpPr txBox="1"/>
          <p:nvPr/>
        </p:nvSpPr>
        <p:spPr>
          <a:xfrm>
            <a:off x="888273" y="1397726"/>
            <a:ext cx="71780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Email is a popular way to send and receive messages. But sometimes, people get </a:t>
            </a:r>
            <a:r>
              <a:rPr lang="en-US" sz="2000" b="1" dirty="0"/>
              <a:t>spam emails</a:t>
            </a:r>
            <a:r>
              <a:rPr lang="en-US" sz="2000" dirty="0"/>
              <a:t>. These are </a:t>
            </a:r>
            <a:r>
              <a:rPr lang="en-US" sz="2000" b="1" dirty="0"/>
              <a:t>unwanted messages</a:t>
            </a:r>
            <a:r>
              <a:rPr lang="en-US" sz="2000" dirty="0"/>
              <a:t> that may be </a:t>
            </a:r>
            <a:r>
              <a:rPr lang="en-US" sz="2000" b="1" dirty="0"/>
              <a:t>harmful</a:t>
            </a:r>
            <a:r>
              <a:rPr lang="en-US" sz="2000" dirty="0"/>
              <a:t> or </a:t>
            </a:r>
            <a:r>
              <a:rPr lang="en-US" sz="2000" b="1" dirty="0"/>
              <a:t>fake</a:t>
            </a:r>
            <a:r>
              <a:rPr lang="en-US" sz="2000" dirty="0"/>
              <a:t>. They can try to steal personal information or damage your computer.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Email Spam Detector</a:t>
            </a:r>
            <a:r>
              <a:rPr lang="en-US" sz="2000" dirty="0"/>
              <a:t> is a tool that helps find</a:t>
            </a:r>
            <a:r>
              <a:rPr lang="en-US" sz="2000" b="1" dirty="0"/>
              <a:t> spam emails</a:t>
            </a:r>
            <a:r>
              <a:rPr lang="en-US" sz="2000" dirty="0"/>
              <a:t>. It keeps your inbox clean and safe. Today, we use </a:t>
            </a:r>
            <a:r>
              <a:rPr lang="en-US" sz="2000" b="1" dirty="0"/>
              <a:t>smart computer programs (Python and Machine learning)</a:t>
            </a:r>
            <a:r>
              <a:rPr lang="en-US" sz="2000" dirty="0"/>
              <a:t> to catch spam because spammers keep changing their tricks.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8"/>
          <p:cNvSpPr/>
          <p:nvPr/>
        </p:nvSpPr>
        <p:spPr>
          <a:xfrm>
            <a:off x="5482092" y="1729241"/>
            <a:ext cx="5030510" cy="3629990"/>
          </a:xfrm>
          <a:custGeom>
            <a:avLst/>
            <a:gdLst/>
            <a:ahLst/>
            <a:cxnLst/>
            <a:rect l="l" t="t" r="r" b="b"/>
            <a:pathLst>
              <a:path w="94147" h="67936" extrusionOk="0">
                <a:moveTo>
                  <a:pt x="30177" y="0"/>
                </a:moveTo>
                <a:cubicBezTo>
                  <a:pt x="25841" y="0"/>
                  <a:pt x="21505" y="599"/>
                  <a:pt x="17332" y="1776"/>
                </a:cubicBezTo>
                <a:cubicBezTo>
                  <a:pt x="11492" y="3426"/>
                  <a:pt x="8435" y="7022"/>
                  <a:pt x="5213" y="12070"/>
                </a:cubicBezTo>
                <a:cubicBezTo>
                  <a:pt x="3046" y="15435"/>
                  <a:pt x="1595" y="19273"/>
                  <a:pt x="1023" y="23232"/>
                </a:cubicBezTo>
                <a:cubicBezTo>
                  <a:pt x="0" y="30402"/>
                  <a:pt x="1881" y="37935"/>
                  <a:pt x="6159" y="43785"/>
                </a:cubicBezTo>
                <a:cubicBezTo>
                  <a:pt x="11624" y="51241"/>
                  <a:pt x="20356" y="55530"/>
                  <a:pt x="29000" y="58829"/>
                </a:cubicBezTo>
                <a:cubicBezTo>
                  <a:pt x="36863" y="61843"/>
                  <a:pt x="44956" y="64284"/>
                  <a:pt x="53171" y="66121"/>
                </a:cubicBezTo>
                <a:cubicBezTo>
                  <a:pt x="57609" y="67118"/>
                  <a:pt x="62186" y="67935"/>
                  <a:pt x="66710" y="67935"/>
                </a:cubicBezTo>
                <a:cubicBezTo>
                  <a:pt x="69271" y="67935"/>
                  <a:pt x="71815" y="67673"/>
                  <a:pt x="74308" y="67033"/>
                </a:cubicBezTo>
                <a:cubicBezTo>
                  <a:pt x="84678" y="64372"/>
                  <a:pt x="92849" y="54694"/>
                  <a:pt x="93729" y="44016"/>
                </a:cubicBezTo>
                <a:cubicBezTo>
                  <a:pt x="94147" y="38958"/>
                  <a:pt x="92552" y="33118"/>
                  <a:pt x="87977" y="30908"/>
                </a:cubicBezTo>
                <a:cubicBezTo>
                  <a:pt x="85184" y="29566"/>
                  <a:pt x="81896" y="29852"/>
                  <a:pt x="78938" y="28939"/>
                </a:cubicBezTo>
                <a:cubicBezTo>
                  <a:pt x="73208" y="27191"/>
                  <a:pt x="69832" y="21516"/>
                  <a:pt x="66016" y="16897"/>
                </a:cubicBezTo>
                <a:cubicBezTo>
                  <a:pt x="59440" y="8946"/>
                  <a:pt x="50147" y="3272"/>
                  <a:pt x="40063" y="1061"/>
                </a:cubicBezTo>
                <a:cubicBezTo>
                  <a:pt x="36816" y="351"/>
                  <a:pt x="33496" y="0"/>
                  <a:pt x="30177" y="0"/>
                </a:cubicBezTo>
                <a:close/>
              </a:path>
            </a:pathLst>
          </a:custGeom>
          <a:solidFill>
            <a:srgbClr val="FFFFFF">
              <a:alpha val="19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8086003" y="1756286"/>
            <a:ext cx="108201" cy="107613"/>
          </a:xfrm>
          <a:custGeom>
            <a:avLst/>
            <a:gdLst/>
            <a:ahLst/>
            <a:cxnLst/>
            <a:rect l="l" t="t" r="r" b="b"/>
            <a:pathLst>
              <a:path w="2025" h="2014" extrusionOk="0">
                <a:moveTo>
                  <a:pt x="1012" y="1"/>
                </a:moveTo>
                <a:cubicBezTo>
                  <a:pt x="452" y="1"/>
                  <a:pt x="1" y="452"/>
                  <a:pt x="1" y="1002"/>
                </a:cubicBezTo>
                <a:cubicBezTo>
                  <a:pt x="1" y="1562"/>
                  <a:pt x="452" y="2013"/>
                  <a:pt x="1012" y="2013"/>
                </a:cubicBezTo>
                <a:cubicBezTo>
                  <a:pt x="1573" y="2013"/>
                  <a:pt x="2024" y="1562"/>
                  <a:pt x="2024" y="1002"/>
                </a:cubicBezTo>
                <a:cubicBezTo>
                  <a:pt x="2024" y="452"/>
                  <a:pt x="1573" y="1"/>
                  <a:pt x="1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28"/>
          <p:cNvGrpSpPr/>
          <p:nvPr/>
        </p:nvGrpSpPr>
        <p:grpSpPr>
          <a:xfrm>
            <a:off x="5572372" y="1486842"/>
            <a:ext cx="4382455" cy="3716604"/>
            <a:chOff x="5694995" y="1642625"/>
            <a:chExt cx="4382455" cy="3716604"/>
          </a:xfrm>
        </p:grpSpPr>
        <p:sp>
          <p:nvSpPr>
            <p:cNvPr id="662" name="Google Shape;662;p28"/>
            <p:cNvSpPr/>
            <p:nvPr/>
          </p:nvSpPr>
          <p:spPr>
            <a:xfrm>
              <a:off x="6770413" y="1642625"/>
              <a:ext cx="155900" cy="311083"/>
            </a:xfrm>
            <a:custGeom>
              <a:avLst/>
              <a:gdLst/>
              <a:ahLst/>
              <a:cxnLst/>
              <a:rect l="l" t="t" r="r" b="b"/>
              <a:pathLst>
                <a:path w="2431" h="4851" extrusionOk="0">
                  <a:moveTo>
                    <a:pt x="0" y="1"/>
                  </a:moveTo>
                  <a:lnTo>
                    <a:pt x="0" y="3828"/>
                  </a:lnTo>
                  <a:lnTo>
                    <a:pt x="2431" y="4850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28"/>
            <p:cNvGrpSpPr/>
            <p:nvPr/>
          </p:nvGrpSpPr>
          <p:grpSpPr>
            <a:xfrm>
              <a:off x="5694995" y="1651796"/>
              <a:ext cx="4382455" cy="3707434"/>
              <a:chOff x="5694995" y="1651796"/>
              <a:chExt cx="4382455" cy="3707434"/>
            </a:xfrm>
          </p:grpSpPr>
          <p:sp>
            <p:nvSpPr>
              <p:cNvPr id="664" name="Google Shape;664;p28"/>
              <p:cNvSpPr/>
              <p:nvPr/>
            </p:nvSpPr>
            <p:spPr>
              <a:xfrm>
                <a:off x="6404874" y="2602456"/>
                <a:ext cx="3672576" cy="1567015"/>
              </a:xfrm>
              <a:custGeom>
                <a:avLst/>
                <a:gdLst/>
                <a:ahLst/>
                <a:cxnLst/>
                <a:rect l="l" t="t" r="r" b="b"/>
                <a:pathLst>
                  <a:path w="68733" h="29327" extrusionOk="0">
                    <a:moveTo>
                      <a:pt x="571" y="1"/>
                    </a:moveTo>
                    <a:cubicBezTo>
                      <a:pt x="532" y="1"/>
                      <a:pt x="502" y="29"/>
                      <a:pt x="484" y="63"/>
                    </a:cubicBezTo>
                    <a:cubicBezTo>
                      <a:pt x="242" y="756"/>
                      <a:pt x="77" y="1493"/>
                      <a:pt x="11" y="2240"/>
                    </a:cubicBezTo>
                    <a:cubicBezTo>
                      <a:pt x="0" y="2284"/>
                      <a:pt x="44" y="2328"/>
                      <a:pt x="88" y="2339"/>
                    </a:cubicBezTo>
                    <a:lnTo>
                      <a:pt x="99" y="2339"/>
                    </a:lnTo>
                    <a:cubicBezTo>
                      <a:pt x="143" y="2339"/>
                      <a:pt x="187" y="2306"/>
                      <a:pt x="187" y="2251"/>
                    </a:cubicBezTo>
                    <a:cubicBezTo>
                      <a:pt x="264" y="1526"/>
                      <a:pt x="418" y="811"/>
                      <a:pt x="660" y="129"/>
                    </a:cubicBezTo>
                    <a:cubicBezTo>
                      <a:pt x="671" y="74"/>
                      <a:pt x="649" y="30"/>
                      <a:pt x="605" y="8"/>
                    </a:cubicBezTo>
                    <a:cubicBezTo>
                      <a:pt x="593" y="3"/>
                      <a:pt x="582" y="1"/>
                      <a:pt x="571" y="1"/>
                    </a:cubicBezTo>
                    <a:close/>
                    <a:moveTo>
                      <a:pt x="175" y="4361"/>
                    </a:moveTo>
                    <a:cubicBezTo>
                      <a:pt x="168" y="4361"/>
                      <a:pt x="162" y="4361"/>
                      <a:pt x="154" y="4363"/>
                    </a:cubicBezTo>
                    <a:cubicBezTo>
                      <a:pt x="99" y="4363"/>
                      <a:pt x="66" y="4418"/>
                      <a:pt x="77" y="4462"/>
                    </a:cubicBezTo>
                    <a:cubicBezTo>
                      <a:pt x="198" y="5210"/>
                      <a:pt x="407" y="5935"/>
                      <a:pt x="704" y="6595"/>
                    </a:cubicBezTo>
                    <a:cubicBezTo>
                      <a:pt x="715" y="6639"/>
                      <a:pt x="748" y="6650"/>
                      <a:pt x="792" y="6650"/>
                    </a:cubicBezTo>
                    <a:lnTo>
                      <a:pt x="825" y="6650"/>
                    </a:lnTo>
                    <a:cubicBezTo>
                      <a:pt x="869" y="6628"/>
                      <a:pt x="891" y="6573"/>
                      <a:pt x="869" y="6529"/>
                    </a:cubicBezTo>
                    <a:cubicBezTo>
                      <a:pt x="583" y="5869"/>
                      <a:pt x="374" y="5166"/>
                      <a:pt x="253" y="4440"/>
                    </a:cubicBezTo>
                    <a:cubicBezTo>
                      <a:pt x="253" y="4392"/>
                      <a:pt x="220" y="4361"/>
                      <a:pt x="175" y="4361"/>
                    </a:cubicBezTo>
                    <a:close/>
                    <a:moveTo>
                      <a:pt x="11591" y="6409"/>
                    </a:moveTo>
                    <a:cubicBezTo>
                      <a:pt x="11576" y="6409"/>
                      <a:pt x="11561" y="6412"/>
                      <a:pt x="11547" y="6419"/>
                    </a:cubicBezTo>
                    <a:cubicBezTo>
                      <a:pt x="11119" y="6628"/>
                      <a:pt x="10745" y="6991"/>
                      <a:pt x="10536" y="7420"/>
                    </a:cubicBezTo>
                    <a:cubicBezTo>
                      <a:pt x="10415" y="7662"/>
                      <a:pt x="10327" y="7937"/>
                      <a:pt x="10283" y="8223"/>
                    </a:cubicBezTo>
                    <a:cubicBezTo>
                      <a:pt x="10272" y="8278"/>
                      <a:pt x="10305" y="8322"/>
                      <a:pt x="10360" y="8333"/>
                    </a:cubicBezTo>
                    <a:lnTo>
                      <a:pt x="10371" y="8333"/>
                    </a:lnTo>
                    <a:cubicBezTo>
                      <a:pt x="10415" y="8333"/>
                      <a:pt x="10459" y="8300"/>
                      <a:pt x="10459" y="8256"/>
                    </a:cubicBezTo>
                    <a:cubicBezTo>
                      <a:pt x="10503" y="7981"/>
                      <a:pt x="10591" y="7728"/>
                      <a:pt x="10701" y="7508"/>
                    </a:cubicBezTo>
                    <a:cubicBezTo>
                      <a:pt x="10888" y="7112"/>
                      <a:pt x="11229" y="6771"/>
                      <a:pt x="11624" y="6584"/>
                    </a:cubicBezTo>
                    <a:cubicBezTo>
                      <a:pt x="11668" y="6562"/>
                      <a:pt x="11690" y="6507"/>
                      <a:pt x="11668" y="6463"/>
                    </a:cubicBezTo>
                    <a:cubicBezTo>
                      <a:pt x="11653" y="6426"/>
                      <a:pt x="11623" y="6409"/>
                      <a:pt x="11591" y="6409"/>
                    </a:cubicBezTo>
                    <a:close/>
                    <a:moveTo>
                      <a:pt x="13518" y="6925"/>
                    </a:moveTo>
                    <a:cubicBezTo>
                      <a:pt x="13503" y="6925"/>
                      <a:pt x="13487" y="6929"/>
                      <a:pt x="13472" y="6936"/>
                    </a:cubicBezTo>
                    <a:cubicBezTo>
                      <a:pt x="13428" y="6969"/>
                      <a:pt x="13417" y="7024"/>
                      <a:pt x="13439" y="7068"/>
                    </a:cubicBezTo>
                    <a:cubicBezTo>
                      <a:pt x="13648" y="7376"/>
                      <a:pt x="13758" y="7772"/>
                      <a:pt x="13758" y="8168"/>
                    </a:cubicBezTo>
                    <a:cubicBezTo>
                      <a:pt x="13758" y="8432"/>
                      <a:pt x="13714" y="8685"/>
                      <a:pt x="13615" y="8905"/>
                    </a:cubicBezTo>
                    <a:cubicBezTo>
                      <a:pt x="13593" y="8971"/>
                      <a:pt x="13571" y="9026"/>
                      <a:pt x="13538" y="9081"/>
                    </a:cubicBezTo>
                    <a:cubicBezTo>
                      <a:pt x="13516" y="9125"/>
                      <a:pt x="13538" y="9191"/>
                      <a:pt x="13582" y="9213"/>
                    </a:cubicBezTo>
                    <a:lnTo>
                      <a:pt x="13615" y="9213"/>
                    </a:lnTo>
                    <a:cubicBezTo>
                      <a:pt x="13648" y="9213"/>
                      <a:pt x="13681" y="9202"/>
                      <a:pt x="13703" y="9169"/>
                    </a:cubicBezTo>
                    <a:cubicBezTo>
                      <a:pt x="13736" y="9103"/>
                      <a:pt x="13758" y="9048"/>
                      <a:pt x="13791" y="8982"/>
                    </a:cubicBezTo>
                    <a:cubicBezTo>
                      <a:pt x="13890" y="8740"/>
                      <a:pt x="13945" y="8454"/>
                      <a:pt x="13945" y="8168"/>
                    </a:cubicBezTo>
                    <a:cubicBezTo>
                      <a:pt x="13945" y="7739"/>
                      <a:pt x="13824" y="7310"/>
                      <a:pt x="13593" y="6969"/>
                    </a:cubicBezTo>
                    <a:cubicBezTo>
                      <a:pt x="13578" y="6940"/>
                      <a:pt x="13549" y="6925"/>
                      <a:pt x="13518" y="6925"/>
                    </a:cubicBezTo>
                    <a:close/>
                    <a:moveTo>
                      <a:pt x="1968" y="8331"/>
                    </a:moveTo>
                    <a:cubicBezTo>
                      <a:pt x="1946" y="8331"/>
                      <a:pt x="1923" y="8339"/>
                      <a:pt x="1903" y="8355"/>
                    </a:cubicBezTo>
                    <a:cubicBezTo>
                      <a:pt x="1870" y="8388"/>
                      <a:pt x="1859" y="8443"/>
                      <a:pt x="1892" y="8487"/>
                    </a:cubicBezTo>
                    <a:cubicBezTo>
                      <a:pt x="2376" y="9037"/>
                      <a:pt x="2937" y="9531"/>
                      <a:pt x="3564" y="9960"/>
                    </a:cubicBezTo>
                    <a:cubicBezTo>
                      <a:pt x="3575" y="9971"/>
                      <a:pt x="3597" y="9971"/>
                      <a:pt x="3608" y="9971"/>
                    </a:cubicBezTo>
                    <a:cubicBezTo>
                      <a:pt x="3641" y="9971"/>
                      <a:pt x="3674" y="9960"/>
                      <a:pt x="3685" y="9938"/>
                    </a:cubicBezTo>
                    <a:cubicBezTo>
                      <a:pt x="3717" y="9894"/>
                      <a:pt x="3706" y="9839"/>
                      <a:pt x="3663" y="9806"/>
                    </a:cubicBezTo>
                    <a:cubicBezTo>
                      <a:pt x="3047" y="9388"/>
                      <a:pt x="2497" y="8905"/>
                      <a:pt x="2035" y="8366"/>
                    </a:cubicBezTo>
                    <a:cubicBezTo>
                      <a:pt x="2017" y="8342"/>
                      <a:pt x="1993" y="8331"/>
                      <a:pt x="1968" y="8331"/>
                    </a:cubicBezTo>
                    <a:close/>
                    <a:moveTo>
                      <a:pt x="5586" y="10782"/>
                    </a:moveTo>
                    <a:cubicBezTo>
                      <a:pt x="5547" y="10782"/>
                      <a:pt x="5508" y="10804"/>
                      <a:pt x="5499" y="10840"/>
                    </a:cubicBezTo>
                    <a:cubicBezTo>
                      <a:pt x="5477" y="10895"/>
                      <a:pt x="5499" y="10939"/>
                      <a:pt x="5554" y="10961"/>
                    </a:cubicBezTo>
                    <a:cubicBezTo>
                      <a:pt x="6258" y="11214"/>
                      <a:pt x="6984" y="11379"/>
                      <a:pt x="7720" y="11445"/>
                    </a:cubicBezTo>
                    <a:lnTo>
                      <a:pt x="7731" y="11445"/>
                    </a:lnTo>
                    <a:cubicBezTo>
                      <a:pt x="7775" y="11445"/>
                      <a:pt x="7819" y="11412"/>
                      <a:pt x="7819" y="11368"/>
                    </a:cubicBezTo>
                    <a:cubicBezTo>
                      <a:pt x="7830" y="11313"/>
                      <a:pt x="7786" y="11269"/>
                      <a:pt x="7742" y="11269"/>
                    </a:cubicBezTo>
                    <a:cubicBezTo>
                      <a:pt x="7017" y="11192"/>
                      <a:pt x="6302" y="11038"/>
                      <a:pt x="5609" y="10785"/>
                    </a:cubicBezTo>
                    <a:cubicBezTo>
                      <a:pt x="5601" y="10783"/>
                      <a:pt x="5594" y="10782"/>
                      <a:pt x="5586" y="10782"/>
                    </a:cubicBezTo>
                    <a:close/>
                    <a:moveTo>
                      <a:pt x="10557" y="10332"/>
                    </a:moveTo>
                    <a:cubicBezTo>
                      <a:pt x="10550" y="10332"/>
                      <a:pt x="10543" y="10333"/>
                      <a:pt x="10536" y="10334"/>
                    </a:cubicBezTo>
                    <a:cubicBezTo>
                      <a:pt x="10492" y="10345"/>
                      <a:pt x="10459" y="10400"/>
                      <a:pt x="10470" y="10444"/>
                    </a:cubicBezTo>
                    <a:cubicBezTo>
                      <a:pt x="10525" y="10642"/>
                      <a:pt x="10591" y="10840"/>
                      <a:pt x="10657" y="11027"/>
                    </a:cubicBezTo>
                    <a:cubicBezTo>
                      <a:pt x="10415" y="11093"/>
                      <a:pt x="10162" y="11148"/>
                      <a:pt x="9920" y="11192"/>
                    </a:cubicBezTo>
                    <a:cubicBezTo>
                      <a:pt x="9865" y="11203"/>
                      <a:pt x="9832" y="11247"/>
                      <a:pt x="9843" y="11302"/>
                    </a:cubicBezTo>
                    <a:cubicBezTo>
                      <a:pt x="9852" y="11340"/>
                      <a:pt x="9887" y="11370"/>
                      <a:pt x="9932" y="11370"/>
                    </a:cubicBezTo>
                    <a:cubicBezTo>
                      <a:pt x="9939" y="11370"/>
                      <a:pt x="9946" y="11369"/>
                      <a:pt x="9953" y="11368"/>
                    </a:cubicBezTo>
                    <a:cubicBezTo>
                      <a:pt x="10206" y="11324"/>
                      <a:pt x="10470" y="11269"/>
                      <a:pt x="10712" y="11203"/>
                    </a:cubicBezTo>
                    <a:cubicBezTo>
                      <a:pt x="10877" y="11643"/>
                      <a:pt x="11086" y="12083"/>
                      <a:pt x="11328" y="12501"/>
                    </a:cubicBezTo>
                    <a:cubicBezTo>
                      <a:pt x="11350" y="12534"/>
                      <a:pt x="11372" y="12556"/>
                      <a:pt x="11405" y="12556"/>
                    </a:cubicBezTo>
                    <a:cubicBezTo>
                      <a:pt x="11426" y="12556"/>
                      <a:pt x="11437" y="12545"/>
                      <a:pt x="11459" y="12534"/>
                    </a:cubicBezTo>
                    <a:cubicBezTo>
                      <a:pt x="11503" y="12512"/>
                      <a:pt x="11514" y="12457"/>
                      <a:pt x="11492" y="12413"/>
                    </a:cubicBezTo>
                    <a:cubicBezTo>
                      <a:pt x="11251" y="12006"/>
                      <a:pt x="11053" y="11588"/>
                      <a:pt x="10888" y="11148"/>
                    </a:cubicBezTo>
                    <a:cubicBezTo>
                      <a:pt x="11053" y="11104"/>
                      <a:pt x="11207" y="11049"/>
                      <a:pt x="11372" y="10994"/>
                    </a:cubicBezTo>
                    <a:cubicBezTo>
                      <a:pt x="11613" y="10906"/>
                      <a:pt x="11855" y="10796"/>
                      <a:pt x="12064" y="10686"/>
                    </a:cubicBezTo>
                    <a:cubicBezTo>
                      <a:pt x="12119" y="10664"/>
                      <a:pt x="12130" y="10609"/>
                      <a:pt x="12108" y="10565"/>
                    </a:cubicBezTo>
                    <a:cubicBezTo>
                      <a:pt x="12092" y="10533"/>
                      <a:pt x="12058" y="10513"/>
                      <a:pt x="12024" y="10513"/>
                    </a:cubicBezTo>
                    <a:cubicBezTo>
                      <a:pt x="12012" y="10513"/>
                      <a:pt x="11999" y="10515"/>
                      <a:pt x="11987" y="10521"/>
                    </a:cubicBezTo>
                    <a:cubicBezTo>
                      <a:pt x="11778" y="10631"/>
                      <a:pt x="11547" y="10730"/>
                      <a:pt x="11306" y="10818"/>
                    </a:cubicBezTo>
                    <a:cubicBezTo>
                      <a:pt x="11152" y="10884"/>
                      <a:pt x="10987" y="10928"/>
                      <a:pt x="10833" y="10983"/>
                    </a:cubicBezTo>
                    <a:cubicBezTo>
                      <a:pt x="10767" y="10785"/>
                      <a:pt x="10701" y="10598"/>
                      <a:pt x="10646" y="10400"/>
                    </a:cubicBezTo>
                    <a:cubicBezTo>
                      <a:pt x="10636" y="10362"/>
                      <a:pt x="10602" y="10332"/>
                      <a:pt x="10557" y="10332"/>
                    </a:cubicBezTo>
                    <a:close/>
                    <a:moveTo>
                      <a:pt x="12715" y="14138"/>
                    </a:moveTo>
                    <a:cubicBezTo>
                      <a:pt x="12694" y="14138"/>
                      <a:pt x="12673" y="14146"/>
                      <a:pt x="12658" y="14161"/>
                    </a:cubicBezTo>
                    <a:cubicBezTo>
                      <a:pt x="12614" y="14194"/>
                      <a:pt x="12614" y="14260"/>
                      <a:pt x="12647" y="14293"/>
                    </a:cubicBezTo>
                    <a:cubicBezTo>
                      <a:pt x="13142" y="14821"/>
                      <a:pt x="13703" y="15327"/>
                      <a:pt x="14308" y="15778"/>
                    </a:cubicBezTo>
                    <a:cubicBezTo>
                      <a:pt x="14330" y="15789"/>
                      <a:pt x="14341" y="15789"/>
                      <a:pt x="14363" y="15789"/>
                    </a:cubicBezTo>
                    <a:cubicBezTo>
                      <a:pt x="14396" y="15789"/>
                      <a:pt x="14418" y="15778"/>
                      <a:pt x="14440" y="15756"/>
                    </a:cubicBezTo>
                    <a:cubicBezTo>
                      <a:pt x="14473" y="15712"/>
                      <a:pt x="14462" y="15657"/>
                      <a:pt x="14418" y="15624"/>
                    </a:cubicBezTo>
                    <a:cubicBezTo>
                      <a:pt x="13813" y="15184"/>
                      <a:pt x="13263" y="14689"/>
                      <a:pt x="12790" y="14172"/>
                    </a:cubicBezTo>
                    <a:cubicBezTo>
                      <a:pt x="12767" y="14149"/>
                      <a:pt x="12740" y="14138"/>
                      <a:pt x="12715" y="14138"/>
                    </a:cubicBezTo>
                    <a:close/>
                    <a:moveTo>
                      <a:pt x="16241" y="16763"/>
                    </a:moveTo>
                    <a:cubicBezTo>
                      <a:pt x="16210" y="16763"/>
                      <a:pt x="16181" y="16782"/>
                      <a:pt x="16166" y="16812"/>
                    </a:cubicBezTo>
                    <a:cubicBezTo>
                      <a:pt x="16144" y="16856"/>
                      <a:pt x="16155" y="16910"/>
                      <a:pt x="16199" y="16932"/>
                    </a:cubicBezTo>
                    <a:cubicBezTo>
                      <a:pt x="16848" y="17262"/>
                      <a:pt x="17519" y="17526"/>
                      <a:pt x="18190" y="17746"/>
                    </a:cubicBezTo>
                    <a:lnTo>
                      <a:pt x="18267" y="17768"/>
                    </a:lnTo>
                    <a:lnTo>
                      <a:pt x="18289" y="17680"/>
                    </a:lnTo>
                    <a:lnTo>
                      <a:pt x="18311" y="17592"/>
                    </a:lnTo>
                    <a:lnTo>
                      <a:pt x="18245" y="17570"/>
                    </a:lnTo>
                    <a:cubicBezTo>
                      <a:pt x="17574" y="17361"/>
                      <a:pt x="16914" y="17086"/>
                      <a:pt x="16287" y="16779"/>
                    </a:cubicBezTo>
                    <a:cubicBezTo>
                      <a:pt x="16273" y="16768"/>
                      <a:pt x="16257" y="16763"/>
                      <a:pt x="16241" y="16763"/>
                    </a:cubicBezTo>
                    <a:close/>
                    <a:moveTo>
                      <a:pt x="35851" y="17702"/>
                    </a:moveTo>
                    <a:cubicBezTo>
                      <a:pt x="35180" y="17724"/>
                      <a:pt x="34455" y="17757"/>
                      <a:pt x="33641" y="17812"/>
                    </a:cubicBezTo>
                    <a:cubicBezTo>
                      <a:pt x="33597" y="17823"/>
                      <a:pt x="33553" y="17867"/>
                      <a:pt x="33553" y="17911"/>
                    </a:cubicBezTo>
                    <a:cubicBezTo>
                      <a:pt x="33564" y="17966"/>
                      <a:pt x="33597" y="17999"/>
                      <a:pt x="33652" y="17999"/>
                    </a:cubicBezTo>
                    <a:cubicBezTo>
                      <a:pt x="34466" y="17944"/>
                      <a:pt x="35180" y="17900"/>
                      <a:pt x="35862" y="17889"/>
                    </a:cubicBezTo>
                    <a:cubicBezTo>
                      <a:pt x="35906" y="17889"/>
                      <a:pt x="35950" y="17845"/>
                      <a:pt x="35950" y="17790"/>
                    </a:cubicBezTo>
                    <a:cubicBezTo>
                      <a:pt x="35950" y="17746"/>
                      <a:pt x="35895" y="17702"/>
                      <a:pt x="35851" y="17702"/>
                    </a:cubicBezTo>
                    <a:close/>
                    <a:moveTo>
                      <a:pt x="38073" y="17713"/>
                    </a:moveTo>
                    <a:cubicBezTo>
                      <a:pt x="38018" y="17713"/>
                      <a:pt x="37974" y="17757"/>
                      <a:pt x="37974" y="17801"/>
                    </a:cubicBezTo>
                    <a:cubicBezTo>
                      <a:pt x="37974" y="17856"/>
                      <a:pt x="38007" y="17900"/>
                      <a:pt x="38062" y="17900"/>
                    </a:cubicBezTo>
                    <a:cubicBezTo>
                      <a:pt x="38831" y="17933"/>
                      <a:pt x="39546" y="17999"/>
                      <a:pt x="40250" y="18087"/>
                    </a:cubicBezTo>
                    <a:cubicBezTo>
                      <a:pt x="40261" y="18098"/>
                      <a:pt x="40261" y="18098"/>
                      <a:pt x="40261" y="18098"/>
                    </a:cubicBezTo>
                    <a:cubicBezTo>
                      <a:pt x="40305" y="18098"/>
                      <a:pt x="40349" y="18065"/>
                      <a:pt x="40360" y="18010"/>
                    </a:cubicBezTo>
                    <a:cubicBezTo>
                      <a:pt x="40360" y="17966"/>
                      <a:pt x="40327" y="17922"/>
                      <a:pt x="40272" y="17911"/>
                    </a:cubicBezTo>
                    <a:cubicBezTo>
                      <a:pt x="39568" y="17812"/>
                      <a:pt x="38842" y="17746"/>
                      <a:pt x="38073" y="17713"/>
                    </a:cubicBezTo>
                    <a:close/>
                    <a:moveTo>
                      <a:pt x="31441" y="17999"/>
                    </a:moveTo>
                    <a:lnTo>
                      <a:pt x="30639" y="18076"/>
                    </a:lnTo>
                    <a:cubicBezTo>
                      <a:pt x="30309" y="18109"/>
                      <a:pt x="29979" y="18142"/>
                      <a:pt x="29649" y="18164"/>
                    </a:cubicBezTo>
                    <a:lnTo>
                      <a:pt x="29242" y="18208"/>
                    </a:lnTo>
                    <a:cubicBezTo>
                      <a:pt x="29187" y="18208"/>
                      <a:pt x="29154" y="18252"/>
                      <a:pt x="29154" y="18307"/>
                    </a:cubicBezTo>
                    <a:cubicBezTo>
                      <a:pt x="29165" y="18351"/>
                      <a:pt x="29198" y="18384"/>
                      <a:pt x="29253" y="18384"/>
                    </a:cubicBezTo>
                    <a:lnTo>
                      <a:pt x="29660" y="18351"/>
                    </a:lnTo>
                    <a:cubicBezTo>
                      <a:pt x="29990" y="18318"/>
                      <a:pt x="30320" y="18285"/>
                      <a:pt x="30650" y="18263"/>
                    </a:cubicBezTo>
                    <a:lnTo>
                      <a:pt x="31452" y="18186"/>
                    </a:lnTo>
                    <a:cubicBezTo>
                      <a:pt x="31507" y="18175"/>
                      <a:pt x="31540" y="18131"/>
                      <a:pt x="31540" y="18087"/>
                    </a:cubicBezTo>
                    <a:cubicBezTo>
                      <a:pt x="31529" y="18032"/>
                      <a:pt x="31485" y="17999"/>
                      <a:pt x="31441" y="17999"/>
                    </a:cubicBezTo>
                    <a:close/>
                    <a:moveTo>
                      <a:pt x="20434" y="18107"/>
                    </a:moveTo>
                    <a:cubicBezTo>
                      <a:pt x="20389" y="18107"/>
                      <a:pt x="20355" y="18138"/>
                      <a:pt x="20345" y="18186"/>
                    </a:cubicBezTo>
                    <a:cubicBezTo>
                      <a:pt x="20334" y="18230"/>
                      <a:pt x="20367" y="18285"/>
                      <a:pt x="20422" y="18285"/>
                    </a:cubicBezTo>
                    <a:cubicBezTo>
                      <a:pt x="21115" y="18406"/>
                      <a:pt x="21852" y="18505"/>
                      <a:pt x="22622" y="18560"/>
                    </a:cubicBezTo>
                    <a:lnTo>
                      <a:pt x="22633" y="18560"/>
                    </a:lnTo>
                    <a:cubicBezTo>
                      <a:pt x="22677" y="18560"/>
                      <a:pt x="22721" y="18516"/>
                      <a:pt x="22721" y="18472"/>
                    </a:cubicBezTo>
                    <a:cubicBezTo>
                      <a:pt x="22721" y="18417"/>
                      <a:pt x="22688" y="18373"/>
                      <a:pt x="22633" y="18373"/>
                    </a:cubicBezTo>
                    <a:cubicBezTo>
                      <a:pt x="21874" y="18318"/>
                      <a:pt x="21137" y="18230"/>
                      <a:pt x="20455" y="18109"/>
                    </a:cubicBezTo>
                    <a:cubicBezTo>
                      <a:pt x="20448" y="18108"/>
                      <a:pt x="20441" y="18107"/>
                      <a:pt x="20434" y="18107"/>
                    </a:cubicBezTo>
                    <a:close/>
                    <a:moveTo>
                      <a:pt x="27042" y="18362"/>
                    </a:moveTo>
                    <a:cubicBezTo>
                      <a:pt x="26240" y="18417"/>
                      <a:pt x="25525" y="18439"/>
                      <a:pt x="24832" y="18439"/>
                    </a:cubicBezTo>
                    <a:cubicBezTo>
                      <a:pt x="24788" y="18439"/>
                      <a:pt x="24744" y="18483"/>
                      <a:pt x="24744" y="18538"/>
                    </a:cubicBezTo>
                    <a:cubicBezTo>
                      <a:pt x="24744" y="18582"/>
                      <a:pt x="24788" y="18626"/>
                      <a:pt x="24832" y="18626"/>
                    </a:cubicBezTo>
                    <a:lnTo>
                      <a:pt x="24843" y="18626"/>
                    </a:lnTo>
                    <a:cubicBezTo>
                      <a:pt x="25525" y="18626"/>
                      <a:pt x="26251" y="18593"/>
                      <a:pt x="27053" y="18549"/>
                    </a:cubicBezTo>
                    <a:cubicBezTo>
                      <a:pt x="27097" y="18549"/>
                      <a:pt x="27141" y="18505"/>
                      <a:pt x="27141" y="18450"/>
                    </a:cubicBezTo>
                    <a:cubicBezTo>
                      <a:pt x="27130" y="18406"/>
                      <a:pt x="27086" y="18362"/>
                      <a:pt x="27042" y="18362"/>
                    </a:cubicBezTo>
                    <a:close/>
                    <a:moveTo>
                      <a:pt x="42427" y="18337"/>
                    </a:moveTo>
                    <a:cubicBezTo>
                      <a:pt x="42388" y="18337"/>
                      <a:pt x="42349" y="18360"/>
                      <a:pt x="42339" y="18406"/>
                    </a:cubicBezTo>
                    <a:cubicBezTo>
                      <a:pt x="42328" y="18450"/>
                      <a:pt x="42361" y="18505"/>
                      <a:pt x="42405" y="18516"/>
                    </a:cubicBezTo>
                    <a:cubicBezTo>
                      <a:pt x="43098" y="18692"/>
                      <a:pt x="43802" y="18901"/>
                      <a:pt x="44506" y="19165"/>
                    </a:cubicBezTo>
                    <a:lnTo>
                      <a:pt x="44539" y="19165"/>
                    </a:lnTo>
                    <a:cubicBezTo>
                      <a:pt x="44583" y="19165"/>
                      <a:pt x="44616" y="19143"/>
                      <a:pt x="44627" y="19110"/>
                    </a:cubicBezTo>
                    <a:cubicBezTo>
                      <a:pt x="44649" y="19055"/>
                      <a:pt x="44616" y="19000"/>
                      <a:pt x="44572" y="18989"/>
                    </a:cubicBezTo>
                    <a:cubicBezTo>
                      <a:pt x="43857" y="18736"/>
                      <a:pt x="43142" y="18516"/>
                      <a:pt x="42449" y="18340"/>
                    </a:cubicBezTo>
                    <a:cubicBezTo>
                      <a:pt x="42442" y="18338"/>
                      <a:pt x="42434" y="18337"/>
                      <a:pt x="42427" y="18337"/>
                    </a:cubicBezTo>
                    <a:close/>
                    <a:moveTo>
                      <a:pt x="46598" y="19810"/>
                    </a:moveTo>
                    <a:cubicBezTo>
                      <a:pt x="46561" y="19810"/>
                      <a:pt x="46524" y="19826"/>
                      <a:pt x="46507" y="19869"/>
                    </a:cubicBezTo>
                    <a:cubicBezTo>
                      <a:pt x="46485" y="19913"/>
                      <a:pt x="46507" y="19968"/>
                      <a:pt x="46551" y="19990"/>
                    </a:cubicBezTo>
                    <a:cubicBezTo>
                      <a:pt x="47189" y="20276"/>
                      <a:pt x="47838" y="20584"/>
                      <a:pt x="48531" y="20946"/>
                    </a:cubicBezTo>
                    <a:cubicBezTo>
                      <a:pt x="48553" y="20957"/>
                      <a:pt x="48564" y="20957"/>
                      <a:pt x="48575" y="20957"/>
                    </a:cubicBezTo>
                    <a:cubicBezTo>
                      <a:pt x="48608" y="20957"/>
                      <a:pt x="48641" y="20935"/>
                      <a:pt x="48663" y="20902"/>
                    </a:cubicBezTo>
                    <a:cubicBezTo>
                      <a:pt x="48685" y="20858"/>
                      <a:pt x="48663" y="20803"/>
                      <a:pt x="48619" y="20781"/>
                    </a:cubicBezTo>
                    <a:cubicBezTo>
                      <a:pt x="47915" y="20419"/>
                      <a:pt x="47266" y="20111"/>
                      <a:pt x="46628" y="19814"/>
                    </a:cubicBezTo>
                    <a:cubicBezTo>
                      <a:pt x="46618" y="19811"/>
                      <a:pt x="46608" y="19810"/>
                      <a:pt x="46598" y="19810"/>
                    </a:cubicBezTo>
                    <a:close/>
                    <a:moveTo>
                      <a:pt x="50519" y="21826"/>
                    </a:moveTo>
                    <a:cubicBezTo>
                      <a:pt x="50487" y="21826"/>
                      <a:pt x="50455" y="21841"/>
                      <a:pt x="50433" y="21870"/>
                    </a:cubicBezTo>
                    <a:cubicBezTo>
                      <a:pt x="50411" y="21914"/>
                      <a:pt x="50433" y="21980"/>
                      <a:pt x="50477" y="22002"/>
                    </a:cubicBezTo>
                    <a:cubicBezTo>
                      <a:pt x="51027" y="22310"/>
                      <a:pt x="51621" y="22651"/>
                      <a:pt x="52380" y="23102"/>
                    </a:cubicBezTo>
                    <a:cubicBezTo>
                      <a:pt x="52402" y="23113"/>
                      <a:pt x="52413" y="23124"/>
                      <a:pt x="52424" y="23124"/>
                    </a:cubicBezTo>
                    <a:cubicBezTo>
                      <a:pt x="52457" y="23124"/>
                      <a:pt x="52490" y="23102"/>
                      <a:pt x="52512" y="23069"/>
                    </a:cubicBezTo>
                    <a:cubicBezTo>
                      <a:pt x="52534" y="23025"/>
                      <a:pt x="52523" y="22970"/>
                      <a:pt x="52479" y="22948"/>
                    </a:cubicBezTo>
                    <a:cubicBezTo>
                      <a:pt x="51709" y="22497"/>
                      <a:pt x="51115" y="22156"/>
                      <a:pt x="50565" y="21837"/>
                    </a:cubicBezTo>
                    <a:cubicBezTo>
                      <a:pt x="50551" y="21830"/>
                      <a:pt x="50535" y="21826"/>
                      <a:pt x="50519" y="21826"/>
                    </a:cubicBezTo>
                    <a:close/>
                    <a:moveTo>
                      <a:pt x="54335" y="24059"/>
                    </a:moveTo>
                    <a:cubicBezTo>
                      <a:pt x="54303" y="24059"/>
                      <a:pt x="54271" y="24073"/>
                      <a:pt x="54249" y="24103"/>
                    </a:cubicBezTo>
                    <a:cubicBezTo>
                      <a:pt x="54227" y="24147"/>
                      <a:pt x="54238" y="24202"/>
                      <a:pt x="54282" y="24235"/>
                    </a:cubicBezTo>
                    <a:cubicBezTo>
                      <a:pt x="55030" y="24663"/>
                      <a:pt x="55591" y="24993"/>
                      <a:pt x="56119" y="25290"/>
                    </a:cubicBezTo>
                    <a:lnTo>
                      <a:pt x="56196" y="25334"/>
                    </a:lnTo>
                    <a:cubicBezTo>
                      <a:pt x="56218" y="25345"/>
                      <a:pt x="56229" y="25345"/>
                      <a:pt x="56240" y="25345"/>
                    </a:cubicBezTo>
                    <a:cubicBezTo>
                      <a:pt x="56273" y="25345"/>
                      <a:pt x="56306" y="25334"/>
                      <a:pt x="56328" y="25301"/>
                    </a:cubicBezTo>
                    <a:cubicBezTo>
                      <a:pt x="56350" y="25257"/>
                      <a:pt x="56339" y="25202"/>
                      <a:pt x="56295" y="25180"/>
                    </a:cubicBezTo>
                    <a:lnTo>
                      <a:pt x="56207" y="25125"/>
                    </a:lnTo>
                    <a:cubicBezTo>
                      <a:pt x="55679" y="24828"/>
                      <a:pt x="55118" y="24510"/>
                      <a:pt x="54381" y="24070"/>
                    </a:cubicBezTo>
                    <a:cubicBezTo>
                      <a:pt x="54367" y="24062"/>
                      <a:pt x="54351" y="24059"/>
                      <a:pt x="54335" y="24059"/>
                    </a:cubicBezTo>
                    <a:close/>
                    <a:moveTo>
                      <a:pt x="58193" y="26205"/>
                    </a:moveTo>
                    <a:cubicBezTo>
                      <a:pt x="58159" y="26205"/>
                      <a:pt x="58126" y="26226"/>
                      <a:pt x="58109" y="26258"/>
                    </a:cubicBezTo>
                    <a:cubicBezTo>
                      <a:pt x="58087" y="26302"/>
                      <a:pt x="58109" y="26357"/>
                      <a:pt x="58153" y="26379"/>
                    </a:cubicBezTo>
                    <a:cubicBezTo>
                      <a:pt x="58835" y="26720"/>
                      <a:pt x="59506" y="27039"/>
                      <a:pt x="60155" y="27325"/>
                    </a:cubicBezTo>
                    <a:lnTo>
                      <a:pt x="60188" y="27325"/>
                    </a:lnTo>
                    <a:cubicBezTo>
                      <a:pt x="60232" y="27325"/>
                      <a:pt x="60265" y="27303"/>
                      <a:pt x="60276" y="27270"/>
                    </a:cubicBezTo>
                    <a:cubicBezTo>
                      <a:pt x="60298" y="27226"/>
                      <a:pt x="60276" y="27171"/>
                      <a:pt x="60232" y="27149"/>
                    </a:cubicBezTo>
                    <a:cubicBezTo>
                      <a:pt x="59583" y="26874"/>
                      <a:pt x="58912" y="26555"/>
                      <a:pt x="58230" y="26214"/>
                    </a:cubicBezTo>
                    <a:cubicBezTo>
                      <a:pt x="58219" y="26208"/>
                      <a:pt x="58206" y="26205"/>
                      <a:pt x="58193" y="26205"/>
                    </a:cubicBezTo>
                    <a:close/>
                    <a:moveTo>
                      <a:pt x="62242" y="27954"/>
                    </a:moveTo>
                    <a:cubicBezTo>
                      <a:pt x="62207" y="27954"/>
                      <a:pt x="62173" y="27977"/>
                      <a:pt x="62156" y="28018"/>
                    </a:cubicBezTo>
                    <a:cubicBezTo>
                      <a:pt x="62145" y="28062"/>
                      <a:pt x="62167" y="28117"/>
                      <a:pt x="62222" y="28128"/>
                    </a:cubicBezTo>
                    <a:cubicBezTo>
                      <a:pt x="62937" y="28381"/>
                      <a:pt x="63652" y="28600"/>
                      <a:pt x="64345" y="28765"/>
                    </a:cubicBezTo>
                    <a:cubicBezTo>
                      <a:pt x="64345" y="28776"/>
                      <a:pt x="64356" y="28776"/>
                      <a:pt x="64367" y="28776"/>
                    </a:cubicBezTo>
                    <a:cubicBezTo>
                      <a:pt x="64400" y="28776"/>
                      <a:pt x="64444" y="28743"/>
                      <a:pt x="64455" y="28699"/>
                    </a:cubicBezTo>
                    <a:cubicBezTo>
                      <a:pt x="64466" y="28655"/>
                      <a:pt x="64433" y="28600"/>
                      <a:pt x="64389" y="28589"/>
                    </a:cubicBezTo>
                    <a:cubicBezTo>
                      <a:pt x="63707" y="28424"/>
                      <a:pt x="62992" y="28205"/>
                      <a:pt x="62277" y="27963"/>
                    </a:cubicBezTo>
                    <a:cubicBezTo>
                      <a:pt x="62266" y="27957"/>
                      <a:pt x="62254" y="27954"/>
                      <a:pt x="62242" y="27954"/>
                    </a:cubicBezTo>
                    <a:close/>
                    <a:moveTo>
                      <a:pt x="66524" y="29005"/>
                    </a:moveTo>
                    <a:cubicBezTo>
                      <a:pt x="66479" y="29005"/>
                      <a:pt x="66445" y="29036"/>
                      <a:pt x="66445" y="29084"/>
                    </a:cubicBezTo>
                    <a:cubicBezTo>
                      <a:pt x="66434" y="29139"/>
                      <a:pt x="66467" y="29183"/>
                      <a:pt x="66522" y="29183"/>
                    </a:cubicBezTo>
                    <a:cubicBezTo>
                      <a:pt x="67237" y="29282"/>
                      <a:pt x="67941" y="29326"/>
                      <a:pt x="68634" y="29326"/>
                    </a:cubicBezTo>
                    <a:lnTo>
                      <a:pt x="68733" y="29326"/>
                    </a:lnTo>
                    <a:lnTo>
                      <a:pt x="68733" y="29150"/>
                    </a:lnTo>
                    <a:lnTo>
                      <a:pt x="68634" y="29150"/>
                    </a:lnTo>
                    <a:cubicBezTo>
                      <a:pt x="67952" y="29150"/>
                      <a:pt x="67248" y="29095"/>
                      <a:pt x="66544" y="29007"/>
                    </a:cubicBezTo>
                    <a:cubicBezTo>
                      <a:pt x="66537" y="29006"/>
                      <a:pt x="66530" y="29005"/>
                      <a:pt x="66524" y="290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6928363" y="2758341"/>
                <a:ext cx="133390" cy="238509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7193" extrusionOk="0">
                    <a:moveTo>
                      <a:pt x="1" y="0"/>
                    </a:moveTo>
                    <a:lnTo>
                      <a:pt x="1" y="37192"/>
                    </a:lnTo>
                    <a:lnTo>
                      <a:pt x="2079" y="37192"/>
                    </a:lnTo>
                    <a:lnTo>
                      <a:pt x="2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6209025" y="2129941"/>
                <a:ext cx="1233541" cy="850587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3264" extrusionOk="0">
                    <a:moveTo>
                      <a:pt x="6478" y="1"/>
                    </a:moveTo>
                    <a:cubicBezTo>
                      <a:pt x="2893" y="1"/>
                      <a:pt x="0" y="2904"/>
                      <a:pt x="0" y="6478"/>
                    </a:cubicBezTo>
                    <a:lnTo>
                      <a:pt x="0" y="13263"/>
                    </a:lnTo>
                    <a:lnTo>
                      <a:pt x="19235" y="13263"/>
                    </a:lnTo>
                    <a:lnTo>
                      <a:pt x="192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7059571" y="2129941"/>
                <a:ext cx="829393" cy="850587"/>
              </a:xfrm>
              <a:custGeom>
                <a:avLst/>
                <a:gdLst/>
                <a:ahLst/>
                <a:cxnLst/>
                <a:rect l="l" t="t" r="r" b="b"/>
                <a:pathLst>
                  <a:path w="12933" h="13264" extrusionOk="0">
                    <a:moveTo>
                      <a:pt x="6466" y="1"/>
                    </a:moveTo>
                    <a:cubicBezTo>
                      <a:pt x="2892" y="1"/>
                      <a:pt x="0" y="2904"/>
                      <a:pt x="0" y="6467"/>
                    </a:cubicBezTo>
                    <a:lnTo>
                      <a:pt x="0" y="13263"/>
                    </a:lnTo>
                    <a:lnTo>
                      <a:pt x="12933" y="13263"/>
                    </a:lnTo>
                    <a:lnTo>
                      <a:pt x="12933" y="6467"/>
                    </a:lnTo>
                    <a:cubicBezTo>
                      <a:pt x="12933" y="2904"/>
                      <a:pt x="10040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6862759" y="1651796"/>
                <a:ext cx="63553" cy="86681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517" extrusionOk="0">
                    <a:moveTo>
                      <a:pt x="1" y="1"/>
                    </a:moveTo>
                    <a:lnTo>
                      <a:pt x="1" y="13516"/>
                    </a:lnTo>
                    <a:lnTo>
                      <a:pt x="991" y="13516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7059571" y="2980483"/>
                <a:ext cx="979650" cy="453510"/>
              </a:xfrm>
              <a:custGeom>
                <a:avLst/>
                <a:gdLst/>
                <a:ahLst/>
                <a:cxnLst/>
                <a:rect l="l" t="t" r="r" b="b"/>
                <a:pathLst>
                  <a:path w="15276" h="7072" extrusionOk="0">
                    <a:moveTo>
                      <a:pt x="0" y="0"/>
                    </a:moveTo>
                    <a:lnTo>
                      <a:pt x="2046" y="4630"/>
                    </a:lnTo>
                    <a:cubicBezTo>
                      <a:pt x="2705" y="6115"/>
                      <a:pt x="4179" y="7071"/>
                      <a:pt x="5807" y="7071"/>
                    </a:cubicBezTo>
                    <a:lnTo>
                      <a:pt x="12416" y="7071"/>
                    </a:lnTo>
                    <a:cubicBezTo>
                      <a:pt x="14131" y="7071"/>
                      <a:pt x="15275" y="5312"/>
                      <a:pt x="14582" y="3750"/>
                    </a:cubicBezTo>
                    <a:lnTo>
                      <a:pt x="1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7223165" y="1933001"/>
                <a:ext cx="1022681" cy="905480"/>
              </a:xfrm>
              <a:custGeom>
                <a:avLst/>
                <a:gdLst/>
                <a:ahLst/>
                <a:cxnLst/>
                <a:rect l="l" t="t" r="r" b="b"/>
                <a:pathLst>
                  <a:path w="15947" h="14120" extrusionOk="0">
                    <a:moveTo>
                      <a:pt x="4522" y="1"/>
                    </a:moveTo>
                    <a:cubicBezTo>
                      <a:pt x="4347" y="1"/>
                      <a:pt x="4173" y="86"/>
                      <a:pt x="4069" y="245"/>
                    </a:cubicBezTo>
                    <a:lnTo>
                      <a:pt x="154" y="6250"/>
                    </a:lnTo>
                    <a:cubicBezTo>
                      <a:pt x="0" y="6481"/>
                      <a:pt x="66" y="6789"/>
                      <a:pt x="297" y="6932"/>
                    </a:cubicBezTo>
                    <a:lnTo>
                      <a:pt x="11173" y="14036"/>
                    </a:lnTo>
                    <a:cubicBezTo>
                      <a:pt x="11258" y="14092"/>
                      <a:pt x="11353" y="14119"/>
                      <a:pt x="11447" y="14119"/>
                    </a:cubicBezTo>
                    <a:cubicBezTo>
                      <a:pt x="11610" y="14119"/>
                      <a:pt x="11769" y="14039"/>
                      <a:pt x="11866" y="13893"/>
                    </a:cubicBezTo>
                    <a:lnTo>
                      <a:pt x="15781" y="7888"/>
                    </a:lnTo>
                    <a:cubicBezTo>
                      <a:pt x="15946" y="7635"/>
                      <a:pt x="15869" y="7305"/>
                      <a:pt x="15627" y="7141"/>
                    </a:cubicBezTo>
                    <a:lnTo>
                      <a:pt x="4817" y="91"/>
                    </a:lnTo>
                    <a:cubicBezTo>
                      <a:pt x="4728" y="30"/>
                      <a:pt x="4624" y="1"/>
                      <a:pt x="4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7523611" y="1951663"/>
                <a:ext cx="682023" cy="466079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7268" extrusionOk="0">
                    <a:moveTo>
                      <a:pt x="113" y="1"/>
                    </a:moveTo>
                    <a:cubicBezTo>
                      <a:pt x="101" y="1"/>
                      <a:pt x="89" y="4"/>
                      <a:pt x="77" y="9"/>
                    </a:cubicBezTo>
                    <a:cubicBezTo>
                      <a:pt x="22" y="31"/>
                      <a:pt x="0" y="86"/>
                      <a:pt x="22" y="130"/>
                    </a:cubicBezTo>
                    <a:lnTo>
                      <a:pt x="2727" y="6828"/>
                    </a:lnTo>
                    <a:cubicBezTo>
                      <a:pt x="2837" y="7091"/>
                      <a:pt x="3090" y="7267"/>
                      <a:pt x="3376" y="7267"/>
                    </a:cubicBezTo>
                    <a:lnTo>
                      <a:pt x="10546" y="7179"/>
                    </a:lnTo>
                    <a:cubicBezTo>
                      <a:pt x="10590" y="7179"/>
                      <a:pt x="10634" y="7146"/>
                      <a:pt x="10634" y="7091"/>
                    </a:cubicBezTo>
                    <a:cubicBezTo>
                      <a:pt x="10634" y="7036"/>
                      <a:pt x="10590" y="7003"/>
                      <a:pt x="10535" y="7003"/>
                    </a:cubicBezTo>
                    <a:lnTo>
                      <a:pt x="3376" y="7080"/>
                    </a:lnTo>
                    <a:cubicBezTo>
                      <a:pt x="3368" y="7081"/>
                      <a:pt x="3360" y="7081"/>
                      <a:pt x="3352" y="7081"/>
                    </a:cubicBezTo>
                    <a:cubicBezTo>
                      <a:pt x="3153" y="7081"/>
                      <a:pt x="2977" y="6952"/>
                      <a:pt x="2903" y="6762"/>
                    </a:cubicBezTo>
                    <a:lnTo>
                      <a:pt x="198" y="64"/>
                    </a:lnTo>
                    <a:cubicBezTo>
                      <a:pt x="182" y="24"/>
                      <a:pt x="147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7852915" y="2404156"/>
                <a:ext cx="93886" cy="388036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6051" extrusionOk="0">
                    <a:moveTo>
                      <a:pt x="106" y="0"/>
                    </a:moveTo>
                    <a:cubicBezTo>
                      <a:pt x="100" y="0"/>
                      <a:pt x="95" y="1"/>
                      <a:pt x="89" y="2"/>
                    </a:cubicBezTo>
                    <a:cubicBezTo>
                      <a:pt x="34" y="13"/>
                      <a:pt x="1" y="68"/>
                      <a:pt x="12" y="112"/>
                    </a:cubicBezTo>
                    <a:lnTo>
                      <a:pt x="1266" y="5985"/>
                    </a:lnTo>
                    <a:cubicBezTo>
                      <a:pt x="1277" y="6029"/>
                      <a:pt x="1321" y="6051"/>
                      <a:pt x="1364" y="6051"/>
                    </a:cubicBezTo>
                    <a:lnTo>
                      <a:pt x="1375" y="6051"/>
                    </a:lnTo>
                    <a:cubicBezTo>
                      <a:pt x="1430" y="6040"/>
                      <a:pt x="1463" y="5996"/>
                      <a:pt x="1452" y="5941"/>
                    </a:cubicBezTo>
                    <a:lnTo>
                      <a:pt x="199" y="79"/>
                    </a:lnTo>
                    <a:cubicBezTo>
                      <a:pt x="189" y="32"/>
                      <a:pt x="146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7272545" y="2271538"/>
                <a:ext cx="389333" cy="89778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1400" extrusionOk="0">
                    <a:moveTo>
                      <a:pt x="5978" y="1"/>
                    </a:moveTo>
                    <a:cubicBezTo>
                      <a:pt x="5972" y="1"/>
                      <a:pt x="5966" y="2"/>
                      <a:pt x="5961" y="3"/>
                    </a:cubicBezTo>
                    <a:lnTo>
                      <a:pt x="77" y="1224"/>
                    </a:lnTo>
                    <a:cubicBezTo>
                      <a:pt x="33" y="1235"/>
                      <a:pt x="0" y="1279"/>
                      <a:pt x="11" y="1334"/>
                    </a:cubicBezTo>
                    <a:cubicBezTo>
                      <a:pt x="22" y="1378"/>
                      <a:pt x="55" y="1400"/>
                      <a:pt x="99" y="1400"/>
                    </a:cubicBezTo>
                    <a:lnTo>
                      <a:pt x="121" y="1400"/>
                    </a:lnTo>
                    <a:lnTo>
                      <a:pt x="5994" y="179"/>
                    </a:lnTo>
                    <a:cubicBezTo>
                      <a:pt x="6049" y="168"/>
                      <a:pt x="6071" y="124"/>
                      <a:pt x="6071" y="69"/>
                    </a:cubicBezTo>
                    <a:cubicBezTo>
                      <a:pt x="6061" y="31"/>
                      <a:pt x="6018" y="1"/>
                      <a:pt x="5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7958098" y="4354179"/>
                <a:ext cx="78490" cy="25528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15" extrusionOk="0">
                    <a:moveTo>
                      <a:pt x="1184" y="1"/>
                    </a:moveTo>
                    <a:cubicBezTo>
                      <a:pt x="1174" y="1"/>
                      <a:pt x="1164" y="3"/>
                      <a:pt x="1155" y="7"/>
                    </a:cubicBezTo>
                    <a:cubicBezTo>
                      <a:pt x="803" y="95"/>
                      <a:pt x="440" y="172"/>
                      <a:pt x="88" y="227"/>
                    </a:cubicBezTo>
                    <a:cubicBezTo>
                      <a:pt x="33" y="238"/>
                      <a:pt x="0" y="282"/>
                      <a:pt x="11" y="337"/>
                    </a:cubicBezTo>
                    <a:cubicBezTo>
                      <a:pt x="11" y="381"/>
                      <a:pt x="55" y="414"/>
                      <a:pt x="99" y="414"/>
                    </a:cubicBezTo>
                    <a:lnTo>
                      <a:pt x="110" y="414"/>
                    </a:lnTo>
                    <a:cubicBezTo>
                      <a:pt x="484" y="348"/>
                      <a:pt x="847" y="271"/>
                      <a:pt x="1199" y="183"/>
                    </a:cubicBezTo>
                    <a:cubicBezTo>
                      <a:pt x="1243" y="172"/>
                      <a:pt x="1276" y="117"/>
                      <a:pt x="1265" y="73"/>
                    </a:cubicBezTo>
                    <a:cubicBezTo>
                      <a:pt x="1256" y="30"/>
                      <a:pt x="1220" y="1"/>
                      <a:pt x="1184" y="1"/>
                    </a:cubicBezTo>
                    <a:close/>
                  </a:path>
                </a:pathLst>
              </a:custGeom>
              <a:solidFill>
                <a:srgbClr val="55C1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7525852" y="3996736"/>
                <a:ext cx="867326" cy="175311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2850" extrusionOk="0">
                    <a:moveTo>
                      <a:pt x="6280" y="1"/>
                    </a:moveTo>
                    <a:lnTo>
                      <a:pt x="1" y="1694"/>
                    </a:lnTo>
                    <a:lnTo>
                      <a:pt x="9085" y="2849"/>
                    </a:lnTo>
                    <a:lnTo>
                      <a:pt x="14099" y="1002"/>
                    </a:lnTo>
                    <a:lnTo>
                      <a:pt x="6280" y="1"/>
                    </a:lnTo>
                    <a:close/>
                  </a:path>
                </a:pathLst>
              </a:custGeom>
              <a:solidFill>
                <a:srgbClr val="E3A9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7527147" y="3996736"/>
                <a:ext cx="867326" cy="175311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2850" extrusionOk="0">
                    <a:moveTo>
                      <a:pt x="6280" y="1"/>
                    </a:moveTo>
                    <a:lnTo>
                      <a:pt x="1" y="1694"/>
                    </a:lnTo>
                    <a:lnTo>
                      <a:pt x="9085" y="2849"/>
                    </a:lnTo>
                    <a:lnTo>
                      <a:pt x="14099" y="1002"/>
                    </a:lnTo>
                    <a:lnTo>
                      <a:pt x="6280" y="1"/>
                    </a:lnTo>
                    <a:close/>
                  </a:path>
                </a:pathLst>
              </a:custGeom>
              <a:solidFill>
                <a:srgbClr val="000201">
                  <a:alpha val="25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8144110" y="4509495"/>
                <a:ext cx="476291" cy="849734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13814" extrusionOk="0">
                    <a:moveTo>
                      <a:pt x="7742" y="1"/>
                    </a:moveTo>
                    <a:lnTo>
                      <a:pt x="0" y="2860"/>
                    </a:lnTo>
                    <a:lnTo>
                      <a:pt x="0" y="13813"/>
                    </a:lnTo>
                    <a:lnTo>
                      <a:pt x="7742" y="10965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7282269" y="4575128"/>
                <a:ext cx="861913" cy="784100"/>
              </a:xfrm>
              <a:custGeom>
                <a:avLst/>
                <a:gdLst/>
                <a:ahLst/>
                <a:cxnLst/>
                <a:rect l="l" t="t" r="r" b="b"/>
                <a:pathLst>
                  <a:path w="14012" h="12747" extrusionOk="0">
                    <a:moveTo>
                      <a:pt x="1" y="0"/>
                    </a:moveTo>
                    <a:lnTo>
                      <a:pt x="1" y="10712"/>
                    </a:lnTo>
                    <a:lnTo>
                      <a:pt x="14011" y="12746"/>
                    </a:lnTo>
                    <a:lnTo>
                      <a:pt x="14011" y="17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7282269" y="4415506"/>
                <a:ext cx="1338143" cy="269917"/>
              </a:xfrm>
              <a:custGeom>
                <a:avLst/>
                <a:gdLst/>
                <a:ahLst/>
                <a:cxnLst/>
                <a:rect l="l" t="t" r="r" b="b"/>
                <a:pathLst>
                  <a:path w="21754" h="4388" extrusionOk="0">
                    <a:moveTo>
                      <a:pt x="9678" y="0"/>
                    </a:moveTo>
                    <a:lnTo>
                      <a:pt x="1" y="2595"/>
                    </a:lnTo>
                    <a:lnTo>
                      <a:pt x="14011" y="4388"/>
                    </a:lnTo>
                    <a:lnTo>
                      <a:pt x="21753" y="1529"/>
                    </a:lnTo>
                    <a:lnTo>
                      <a:pt x="96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8144110" y="4509495"/>
                <a:ext cx="476291" cy="849734"/>
              </a:xfrm>
              <a:custGeom>
                <a:avLst/>
                <a:gdLst/>
                <a:ahLst/>
                <a:cxnLst/>
                <a:rect l="l" t="t" r="r" b="b"/>
                <a:pathLst>
                  <a:path w="7743" h="13814" extrusionOk="0">
                    <a:moveTo>
                      <a:pt x="7742" y="1"/>
                    </a:moveTo>
                    <a:lnTo>
                      <a:pt x="0" y="2860"/>
                    </a:lnTo>
                    <a:lnTo>
                      <a:pt x="0" y="13813"/>
                    </a:lnTo>
                    <a:lnTo>
                      <a:pt x="7742" y="10965"/>
                    </a:lnTo>
                    <a:lnTo>
                      <a:pt x="7742" y="1"/>
                    </a:lnTo>
                    <a:close/>
                  </a:path>
                </a:pathLst>
              </a:custGeom>
              <a:solidFill>
                <a:srgbClr val="000201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7280974" y="4415506"/>
                <a:ext cx="1338143" cy="269917"/>
              </a:xfrm>
              <a:custGeom>
                <a:avLst/>
                <a:gdLst/>
                <a:ahLst/>
                <a:cxnLst/>
                <a:rect l="l" t="t" r="r" b="b"/>
                <a:pathLst>
                  <a:path w="21754" h="4388" extrusionOk="0">
                    <a:moveTo>
                      <a:pt x="9678" y="0"/>
                    </a:moveTo>
                    <a:lnTo>
                      <a:pt x="1" y="2595"/>
                    </a:lnTo>
                    <a:lnTo>
                      <a:pt x="14011" y="4388"/>
                    </a:lnTo>
                    <a:lnTo>
                      <a:pt x="21753" y="1529"/>
                    </a:lnTo>
                    <a:lnTo>
                      <a:pt x="9678" y="0"/>
                    </a:lnTo>
                    <a:close/>
                  </a:path>
                </a:pathLst>
              </a:custGeom>
              <a:solidFill>
                <a:srgbClr val="000201">
                  <a:alpha val="25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7584661" y="4470928"/>
                <a:ext cx="878768" cy="209143"/>
              </a:xfrm>
              <a:custGeom>
                <a:avLst/>
                <a:gdLst/>
                <a:ahLst/>
                <a:cxnLst/>
                <a:rect l="l" t="t" r="r" b="b"/>
                <a:pathLst>
                  <a:path w="14286" h="3400" extrusionOk="0">
                    <a:moveTo>
                      <a:pt x="1397" y="1"/>
                    </a:moveTo>
                    <a:lnTo>
                      <a:pt x="1" y="375"/>
                    </a:lnTo>
                    <a:lnTo>
                      <a:pt x="13219" y="1969"/>
                    </a:lnTo>
                    <a:lnTo>
                      <a:pt x="13219" y="3399"/>
                    </a:lnTo>
                    <a:lnTo>
                      <a:pt x="14286" y="3069"/>
                    </a:lnTo>
                    <a:lnTo>
                      <a:pt x="14286" y="1541"/>
                    </a:lnTo>
                    <a:lnTo>
                      <a:pt x="1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8085920" y="4058309"/>
                <a:ext cx="308547" cy="55072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8953" extrusionOk="0">
                    <a:moveTo>
                      <a:pt x="5015" y="1"/>
                    </a:moveTo>
                    <a:lnTo>
                      <a:pt x="1" y="1848"/>
                    </a:lnTo>
                    <a:lnTo>
                      <a:pt x="1" y="8952"/>
                    </a:lnTo>
                    <a:lnTo>
                      <a:pt x="5015" y="7105"/>
                    </a:lnTo>
                    <a:lnTo>
                      <a:pt x="5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085920" y="4058309"/>
                <a:ext cx="308547" cy="550721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8953" extrusionOk="0">
                    <a:moveTo>
                      <a:pt x="5015" y="1"/>
                    </a:moveTo>
                    <a:lnTo>
                      <a:pt x="1" y="1848"/>
                    </a:lnTo>
                    <a:lnTo>
                      <a:pt x="1" y="8952"/>
                    </a:lnTo>
                    <a:lnTo>
                      <a:pt x="5015" y="7105"/>
                    </a:lnTo>
                    <a:lnTo>
                      <a:pt x="5015" y="1"/>
                    </a:lnTo>
                    <a:close/>
                  </a:path>
                </a:pathLst>
              </a:custGeom>
              <a:solidFill>
                <a:srgbClr val="000201">
                  <a:alpha val="1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7527147" y="4100937"/>
                <a:ext cx="558841" cy="508093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8260" extrusionOk="0">
                    <a:moveTo>
                      <a:pt x="1" y="0"/>
                    </a:moveTo>
                    <a:lnTo>
                      <a:pt x="1" y="6940"/>
                    </a:lnTo>
                    <a:lnTo>
                      <a:pt x="9085" y="8259"/>
                    </a:lnTo>
                    <a:lnTo>
                      <a:pt x="9085" y="1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7722693" y="4032597"/>
                <a:ext cx="570282" cy="136066"/>
              </a:xfrm>
              <a:custGeom>
                <a:avLst/>
                <a:gdLst/>
                <a:ahLst/>
                <a:cxnLst/>
                <a:rect l="l" t="t" r="r" b="b"/>
                <a:pathLst>
                  <a:path w="9271" h="2212" extrusionOk="0">
                    <a:moveTo>
                      <a:pt x="913" y="1"/>
                    </a:moveTo>
                    <a:lnTo>
                      <a:pt x="0" y="254"/>
                    </a:lnTo>
                    <a:lnTo>
                      <a:pt x="8578" y="1276"/>
                    </a:lnTo>
                    <a:lnTo>
                      <a:pt x="8578" y="2211"/>
                    </a:lnTo>
                    <a:lnTo>
                      <a:pt x="9271" y="2002"/>
                    </a:lnTo>
                    <a:lnTo>
                      <a:pt x="9271" y="1013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5694995" y="3966988"/>
                <a:ext cx="1054758" cy="297085"/>
              </a:xfrm>
              <a:custGeom>
                <a:avLst/>
                <a:gdLst/>
                <a:ahLst/>
                <a:cxnLst/>
                <a:rect l="l" t="t" r="r" b="b"/>
                <a:pathLst>
                  <a:path w="19740" h="5560" extrusionOk="0">
                    <a:moveTo>
                      <a:pt x="9952" y="0"/>
                    </a:moveTo>
                    <a:cubicBezTo>
                      <a:pt x="9897" y="0"/>
                      <a:pt x="9842" y="2"/>
                      <a:pt x="9787" y="5"/>
                    </a:cubicBezTo>
                    <a:cubicBezTo>
                      <a:pt x="8457" y="93"/>
                      <a:pt x="7445" y="1204"/>
                      <a:pt x="6543" y="2194"/>
                    </a:cubicBezTo>
                    <a:cubicBezTo>
                      <a:pt x="5702" y="3117"/>
                      <a:pt x="4641" y="4079"/>
                      <a:pt x="3422" y="4079"/>
                    </a:cubicBezTo>
                    <a:cubicBezTo>
                      <a:pt x="3334" y="4079"/>
                      <a:pt x="3245" y="4074"/>
                      <a:pt x="3156" y="4063"/>
                    </a:cubicBezTo>
                    <a:cubicBezTo>
                      <a:pt x="2716" y="4008"/>
                      <a:pt x="2298" y="3832"/>
                      <a:pt x="1880" y="3700"/>
                    </a:cubicBezTo>
                    <a:cubicBezTo>
                      <a:pt x="1632" y="3630"/>
                      <a:pt x="1373" y="3575"/>
                      <a:pt x="1117" y="3575"/>
                    </a:cubicBezTo>
                    <a:cubicBezTo>
                      <a:pt x="931" y="3575"/>
                      <a:pt x="748" y="3604"/>
                      <a:pt x="572" y="3678"/>
                    </a:cubicBezTo>
                    <a:cubicBezTo>
                      <a:pt x="352" y="3766"/>
                      <a:pt x="176" y="4195"/>
                      <a:pt x="88" y="4635"/>
                    </a:cubicBezTo>
                    <a:cubicBezTo>
                      <a:pt x="1" y="5113"/>
                      <a:pt x="365" y="5559"/>
                      <a:pt x="851" y="5559"/>
                    </a:cubicBezTo>
                    <a:cubicBezTo>
                      <a:pt x="857" y="5559"/>
                      <a:pt x="863" y="5559"/>
                      <a:pt x="869" y="5559"/>
                    </a:cubicBezTo>
                    <a:lnTo>
                      <a:pt x="18717" y="4998"/>
                    </a:lnTo>
                    <a:cubicBezTo>
                      <a:pt x="19443" y="4976"/>
                      <a:pt x="19740" y="4019"/>
                      <a:pt x="19135" y="3612"/>
                    </a:cubicBezTo>
                    <a:lnTo>
                      <a:pt x="19124" y="3601"/>
                    </a:lnTo>
                    <a:cubicBezTo>
                      <a:pt x="18740" y="3352"/>
                      <a:pt x="18263" y="3278"/>
                      <a:pt x="17797" y="3278"/>
                    </a:cubicBezTo>
                    <a:cubicBezTo>
                      <a:pt x="17730" y="3278"/>
                      <a:pt x="17662" y="3280"/>
                      <a:pt x="17595" y="3282"/>
                    </a:cubicBezTo>
                    <a:cubicBezTo>
                      <a:pt x="17223" y="3290"/>
                      <a:pt x="16850" y="3331"/>
                      <a:pt x="16481" y="3331"/>
                    </a:cubicBezTo>
                    <a:cubicBezTo>
                      <a:pt x="16327" y="3331"/>
                      <a:pt x="16175" y="3324"/>
                      <a:pt x="16023" y="3304"/>
                    </a:cubicBezTo>
                    <a:cubicBezTo>
                      <a:pt x="14824" y="3140"/>
                      <a:pt x="13878" y="2271"/>
                      <a:pt x="12965" y="1490"/>
                    </a:cubicBezTo>
                    <a:cubicBezTo>
                      <a:pt x="12105" y="745"/>
                      <a:pt x="11085" y="0"/>
                      <a:pt x="99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5733FB-7414-E3CE-DC30-3C128706C2F2}"/>
              </a:ext>
            </a:extLst>
          </p:cNvPr>
          <p:cNvSpPr txBox="1"/>
          <p:nvPr/>
        </p:nvSpPr>
        <p:spPr>
          <a:xfrm>
            <a:off x="983796" y="270468"/>
            <a:ext cx="71764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Arial Black" panose="020B0A04020102020204" pitchFamily="34" charset="0"/>
              </a:rPr>
              <a:t>Problem Statement &amp; Objective</a:t>
            </a:r>
            <a:endParaRPr lang="en-IN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7B438-0897-32AD-D274-52FFA94B666C}"/>
              </a:ext>
            </a:extLst>
          </p:cNvPr>
          <p:cNvSpPr txBox="1"/>
          <p:nvPr/>
        </p:nvSpPr>
        <p:spPr>
          <a:xfrm>
            <a:off x="352150" y="1333520"/>
            <a:ext cx="57898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• Increasing email spam attacks worldwide.</a:t>
            </a:r>
          </a:p>
          <a:p>
            <a:r>
              <a:rPr lang="en-US" sz="2000" dirty="0"/>
              <a:t>• Limited research on multilingual and emotion-based spam detection.</a:t>
            </a:r>
          </a:p>
          <a:p>
            <a:endParaRPr lang="en-US" sz="2000" dirty="0"/>
          </a:p>
          <a:p>
            <a:r>
              <a:rPr lang="en-US" sz="2000" b="1" dirty="0"/>
              <a:t>Objective:</a:t>
            </a:r>
          </a:p>
          <a:p>
            <a:r>
              <a:rPr lang="en-US" sz="2000" dirty="0"/>
              <a:t>• Develop a robust email spam detector using ML algorithms.</a:t>
            </a:r>
          </a:p>
          <a:p>
            <a:r>
              <a:rPr lang="en-US" sz="2000" dirty="0"/>
              <a:t>• Improve accuracy with preprocessing and feature extraction techniques.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9"/>
          <p:cNvGrpSpPr/>
          <p:nvPr/>
        </p:nvGrpSpPr>
        <p:grpSpPr>
          <a:xfrm>
            <a:off x="5414004" y="13650"/>
            <a:ext cx="1022681" cy="905480"/>
            <a:chOff x="10919440" y="468701"/>
            <a:chExt cx="1022681" cy="905480"/>
          </a:xfrm>
        </p:grpSpPr>
        <p:sp>
          <p:nvSpPr>
            <p:cNvPr id="696" name="Google Shape;696;p29"/>
            <p:cNvSpPr/>
            <p:nvPr/>
          </p:nvSpPr>
          <p:spPr>
            <a:xfrm>
              <a:off x="10919440" y="468701"/>
              <a:ext cx="1022681" cy="905480"/>
            </a:xfrm>
            <a:custGeom>
              <a:avLst/>
              <a:gdLst/>
              <a:ahLst/>
              <a:cxnLst/>
              <a:rect l="l" t="t" r="r" b="b"/>
              <a:pathLst>
                <a:path w="15947" h="14120" extrusionOk="0">
                  <a:moveTo>
                    <a:pt x="4522" y="1"/>
                  </a:moveTo>
                  <a:cubicBezTo>
                    <a:pt x="4347" y="1"/>
                    <a:pt x="4173" y="86"/>
                    <a:pt x="4069" y="245"/>
                  </a:cubicBezTo>
                  <a:lnTo>
                    <a:pt x="154" y="6250"/>
                  </a:lnTo>
                  <a:cubicBezTo>
                    <a:pt x="0" y="6481"/>
                    <a:pt x="66" y="6789"/>
                    <a:pt x="297" y="6932"/>
                  </a:cubicBezTo>
                  <a:lnTo>
                    <a:pt x="11173" y="14036"/>
                  </a:lnTo>
                  <a:cubicBezTo>
                    <a:pt x="11258" y="14092"/>
                    <a:pt x="11353" y="14119"/>
                    <a:pt x="11447" y="14119"/>
                  </a:cubicBezTo>
                  <a:cubicBezTo>
                    <a:pt x="11610" y="14119"/>
                    <a:pt x="11769" y="14039"/>
                    <a:pt x="11866" y="13893"/>
                  </a:cubicBezTo>
                  <a:lnTo>
                    <a:pt x="15781" y="7888"/>
                  </a:lnTo>
                  <a:cubicBezTo>
                    <a:pt x="15946" y="7635"/>
                    <a:pt x="15869" y="7305"/>
                    <a:pt x="15627" y="7141"/>
                  </a:cubicBezTo>
                  <a:lnTo>
                    <a:pt x="4817" y="91"/>
                  </a:lnTo>
                  <a:cubicBezTo>
                    <a:pt x="4728" y="30"/>
                    <a:pt x="4624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1219886" y="487363"/>
              <a:ext cx="682023" cy="466079"/>
            </a:xfrm>
            <a:custGeom>
              <a:avLst/>
              <a:gdLst/>
              <a:ahLst/>
              <a:cxnLst/>
              <a:rect l="l" t="t" r="r" b="b"/>
              <a:pathLst>
                <a:path w="10635" h="7268" extrusionOk="0">
                  <a:moveTo>
                    <a:pt x="113" y="1"/>
                  </a:moveTo>
                  <a:cubicBezTo>
                    <a:pt x="101" y="1"/>
                    <a:pt x="89" y="4"/>
                    <a:pt x="77" y="9"/>
                  </a:cubicBezTo>
                  <a:cubicBezTo>
                    <a:pt x="22" y="31"/>
                    <a:pt x="0" y="86"/>
                    <a:pt x="22" y="130"/>
                  </a:cubicBezTo>
                  <a:lnTo>
                    <a:pt x="2727" y="6828"/>
                  </a:lnTo>
                  <a:cubicBezTo>
                    <a:pt x="2837" y="7091"/>
                    <a:pt x="3090" y="7267"/>
                    <a:pt x="3376" y="7267"/>
                  </a:cubicBezTo>
                  <a:lnTo>
                    <a:pt x="10546" y="7179"/>
                  </a:lnTo>
                  <a:cubicBezTo>
                    <a:pt x="10590" y="7179"/>
                    <a:pt x="10634" y="7146"/>
                    <a:pt x="10634" y="7091"/>
                  </a:cubicBezTo>
                  <a:cubicBezTo>
                    <a:pt x="10634" y="7036"/>
                    <a:pt x="10590" y="7003"/>
                    <a:pt x="10535" y="7003"/>
                  </a:cubicBezTo>
                  <a:lnTo>
                    <a:pt x="3376" y="7080"/>
                  </a:lnTo>
                  <a:cubicBezTo>
                    <a:pt x="3368" y="7081"/>
                    <a:pt x="3360" y="7081"/>
                    <a:pt x="3352" y="7081"/>
                  </a:cubicBezTo>
                  <a:cubicBezTo>
                    <a:pt x="3153" y="7081"/>
                    <a:pt x="2977" y="6952"/>
                    <a:pt x="2903" y="6762"/>
                  </a:cubicBezTo>
                  <a:lnTo>
                    <a:pt x="198" y="64"/>
                  </a:lnTo>
                  <a:cubicBezTo>
                    <a:pt x="182" y="24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1549190" y="939856"/>
              <a:ext cx="93886" cy="388036"/>
            </a:xfrm>
            <a:custGeom>
              <a:avLst/>
              <a:gdLst/>
              <a:ahLst/>
              <a:cxnLst/>
              <a:rect l="l" t="t" r="r" b="b"/>
              <a:pathLst>
                <a:path w="1464" h="6051" extrusionOk="0">
                  <a:moveTo>
                    <a:pt x="106" y="0"/>
                  </a:moveTo>
                  <a:cubicBezTo>
                    <a:pt x="100" y="0"/>
                    <a:pt x="95" y="1"/>
                    <a:pt x="89" y="2"/>
                  </a:cubicBezTo>
                  <a:cubicBezTo>
                    <a:pt x="34" y="13"/>
                    <a:pt x="1" y="68"/>
                    <a:pt x="12" y="112"/>
                  </a:cubicBezTo>
                  <a:lnTo>
                    <a:pt x="1266" y="5985"/>
                  </a:lnTo>
                  <a:cubicBezTo>
                    <a:pt x="1277" y="6029"/>
                    <a:pt x="1321" y="6051"/>
                    <a:pt x="1364" y="6051"/>
                  </a:cubicBezTo>
                  <a:lnTo>
                    <a:pt x="1375" y="6051"/>
                  </a:lnTo>
                  <a:cubicBezTo>
                    <a:pt x="1430" y="6040"/>
                    <a:pt x="1463" y="5996"/>
                    <a:pt x="1452" y="5941"/>
                  </a:cubicBezTo>
                  <a:lnTo>
                    <a:pt x="199" y="79"/>
                  </a:lnTo>
                  <a:cubicBezTo>
                    <a:pt x="189" y="32"/>
                    <a:pt x="146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0968820" y="807238"/>
              <a:ext cx="389333" cy="89779"/>
            </a:xfrm>
            <a:custGeom>
              <a:avLst/>
              <a:gdLst/>
              <a:ahLst/>
              <a:cxnLst/>
              <a:rect l="l" t="t" r="r" b="b"/>
              <a:pathLst>
                <a:path w="6071" h="1400" extrusionOk="0">
                  <a:moveTo>
                    <a:pt x="5978" y="1"/>
                  </a:moveTo>
                  <a:cubicBezTo>
                    <a:pt x="5972" y="1"/>
                    <a:pt x="5966" y="2"/>
                    <a:pt x="5961" y="3"/>
                  </a:cubicBezTo>
                  <a:lnTo>
                    <a:pt x="77" y="1224"/>
                  </a:lnTo>
                  <a:cubicBezTo>
                    <a:pt x="33" y="1235"/>
                    <a:pt x="0" y="1279"/>
                    <a:pt x="11" y="1334"/>
                  </a:cubicBezTo>
                  <a:cubicBezTo>
                    <a:pt x="22" y="1378"/>
                    <a:pt x="55" y="1400"/>
                    <a:pt x="99" y="1400"/>
                  </a:cubicBezTo>
                  <a:lnTo>
                    <a:pt x="121" y="1400"/>
                  </a:lnTo>
                  <a:lnTo>
                    <a:pt x="5994" y="179"/>
                  </a:lnTo>
                  <a:cubicBezTo>
                    <a:pt x="6049" y="168"/>
                    <a:pt x="6071" y="124"/>
                    <a:pt x="6071" y="69"/>
                  </a:cubicBezTo>
                  <a:cubicBezTo>
                    <a:pt x="6061" y="31"/>
                    <a:pt x="6018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29"/>
          <p:cNvGrpSpPr/>
          <p:nvPr/>
        </p:nvGrpSpPr>
        <p:grpSpPr>
          <a:xfrm>
            <a:off x="8089254" y="4066329"/>
            <a:ext cx="1054752" cy="1193005"/>
            <a:chOff x="-505071" y="3938379"/>
            <a:chExt cx="1054752" cy="1193005"/>
          </a:xfrm>
        </p:grpSpPr>
        <p:sp>
          <p:nvSpPr>
            <p:cNvPr id="701" name="Google Shape;701;p29"/>
            <p:cNvSpPr/>
            <p:nvPr/>
          </p:nvSpPr>
          <p:spPr>
            <a:xfrm>
              <a:off x="-505071" y="3939061"/>
              <a:ext cx="679623" cy="1190182"/>
            </a:xfrm>
            <a:custGeom>
              <a:avLst/>
              <a:gdLst/>
              <a:ahLst/>
              <a:cxnLst/>
              <a:rect l="l" t="t" r="r" b="b"/>
              <a:pathLst>
                <a:path w="6973" h="12212" extrusionOk="0">
                  <a:moveTo>
                    <a:pt x="5172" y="1"/>
                  </a:moveTo>
                  <a:cubicBezTo>
                    <a:pt x="4728" y="1"/>
                    <a:pt x="4278" y="123"/>
                    <a:pt x="3915" y="291"/>
                  </a:cubicBezTo>
                  <a:cubicBezTo>
                    <a:pt x="2816" y="797"/>
                    <a:pt x="1870" y="1764"/>
                    <a:pt x="1232" y="3018"/>
                  </a:cubicBezTo>
                  <a:cubicBezTo>
                    <a:pt x="726" y="4019"/>
                    <a:pt x="407" y="5185"/>
                    <a:pt x="220" y="6702"/>
                  </a:cubicBezTo>
                  <a:cubicBezTo>
                    <a:pt x="0" y="8528"/>
                    <a:pt x="22" y="10375"/>
                    <a:pt x="286" y="12212"/>
                  </a:cubicBezTo>
                  <a:lnTo>
                    <a:pt x="660" y="12212"/>
                  </a:lnTo>
                  <a:cubicBezTo>
                    <a:pt x="385" y="10386"/>
                    <a:pt x="363" y="8550"/>
                    <a:pt x="583" y="6746"/>
                  </a:cubicBezTo>
                  <a:cubicBezTo>
                    <a:pt x="759" y="5273"/>
                    <a:pt x="1078" y="4140"/>
                    <a:pt x="1562" y="3183"/>
                  </a:cubicBezTo>
                  <a:cubicBezTo>
                    <a:pt x="2156" y="1995"/>
                    <a:pt x="3047" y="1094"/>
                    <a:pt x="4069" y="621"/>
                  </a:cubicBezTo>
                  <a:cubicBezTo>
                    <a:pt x="4389" y="475"/>
                    <a:pt x="4789" y="366"/>
                    <a:pt x="5175" y="366"/>
                  </a:cubicBezTo>
                  <a:cubicBezTo>
                    <a:pt x="5547" y="366"/>
                    <a:pt x="5906" y="467"/>
                    <a:pt x="6170" y="731"/>
                  </a:cubicBezTo>
                  <a:cubicBezTo>
                    <a:pt x="6467" y="1039"/>
                    <a:pt x="6599" y="1533"/>
                    <a:pt x="6522" y="2061"/>
                  </a:cubicBezTo>
                  <a:cubicBezTo>
                    <a:pt x="6456" y="2567"/>
                    <a:pt x="6225" y="3040"/>
                    <a:pt x="6005" y="3502"/>
                  </a:cubicBezTo>
                  <a:cubicBezTo>
                    <a:pt x="5290" y="4998"/>
                    <a:pt x="4564" y="6603"/>
                    <a:pt x="3871" y="8143"/>
                  </a:cubicBezTo>
                  <a:cubicBezTo>
                    <a:pt x="3256" y="9495"/>
                    <a:pt x="2618" y="10881"/>
                    <a:pt x="2002" y="12212"/>
                  </a:cubicBezTo>
                  <a:lnTo>
                    <a:pt x="2398" y="12212"/>
                  </a:lnTo>
                  <a:cubicBezTo>
                    <a:pt x="3003" y="10925"/>
                    <a:pt x="3607" y="9594"/>
                    <a:pt x="4201" y="8297"/>
                  </a:cubicBezTo>
                  <a:cubicBezTo>
                    <a:pt x="4905" y="6746"/>
                    <a:pt x="5620" y="5152"/>
                    <a:pt x="6335" y="3656"/>
                  </a:cubicBezTo>
                  <a:cubicBezTo>
                    <a:pt x="6566" y="3172"/>
                    <a:pt x="6808" y="2666"/>
                    <a:pt x="6885" y="2105"/>
                  </a:cubicBezTo>
                  <a:cubicBezTo>
                    <a:pt x="6973" y="1468"/>
                    <a:pt x="6808" y="852"/>
                    <a:pt x="6423" y="478"/>
                  </a:cubicBezTo>
                  <a:cubicBezTo>
                    <a:pt x="6082" y="131"/>
                    <a:pt x="5630" y="1"/>
                    <a:pt x="5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-323985" y="4315352"/>
              <a:ext cx="687226" cy="816033"/>
            </a:xfrm>
            <a:custGeom>
              <a:avLst/>
              <a:gdLst/>
              <a:ahLst/>
              <a:cxnLst/>
              <a:rect l="l" t="t" r="r" b="b"/>
              <a:pathLst>
                <a:path w="7051" h="8373" extrusionOk="0">
                  <a:moveTo>
                    <a:pt x="5152" y="0"/>
                  </a:moveTo>
                  <a:cubicBezTo>
                    <a:pt x="4613" y="0"/>
                    <a:pt x="4088" y="190"/>
                    <a:pt x="3619" y="455"/>
                  </a:cubicBezTo>
                  <a:cubicBezTo>
                    <a:pt x="2365" y="1170"/>
                    <a:pt x="1507" y="2434"/>
                    <a:pt x="1002" y="3787"/>
                  </a:cubicBezTo>
                  <a:cubicBezTo>
                    <a:pt x="518" y="5085"/>
                    <a:pt x="188" y="6954"/>
                    <a:pt x="1" y="8373"/>
                  </a:cubicBezTo>
                  <a:lnTo>
                    <a:pt x="2167" y="8373"/>
                  </a:lnTo>
                  <a:cubicBezTo>
                    <a:pt x="3476" y="6976"/>
                    <a:pt x="4730" y="5535"/>
                    <a:pt x="5906" y="4029"/>
                  </a:cubicBezTo>
                  <a:cubicBezTo>
                    <a:pt x="6269" y="3556"/>
                    <a:pt x="6632" y="3083"/>
                    <a:pt x="6830" y="2522"/>
                  </a:cubicBezTo>
                  <a:cubicBezTo>
                    <a:pt x="7039" y="1961"/>
                    <a:pt x="7050" y="1313"/>
                    <a:pt x="6742" y="807"/>
                  </a:cubicBezTo>
                  <a:cubicBezTo>
                    <a:pt x="6434" y="312"/>
                    <a:pt x="5851" y="37"/>
                    <a:pt x="5280" y="4"/>
                  </a:cubicBezTo>
                  <a:cubicBezTo>
                    <a:pt x="5237" y="1"/>
                    <a:pt x="5194" y="0"/>
                    <a:pt x="5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44128" y="3938379"/>
              <a:ext cx="305553" cy="309923"/>
            </a:xfrm>
            <a:custGeom>
              <a:avLst/>
              <a:gdLst/>
              <a:ahLst/>
              <a:cxnLst/>
              <a:rect l="l" t="t" r="r" b="b"/>
              <a:pathLst>
                <a:path w="3135" h="3180" extrusionOk="0">
                  <a:moveTo>
                    <a:pt x="2195" y="369"/>
                  </a:moveTo>
                  <a:cubicBezTo>
                    <a:pt x="2237" y="369"/>
                    <a:pt x="2279" y="374"/>
                    <a:pt x="2321" y="386"/>
                  </a:cubicBezTo>
                  <a:cubicBezTo>
                    <a:pt x="2618" y="485"/>
                    <a:pt x="2761" y="892"/>
                    <a:pt x="2739" y="1233"/>
                  </a:cubicBezTo>
                  <a:cubicBezTo>
                    <a:pt x="2673" y="2068"/>
                    <a:pt x="1870" y="2805"/>
                    <a:pt x="1034" y="2805"/>
                  </a:cubicBezTo>
                  <a:lnTo>
                    <a:pt x="979" y="2805"/>
                  </a:lnTo>
                  <a:cubicBezTo>
                    <a:pt x="715" y="2794"/>
                    <a:pt x="506" y="2706"/>
                    <a:pt x="429" y="2574"/>
                  </a:cubicBezTo>
                  <a:cubicBezTo>
                    <a:pt x="385" y="2486"/>
                    <a:pt x="407" y="2376"/>
                    <a:pt x="484" y="2244"/>
                  </a:cubicBezTo>
                  <a:cubicBezTo>
                    <a:pt x="506" y="2211"/>
                    <a:pt x="605" y="2156"/>
                    <a:pt x="682" y="2112"/>
                  </a:cubicBezTo>
                  <a:cubicBezTo>
                    <a:pt x="792" y="2057"/>
                    <a:pt x="902" y="1991"/>
                    <a:pt x="990" y="1892"/>
                  </a:cubicBezTo>
                  <a:cubicBezTo>
                    <a:pt x="1133" y="1716"/>
                    <a:pt x="1210" y="1508"/>
                    <a:pt x="1287" y="1299"/>
                  </a:cubicBezTo>
                  <a:cubicBezTo>
                    <a:pt x="1331" y="1200"/>
                    <a:pt x="1364" y="1101"/>
                    <a:pt x="1408" y="1024"/>
                  </a:cubicBezTo>
                  <a:cubicBezTo>
                    <a:pt x="1573" y="675"/>
                    <a:pt x="1883" y="369"/>
                    <a:pt x="2195" y="369"/>
                  </a:cubicBezTo>
                  <a:close/>
                  <a:moveTo>
                    <a:pt x="2190" y="0"/>
                  </a:moveTo>
                  <a:cubicBezTo>
                    <a:pt x="1718" y="0"/>
                    <a:pt x="1296" y="413"/>
                    <a:pt x="1078" y="859"/>
                  </a:cubicBezTo>
                  <a:cubicBezTo>
                    <a:pt x="1023" y="958"/>
                    <a:pt x="990" y="1068"/>
                    <a:pt x="946" y="1167"/>
                  </a:cubicBezTo>
                  <a:cubicBezTo>
                    <a:pt x="880" y="1354"/>
                    <a:pt x="814" y="1529"/>
                    <a:pt x="704" y="1661"/>
                  </a:cubicBezTo>
                  <a:cubicBezTo>
                    <a:pt x="671" y="1705"/>
                    <a:pt x="583" y="1749"/>
                    <a:pt x="506" y="1793"/>
                  </a:cubicBezTo>
                  <a:cubicBezTo>
                    <a:pt x="374" y="1859"/>
                    <a:pt x="253" y="1936"/>
                    <a:pt x="176" y="2046"/>
                  </a:cubicBezTo>
                  <a:cubicBezTo>
                    <a:pt x="22" y="2288"/>
                    <a:pt x="0" y="2541"/>
                    <a:pt x="110" y="2739"/>
                  </a:cubicBezTo>
                  <a:cubicBezTo>
                    <a:pt x="242" y="3003"/>
                    <a:pt x="561" y="3157"/>
                    <a:pt x="968" y="3179"/>
                  </a:cubicBezTo>
                  <a:lnTo>
                    <a:pt x="1034" y="3179"/>
                  </a:lnTo>
                  <a:cubicBezTo>
                    <a:pt x="2068" y="3179"/>
                    <a:pt x="3025" y="2299"/>
                    <a:pt x="3102" y="1266"/>
                  </a:cubicBezTo>
                  <a:cubicBezTo>
                    <a:pt x="3135" y="782"/>
                    <a:pt x="2937" y="188"/>
                    <a:pt x="2420" y="34"/>
                  </a:cubicBezTo>
                  <a:cubicBezTo>
                    <a:pt x="2342" y="11"/>
                    <a:pt x="2265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-221063" y="4416417"/>
              <a:ext cx="470658" cy="691381"/>
            </a:xfrm>
            <a:custGeom>
              <a:avLst/>
              <a:gdLst/>
              <a:ahLst/>
              <a:cxnLst/>
              <a:rect l="l" t="t" r="r" b="b"/>
              <a:pathLst>
                <a:path w="4829" h="7094" extrusionOk="0">
                  <a:moveTo>
                    <a:pt x="4828" y="1"/>
                  </a:moveTo>
                  <a:lnTo>
                    <a:pt x="4828" y="1"/>
                  </a:lnTo>
                  <a:cubicBezTo>
                    <a:pt x="4487" y="144"/>
                    <a:pt x="4169" y="331"/>
                    <a:pt x="3861" y="539"/>
                  </a:cubicBezTo>
                  <a:cubicBezTo>
                    <a:pt x="3564" y="759"/>
                    <a:pt x="3289" y="1001"/>
                    <a:pt x="3025" y="1265"/>
                  </a:cubicBezTo>
                  <a:cubicBezTo>
                    <a:pt x="2497" y="1793"/>
                    <a:pt x="2057" y="2387"/>
                    <a:pt x="1672" y="3014"/>
                  </a:cubicBezTo>
                  <a:cubicBezTo>
                    <a:pt x="1287" y="3652"/>
                    <a:pt x="957" y="4311"/>
                    <a:pt x="682" y="4993"/>
                  </a:cubicBezTo>
                  <a:cubicBezTo>
                    <a:pt x="407" y="5675"/>
                    <a:pt x="166" y="6368"/>
                    <a:pt x="1" y="7094"/>
                  </a:cubicBezTo>
                  <a:cubicBezTo>
                    <a:pt x="122" y="6742"/>
                    <a:pt x="243" y="6401"/>
                    <a:pt x="385" y="6060"/>
                  </a:cubicBezTo>
                  <a:cubicBezTo>
                    <a:pt x="517" y="5719"/>
                    <a:pt x="660" y="5378"/>
                    <a:pt x="803" y="5048"/>
                  </a:cubicBezTo>
                  <a:cubicBezTo>
                    <a:pt x="1111" y="4388"/>
                    <a:pt x="1441" y="3729"/>
                    <a:pt x="1826" y="3113"/>
                  </a:cubicBezTo>
                  <a:cubicBezTo>
                    <a:pt x="2200" y="2486"/>
                    <a:pt x="2629" y="1892"/>
                    <a:pt x="3124" y="1364"/>
                  </a:cubicBezTo>
                  <a:cubicBezTo>
                    <a:pt x="3608" y="825"/>
                    <a:pt x="4180" y="353"/>
                    <a:pt x="48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AF352E-9262-4D09-72F2-7F4F51082A6F}"/>
              </a:ext>
            </a:extLst>
          </p:cNvPr>
          <p:cNvSpPr txBox="1"/>
          <p:nvPr/>
        </p:nvSpPr>
        <p:spPr>
          <a:xfrm>
            <a:off x="2553502" y="222463"/>
            <a:ext cx="64040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Arial Black" panose="020B0A04020102020204" pitchFamily="34" charset="0"/>
              </a:rPr>
              <a:t>Literature Survey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34AC6-D95A-A58C-040A-1C4D2F21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3" y="937792"/>
            <a:ext cx="7935432" cy="40772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0"/>
          <p:cNvGrpSpPr/>
          <p:nvPr/>
        </p:nvGrpSpPr>
        <p:grpSpPr>
          <a:xfrm>
            <a:off x="7082260" y="4234698"/>
            <a:ext cx="1054807" cy="1072827"/>
            <a:chOff x="-404251" y="3996736"/>
            <a:chExt cx="1339438" cy="1362493"/>
          </a:xfrm>
        </p:grpSpPr>
        <p:sp>
          <p:nvSpPr>
            <p:cNvPr id="724" name="Google Shape;724;p30"/>
            <p:cNvSpPr/>
            <p:nvPr/>
          </p:nvSpPr>
          <p:spPr>
            <a:xfrm>
              <a:off x="272873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59373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-158078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-402956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-402956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-404251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-100564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-158078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37468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30"/>
          <p:cNvGrpSpPr/>
          <p:nvPr/>
        </p:nvGrpSpPr>
        <p:grpSpPr>
          <a:xfrm>
            <a:off x="7393000" y="1755834"/>
            <a:ext cx="1450297" cy="3438503"/>
            <a:chOff x="7393000" y="1705059"/>
            <a:chExt cx="1450297" cy="3438503"/>
          </a:xfrm>
        </p:grpSpPr>
        <p:sp>
          <p:nvSpPr>
            <p:cNvPr id="740" name="Google Shape;740;p30"/>
            <p:cNvSpPr/>
            <p:nvPr/>
          </p:nvSpPr>
          <p:spPr>
            <a:xfrm>
              <a:off x="8240718" y="4651119"/>
              <a:ext cx="305364" cy="232849"/>
            </a:xfrm>
            <a:custGeom>
              <a:avLst/>
              <a:gdLst/>
              <a:ahLst/>
              <a:cxnLst/>
              <a:rect l="l" t="t" r="r" b="b"/>
              <a:pathLst>
                <a:path w="2135" h="1628" extrusionOk="0">
                  <a:moveTo>
                    <a:pt x="1266" y="0"/>
                  </a:moveTo>
                  <a:cubicBezTo>
                    <a:pt x="848" y="308"/>
                    <a:pt x="430" y="616"/>
                    <a:pt x="1" y="902"/>
                  </a:cubicBezTo>
                  <a:cubicBezTo>
                    <a:pt x="364" y="1188"/>
                    <a:pt x="760" y="1430"/>
                    <a:pt x="1178" y="1628"/>
                  </a:cubicBezTo>
                  <a:cubicBezTo>
                    <a:pt x="1398" y="1463"/>
                    <a:pt x="1991" y="1287"/>
                    <a:pt x="2134" y="847"/>
                  </a:cubicBezTo>
                  <a:cubicBezTo>
                    <a:pt x="1815" y="561"/>
                    <a:pt x="1529" y="275"/>
                    <a:pt x="1266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8242291" y="4745516"/>
              <a:ext cx="369869" cy="398046"/>
            </a:xfrm>
            <a:custGeom>
              <a:avLst/>
              <a:gdLst/>
              <a:ahLst/>
              <a:cxnLst/>
              <a:rect l="l" t="t" r="r" b="b"/>
              <a:pathLst>
                <a:path w="2586" h="2783" extrusionOk="0">
                  <a:moveTo>
                    <a:pt x="1991" y="0"/>
                  </a:moveTo>
                  <a:cubicBezTo>
                    <a:pt x="1991" y="0"/>
                    <a:pt x="1969" y="462"/>
                    <a:pt x="1606" y="638"/>
                  </a:cubicBezTo>
                  <a:cubicBezTo>
                    <a:pt x="1244" y="814"/>
                    <a:pt x="947" y="935"/>
                    <a:pt x="947" y="935"/>
                  </a:cubicBezTo>
                  <a:cubicBezTo>
                    <a:pt x="947" y="935"/>
                    <a:pt x="936" y="1298"/>
                    <a:pt x="848" y="1540"/>
                  </a:cubicBezTo>
                  <a:cubicBezTo>
                    <a:pt x="760" y="1771"/>
                    <a:pt x="1" y="2464"/>
                    <a:pt x="408" y="2783"/>
                  </a:cubicBezTo>
                  <a:lnTo>
                    <a:pt x="2079" y="1078"/>
                  </a:lnTo>
                  <a:lnTo>
                    <a:pt x="2079" y="781"/>
                  </a:lnTo>
                  <a:lnTo>
                    <a:pt x="2244" y="946"/>
                  </a:lnTo>
                  <a:lnTo>
                    <a:pt x="2585" y="605"/>
                  </a:lnTo>
                  <a:cubicBezTo>
                    <a:pt x="2585" y="605"/>
                    <a:pt x="2332" y="110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7694929" y="3037351"/>
              <a:ext cx="783505" cy="1827891"/>
            </a:xfrm>
            <a:custGeom>
              <a:avLst/>
              <a:gdLst/>
              <a:ahLst/>
              <a:cxnLst/>
              <a:rect l="l" t="t" r="r" b="b"/>
              <a:pathLst>
                <a:path w="5478" h="12780" extrusionOk="0">
                  <a:moveTo>
                    <a:pt x="1145" y="0"/>
                  </a:moveTo>
                  <a:cubicBezTo>
                    <a:pt x="1145" y="0"/>
                    <a:pt x="1" y="2981"/>
                    <a:pt x="254" y="5224"/>
                  </a:cubicBezTo>
                  <a:cubicBezTo>
                    <a:pt x="507" y="7467"/>
                    <a:pt x="1540" y="11151"/>
                    <a:pt x="4653" y="12779"/>
                  </a:cubicBezTo>
                  <a:lnTo>
                    <a:pt x="5477" y="11657"/>
                  </a:lnTo>
                  <a:cubicBezTo>
                    <a:pt x="5477" y="11657"/>
                    <a:pt x="3212" y="8776"/>
                    <a:pt x="2937" y="7467"/>
                  </a:cubicBezTo>
                  <a:cubicBezTo>
                    <a:pt x="2662" y="6159"/>
                    <a:pt x="3531" y="1166"/>
                    <a:pt x="3531" y="1166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8096118" y="4865087"/>
              <a:ext cx="202956" cy="190370"/>
            </a:xfrm>
            <a:custGeom>
              <a:avLst/>
              <a:gdLst/>
              <a:ahLst/>
              <a:cxnLst/>
              <a:rect l="l" t="t" r="r" b="b"/>
              <a:pathLst>
                <a:path w="1419" h="1331" extrusionOk="0">
                  <a:moveTo>
                    <a:pt x="0" y="0"/>
                  </a:moveTo>
                  <a:lnTo>
                    <a:pt x="0" y="935"/>
                  </a:lnTo>
                  <a:lnTo>
                    <a:pt x="693" y="1331"/>
                  </a:lnTo>
                  <a:lnTo>
                    <a:pt x="1309" y="1045"/>
                  </a:lnTo>
                  <a:cubicBezTo>
                    <a:pt x="1309" y="1045"/>
                    <a:pt x="1353" y="649"/>
                    <a:pt x="1419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7839672" y="4984514"/>
              <a:ext cx="475137" cy="135447"/>
            </a:xfrm>
            <a:custGeom>
              <a:avLst/>
              <a:gdLst/>
              <a:ahLst/>
              <a:cxnLst/>
              <a:rect l="l" t="t" r="r" b="b"/>
              <a:pathLst>
                <a:path w="3322" h="947" extrusionOk="0">
                  <a:moveTo>
                    <a:pt x="1749" y="1"/>
                  </a:moveTo>
                  <a:cubicBezTo>
                    <a:pt x="1749" y="1"/>
                    <a:pt x="1485" y="254"/>
                    <a:pt x="1254" y="364"/>
                  </a:cubicBezTo>
                  <a:cubicBezTo>
                    <a:pt x="1034" y="463"/>
                    <a:pt x="1" y="408"/>
                    <a:pt x="67" y="925"/>
                  </a:cubicBezTo>
                  <a:lnTo>
                    <a:pt x="2453" y="925"/>
                  </a:lnTo>
                  <a:lnTo>
                    <a:pt x="2662" y="705"/>
                  </a:lnTo>
                  <a:lnTo>
                    <a:pt x="2662" y="947"/>
                  </a:lnTo>
                  <a:lnTo>
                    <a:pt x="3135" y="947"/>
                  </a:lnTo>
                  <a:cubicBezTo>
                    <a:pt x="3135" y="947"/>
                    <a:pt x="3322" y="419"/>
                    <a:pt x="3146" y="100"/>
                  </a:cubicBezTo>
                  <a:lnTo>
                    <a:pt x="3146" y="100"/>
                  </a:lnTo>
                  <a:cubicBezTo>
                    <a:pt x="3146" y="100"/>
                    <a:pt x="2921" y="303"/>
                    <a:pt x="2637" y="303"/>
                  </a:cubicBezTo>
                  <a:cubicBezTo>
                    <a:pt x="2571" y="303"/>
                    <a:pt x="2501" y="292"/>
                    <a:pt x="2431" y="265"/>
                  </a:cubicBezTo>
                  <a:cubicBezTo>
                    <a:pt x="2046" y="133"/>
                    <a:pt x="1749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7858551" y="3037351"/>
              <a:ext cx="698546" cy="1909560"/>
            </a:xfrm>
            <a:custGeom>
              <a:avLst/>
              <a:gdLst/>
              <a:ahLst/>
              <a:cxnLst/>
              <a:rect l="l" t="t" r="r" b="b"/>
              <a:pathLst>
                <a:path w="4884" h="13351" extrusionOk="0">
                  <a:moveTo>
                    <a:pt x="1" y="0"/>
                  </a:moveTo>
                  <a:lnTo>
                    <a:pt x="1518" y="2453"/>
                  </a:lnTo>
                  <a:lnTo>
                    <a:pt x="1584" y="13351"/>
                  </a:lnTo>
                  <a:lnTo>
                    <a:pt x="3124" y="13351"/>
                  </a:lnTo>
                  <a:cubicBezTo>
                    <a:pt x="3124" y="13351"/>
                    <a:pt x="4883" y="2178"/>
                    <a:pt x="3575" y="0"/>
                  </a:cubicBezTo>
                  <a:close/>
                </a:path>
              </a:pathLst>
            </a:custGeom>
            <a:solidFill>
              <a:srgbClr val="FF5C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8072519" y="3620899"/>
              <a:ext cx="12729" cy="1019357"/>
            </a:xfrm>
            <a:custGeom>
              <a:avLst/>
              <a:gdLst/>
              <a:ahLst/>
              <a:cxnLst/>
              <a:rect l="l" t="t" r="r" b="b"/>
              <a:pathLst>
                <a:path w="89" h="7127" extrusionOk="0">
                  <a:moveTo>
                    <a:pt x="44" y="0"/>
                  </a:moveTo>
                  <a:cubicBezTo>
                    <a:pt x="22" y="594"/>
                    <a:pt x="11" y="1188"/>
                    <a:pt x="11" y="1782"/>
                  </a:cubicBezTo>
                  <a:lnTo>
                    <a:pt x="0" y="3563"/>
                  </a:lnTo>
                  <a:lnTo>
                    <a:pt x="11" y="5345"/>
                  </a:lnTo>
                  <a:cubicBezTo>
                    <a:pt x="11" y="5939"/>
                    <a:pt x="22" y="6533"/>
                    <a:pt x="44" y="7126"/>
                  </a:cubicBezTo>
                  <a:cubicBezTo>
                    <a:pt x="55" y="6533"/>
                    <a:pt x="77" y="5939"/>
                    <a:pt x="77" y="5345"/>
                  </a:cubicBezTo>
                  <a:lnTo>
                    <a:pt x="88" y="3563"/>
                  </a:lnTo>
                  <a:lnTo>
                    <a:pt x="77" y="1782"/>
                  </a:lnTo>
                  <a:cubicBezTo>
                    <a:pt x="77" y="1188"/>
                    <a:pt x="55" y="594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8320956" y="4544135"/>
              <a:ext cx="36329" cy="289631"/>
            </a:xfrm>
            <a:custGeom>
              <a:avLst/>
              <a:gdLst/>
              <a:ahLst/>
              <a:cxnLst/>
              <a:rect l="l" t="t" r="r" b="b"/>
              <a:pathLst>
                <a:path w="254" h="2025" extrusionOk="0">
                  <a:moveTo>
                    <a:pt x="254" y="1"/>
                  </a:moveTo>
                  <a:cubicBezTo>
                    <a:pt x="177" y="331"/>
                    <a:pt x="122" y="671"/>
                    <a:pt x="78" y="1001"/>
                  </a:cubicBezTo>
                  <a:cubicBezTo>
                    <a:pt x="45" y="1342"/>
                    <a:pt x="12" y="1683"/>
                    <a:pt x="1" y="2024"/>
                  </a:cubicBezTo>
                  <a:cubicBezTo>
                    <a:pt x="78" y="1683"/>
                    <a:pt x="133" y="1353"/>
                    <a:pt x="177" y="1012"/>
                  </a:cubicBezTo>
                  <a:cubicBezTo>
                    <a:pt x="210" y="682"/>
                    <a:pt x="243" y="342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484251" y="2426342"/>
              <a:ext cx="522336" cy="1174256"/>
            </a:xfrm>
            <a:custGeom>
              <a:avLst/>
              <a:gdLst/>
              <a:ahLst/>
              <a:cxnLst/>
              <a:rect l="l" t="t" r="r" b="b"/>
              <a:pathLst>
                <a:path w="3652" h="8210" extrusionOk="0">
                  <a:moveTo>
                    <a:pt x="2952" y="1"/>
                  </a:moveTo>
                  <a:cubicBezTo>
                    <a:pt x="2734" y="1"/>
                    <a:pt x="2514" y="117"/>
                    <a:pt x="2387" y="357"/>
                  </a:cubicBezTo>
                  <a:cubicBezTo>
                    <a:pt x="2310" y="511"/>
                    <a:pt x="2233" y="720"/>
                    <a:pt x="2167" y="984"/>
                  </a:cubicBezTo>
                  <a:cubicBezTo>
                    <a:pt x="1782" y="2546"/>
                    <a:pt x="0" y="7901"/>
                    <a:pt x="0" y="7901"/>
                  </a:cubicBezTo>
                  <a:lnTo>
                    <a:pt x="473" y="8209"/>
                  </a:lnTo>
                  <a:cubicBezTo>
                    <a:pt x="2563" y="5988"/>
                    <a:pt x="3288" y="2656"/>
                    <a:pt x="3563" y="1380"/>
                  </a:cubicBezTo>
                  <a:cubicBezTo>
                    <a:pt x="3651" y="973"/>
                    <a:pt x="3629" y="676"/>
                    <a:pt x="3552" y="456"/>
                  </a:cubicBezTo>
                  <a:cubicBezTo>
                    <a:pt x="3452" y="156"/>
                    <a:pt x="3204" y="1"/>
                    <a:pt x="295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7393000" y="3513915"/>
              <a:ext cx="162193" cy="225268"/>
            </a:xfrm>
            <a:custGeom>
              <a:avLst/>
              <a:gdLst/>
              <a:ahLst/>
              <a:cxnLst/>
              <a:rect l="l" t="t" r="r" b="b"/>
              <a:pathLst>
                <a:path w="1134" h="1575" extrusionOk="0">
                  <a:moveTo>
                    <a:pt x="825" y="0"/>
                  </a:moveTo>
                  <a:cubicBezTo>
                    <a:pt x="418" y="143"/>
                    <a:pt x="176" y="407"/>
                    <a:pt x="66" y="539"/>
                  </a:cubicBezTo>
                  <a:cubicBezTo>
                    <a:pt x="0" y="616"/>
                    <a:pt x="22" y="682"/>
                    <a:pt x="44" y="715"/>
                  </a:cubicBezTo>
                  <a:cubicBezTo>
                    <a:pt x="50" y="721"/>
                    <a:pt x="61" y="724"/>
                    <a:pt x="72" y="724"/>
                  </a:cubicBezTo>
                  <a:cubicBezTo>
                    <a:pt x="83" y="724"/>
                    <a:pt x="94" y="721"/>
                    <a:pt x="99" y="715"/>
                  </a:cubicBezTo>
                  <a:cubicBezTo>
                    <a:pt x="167" y="657"/>
                    <a:pt x="296" y="556"/>
                    <a:pt x="370" y="556"/>
                  </a:cubicBezTo>
                  <a:cubicBezTo>
                    <a:pt x="380" y="556"/>
                    <a:pt x="389" y="558"/>
                    <a:pt x="396" y="561"/>
                  </a:cubicBezTo>
                  <a:cubicBezTo>
                    <a:pt x="484" y="605"/>
                    <a:pt x="66" y="1287"/>
                    <a:pt x="143" y="1353"/>
                  </a:cubicBezTo>
                  <a:cubicBezTo>
                    <a:pt x="144" y="1354"/>
                    <a:pt x="146" y="1355"/>
                    <a:pt x="148" y="1355"/>
                  </a:cubicBezTo>
                  <a:cubicBezTo>
                    <a:pt x="197" y="1355"/>
                    <a:pt x="484" y="913"/>
                    <a:pt x="484" y="913"/>
                  </a:cubicBezTo>
                  <a:lnTo>
                    <a:pt x="484" y="913"/>
                  </a:lnTo>
                  <a:cubicBezTo>
                    <a:pt x="484" y="913"/>
                    <a:pt x="242" y="1474"/>
                    <a:pt x="330" y="1485"/>
                  </a:cubicBezTo>
                  <a:cubicBezTo>
                    <a:pt x="407" y="1485"/>
                    <a:pt x="682" y="1012"/>
                    <a:pt x="682" y="1012"/>
                  </a:cubicBezTo>
                  <a:lnTo>
                    <a:pt x="682" y="1012"/>
                  </a:lnTo>
                  <a:cubicBezTo>
                    <a:pt x="682" y="1012"/>
                    <a:pt x="526" y="1574"/>
                    <a:pt x="589" y="1574"/>
                  </a:cubicBezTo>
                  <a:cubicBezTo>
                    <a:pt x="590" y="1574"/>
                    <a:pt x="592" y="1574"/>
                    <a:pt x="594" y="1573"/>
                  </a:cubicBezTo>
                  <a:cubicBezTo>
                    <a:pt x="682" y="1551"/>
                    <a:pt x="880" y="1100"/>
                    <a:pt x="880" y="1100"/>
                  </a:cubicBezTo>
                  <a:lnTo>
                    <a:pt x="880" y="1100"/>
                  </a:lnTo>
                  <a:cubicBezTo>
                    <a:pt x="836" y="1331"/>
                    <a:pt x="858" y="1430"/>
                    <a:pt x="869" y="1474"/>
                  </a:cubicBezTo>
                  <a:cubicBezTo>
                    <a:pt x="876" y="1480"/>
                    <a:pt x="886" y="1487"/>
                    <a:pt x="895" y="1487"/>
                  </a:cubicBezTo>
                  <a:cubicBezTo>
                    <a:pt x="902" y="1487"/>
                    <a:pt x="909" y="1483"/>
                    <a:pt x="913" y="1474"/>
                  </a:cubicBezTo>
                  <a:cubicBezTo>
                    <a:pt x="1089" y="1177"/>
                    <a:pt x="1133" y="264"/>
                    <a:pt x="1133" y="264"/>
                  </a:cubicBezTo>
                  <a:lnTo>
                    <a:pt x="82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07515" y="2376712"/>
              <a:ext cx="314804" cy="580549"/>
            </a:xfrm>
            <a:custGeom>
              <a:avLst/>
              <a:gdLst/>
              <a:ahLst/>
              <a:cxnLst/>
              <a:rect l="l" t="t" r="r" b="b"/>
              <a:pathLst>
                <a:path w="2201" h="4059" extrusionOk="0">
                  <a:moveTo>
                    <a:pt x="1749" y="1"/>
                  </a:moveTo>
                  <a:cubicBezTo>
                    <a:pt x="1749" y="1"/>
                    <a:pt x="1057" y="133"/>
                    <a:pt x="639" y="880"/>
                  </a:cubicBezTo>
                  <a:cubicBezTo>
                    <a:pt x="221" y="1628"/>
                    <a:pt x="1" y="3179"/>
                    <a:pt x="1" y="3179"/>
                  </a:cubicBezTo>
                  <a:cubicBezTo>
                    <a:pt x="1" y="3179"/>
                    <a:pt x="1002" y="4048"/>
                    <a:pt x="1452" y="4059"/>
                  </a:cubicBezTo>
                  <a:cubicBezTo>
                    <a:pt x="1452" y="4059"/>
                    <a:pt x="2145" y="1694"/>
                    <a:pt x="2178" y="1331"/>
                  </a:cubicBezTo>
                  <a:cubicBezTo>
                    <a:pt x="2200" y="979"/>
                    <a:pt x="1749" y="23"/>
                    <a:pt x="1749" y="23"/>
                  </a:cubicBezTo>
                  <a:lnTo>
                    <a:pt x="1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7897884" y="2093662"/>
              <a:ext cx="394899" cy="412777"/>
            </a:xfrm>
            <a:custGeom>
              <a:avLst/>
              <a:gdLst/>
              <a:ahLst/>
              <a:cxnLst/>
              <a:rect l="l" t="t" r="r" b="b"/>
              <a:pathLst>
                <a:path w="2761" h="2886" extrusionOk="0">
                  <a:moveTo>
                    <a:pt x="2200" y="0"/>
                  </a:moveTo>
                  <a:lnTo>
                    <a:pt x="660" y="869"/>
                  </a:lnTo>
                  <a:cubicBezTo>
                    <a:pt x="682" y="913"/>
                    <a:pt x="704" y="979"/>
                    <a:pt x="704" y="1045"/>
                  </a:cubicBezTo>
                  <a:cubicBezTo>
                    <a:pt x="715" y="1177"/>
                    <a:pt x="704" y="1353"/>
                    <a:pt x="671" y="1518"/>
                  </a:cubicBezTo>
                  <a:cubicBezTo>
                    <a:pt x="638" y="1694"/>
                    <a:pt x="594" y="1848"/>
                    <a:pt x="583" y="1914"/>
                  </a:cubicBezTo>
                  <a:cubicBezTo>
                    <a:pt x="440" y="2079"/>
                    <a:pt x="264" y="2167"/>
                    <a:pt x="0" y="2298"/>
                  </a:cubicBezTo>
                  <a:cubicBezTo>
                    <a:pt x="264" y="2584"/>
                    <a:pt x="583" y="2771"/>
                    <a:pt x="1067" y="2859"/>
                  </a:cubicBezTo>
                  <a:cubicBezTo>
                    <a:pt x="1166" y="2875"/>
                    <a:pt x="1291" y="2885"/>
                    <a:pt x="1427" y="2885"/>
                  </a:cubicBezTo>
                  <a:cubicBezTo>
                    <a:pt x="1942" y="2885"/>
                    <a:pt x="2623" y="2744"/>
                    <a:pt x="2684" y="2265"/>
                  </a:cubicBezTo>
                  <a:cubicBezTo>
                    <a:pt x="2695" y="2167"/>
                    <a:pt x="2728" y="2079"/>
                    <a:pt x="2761" y="2002"/>
                  </a:cubicBezTo>
                  <a:cubicBezTo>
                    <a:pt x="2717" y="1991"/>
                    <a:pt x="2662" y="1980"/>
                    <a:pt x="2618" y="1980"/>
                  </a:cubicBezTo>
                  <a:cubicBezTo>
                    <a:pt x="2442" y="1980"/>
                    <a:pt x="2299" y="1936"/>
                    <a:pt x="2178" y="1881"/>
                  </a:cubicBezTo>
                  <a:cubicBezTo>
                    <a:pt x="1991" y="1287"/>
                    <a:pt x="2178" y="165"/>
                    <a:pt x="2200" y="22"/>
                  </a:cubicBezTo>
                  <a:cubicBezTo>
                    <a:pt x="2200" y="11"/>
                    <a:pt x="2200" y="11"/>
                    <a:pt x="2200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7993854" y="2173757"/>
              <a:ext cx="182503" cy="134875"/>
            </a:xfrm>
            <a:custGeom>
              <a:avLst/>
              <a:gdLst/>
              <a:ahLst/>
              <a:cxnLst/>
              <a:rect l="l" t="t" r="r" b="b"/>
              <a:pathLst>
                <a:path w="1276" h="943" extrusionOk="0">
                  <a:moveTo>
                    <a:pt x="1276" y="1"/>
                  </a:moveTo>
                  <a:lnTo>
                    <a:pt x="1276" y="1"/>
                  </a:lnTo>
                  <a:cubicBezTo>
                    <a:pt x="1122" y="243"/>
                    <a:pt x="902" y="364"/>
                    <a:pt x="682" y="430"/>
                  </a:cubicBezTo>
                  <a:cubicBezTo>
                    <a:pt x="545" y="468"/>
                    <a:pt x="413" y="479"/>
                    <a:pt x="301" y="479"/>
                  </a:cubicBezTo>
                  <a:cubicBezTo>
                    <a:pt x="190" y="479"/>
                    <a:pt x="99" y="468"/>
                    <a:pt x="44" y="463"/>
                  </a:cubicBezTo>
                  <a:lnTo>
                    <a:pt x="33" y="463"/>
                  </a:lnTo>
                  <a:cubicBezTo>
                    <a:pt x="44" y="595"/>
                    <a:pt x="33" y="771"/>
                    <a:pt x="0" y="936"/>
                  </a:cubicBezTo>
                  <a:cubicBezTo>
                    <a:pt x="40" y="940"/>
                    <a:pt x="78" y="943"/>
                    <a:pt x="116" y="943"/>
                  </a:cubicBezTo>
                  <a:cubicBezTo>
                    <a:pt x="876" y="943"/>
                    <a:pt x="1266" y="32"/>
                    <a:pt x="1276" y="1"/>
                  </a:cubicBez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7794046" y="2360979"/>
              <a:ext cx="695400" cy="701693"/>
            </a:xfrm>
            <a:custGeom>
              <a:avLst/>
              <a:gdLst/>
              <a:ahLst/>
              <a:cxnLst/>
              <a:rect l="l" t="t" r="r" b="b"/>
              <a:pathLst>
                <a:path w="4862" h="4906" extrusionOk="0">
                  <a:moveTo>
                    <a:pt x="2970" y="1"/>
                  </a:moveTo>
                  <a:cubicBezTo>
                    <a:pt x="2555" y="223"/>
                    <a:pt x="2191" y="292"/>
                    <a:pt x="1899" y="292"/>
                  </a:cubicBezTo>
                  <a:cubicBezTo>
                    <a:pt x="1426" y="292"/>
                    <a:pt x="1144" y="111"/>
                    <a:pt x="1144" y="111"/>
                  </a:cubicBezTo>
                  <a:cubicBezTo>
                    <a:pt x="1" y="517"/>
                    <a:pt x="144" y="1199"/>
                    <a:pt x="287" y="1848"/>
                  </a:cubicBezTo>
                  <a:cubicBezTo>
                    <a:pt x="419" y="2508"/>
                    <a:pt x="452" y="4729"/>
                    <a:pt x="452" y="4729"/>
                  </a:cubicBezTo>
                  <a:cubicBezTo>
                    <a:pt x="939" y="4861"/>
                    <a:pt x="1499" y="4905"/>
                    <a:pt x="2028" y="4905"/>
                  </a:cubicBezTo>
                  <a:cubicBezTo>
                    <a:pt x="3087" y="4905"/>
                    <a:pt x="4026" y="4729"/>
                    <a:pt x="4026" y="4729"/>
                  </a:cubicBezTo>
                  <a:cubicBezTo>
                    <a:pt x="3927" y="4245"/>
                    <a:pt x="4861" y="1243"/>
                    <a:pt x="4378" y="627"/>
                  </a:cubicBezTo>
                  <a:cubicBezTo>
                    <a:pt x="3883" y="12"/>
                    <a:pt x="2970" y="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696502" y="2463672"/>
              <a:ext cx="1146794" cy="968582"/>
            </a:xfrm>
            <a:custGeom>
              <a:avLst/>
              <a:gdLst/>
              <a:ahLst/>
              <a:cxnLst/>
              <a:rect l="l" t="t" r="r" b="b"/>
              <a:pathLst>
                <a:path w="8018" h="6772" extrusionOk="0">
                  <a:moveTo>
                    <a:pt x="1971" y="0"/>
                  </a:moveTo>
                  <a:cubicBezTo>
                    <a:pt x="1892" y="0"/>
                    <a:pt x="1818" y="37"/>
                    <a:pt x="1771" y="107"/>
                  </a:cubicBezTo>
                  <a:cubicBezTo>
                    <a:pt x="1266" y="888"/>
                    <a:pt x="353" y="2769"/>
                    <a:pt x="56" y="3396"/>
                  </a:cubicBezTo>
                  <a:cubicBezTo>
                    <a:pt x="1" y="3505"/>
                    <a:pt x="45" y="3648"/>
                    <a:pt x="155" y="3703"/>
                  </a:cubicBezTo>
                  <a:cubicBezTo>
                    <a:pt x="1859" y="4649"/>
                    <a:pt x="5148" y="6332"/>
                    <a:pt x="5939" y="6750"/>
                  </a:cubicBezTo>
                  <a:cubicBezTo>
                    <a:pt x="5975" y="6764"/>
                    <a:pt x="6012" y="6771"/>
                    <a:pt x="6048" y="6771"/>
                  </a:cubicBezTo>
                  <a:cubicBezTo>
                    <a:pt x="6123" y="6771"/>
                    <a:pt x="6195" y="6740"/>
                    <a:pt x="6247" y="6673"/>
                  </a:cubicBezTo>
                  <a:cubicBezTo>
                    <a:pt x="7028" y="5606"/>
                    <a:pt x="7743" y="3923"/>
                    <a:pt x="7974" y="3363"/>
                  </a:cubicBezTo>
                  <a:cubicBezTo>
                    <a:pt x="8018" y="3253"/>
                    <a:pt x="7974" y="3132"/>
                    <a:pt x="7875" y="3077"/>
                  </a:cubicBezTo>
                  <a:cubicBezTo>
                    <a:pt x="5334" y="1570"/>
                    <a:pt x="2761" y="349"/>
                    <a:pt x="2068" y="19"/>
                  </a:cubicBezTo>
                  <a:cubicBezTo>
                    <a:pt x="2036" y="7"/>
                    <a:pt x="2003" y="0"/>
                    <a:pt x="1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959242" y="2510441"/>
              <a:ext cx="858880" cy="554375"/>
            </a:xfrm>
            <a:custGeom>
              <a:avLst/>
              <a:gdLst/>
              <a:ahLst/>
              <a:cxnLst/>
              <a:rect l="l" t="t" r="r" b="b"/>
              <a:pathLst>
                <a:path w="6005" h="3876" extrusionOk="0">
                  <a:moveTo>
                    <a:pt x="0" y="0"/>
                  </a:moveTo>
                  <a:lnTo>
                    <a:pt x="0" y="0"/>
                  </a:lnTo>
                  <a:cubicBezTo>
                    <a:pt x="275" y="660"/>
                    <a:pt x="550" y="1309"/>
                    <a:pt x="836" y="1969"/>
                  </a:cubicBezTo>
                  <a:lnTo>
                    <a:pt x="1265" y="2937"/>
                  </a:lnTo>
                  <a:lnTo>
                    <a:pt x="1485" y="3431"/>
                  </a:lnTo>
                  <a:lnTo>
                    <a:pt x="1595" y="3673"/>
                  </a:lnTo>
                  <a:cubicBezTo>
                    <a:pt x="1617" y="3761"/>
                    <a:pt x="1705" y="3849"/>
                    <a:pt x="1815" y="3871"/>
                  </a:cubicBezTo>
                  <a:cubicBezTo>
                    <a:pt x="1828" y="3875"/>
                    <a:pt x="1843" y="3876"/>
                    <a:pt x="1858" y="3876"/>
                  </a:cubicBezTo>
                  <a:cubicBezTo>
                    <a:pt x="1895" y="3876"/>
                    <a:pt x="1935" y="3868"/>
                    <a:pt x="1958" y="3860"/>
                  </a:cubicBezTo>
                  <a:lnTo>
                    <a:pt x="2090" y="3838"/>
                  </a:lnTo>
                  <a:lnTo>
                    <a:pt x="2354" y="3783"/>
                  </a:lnTo>
                  <a:lnTo>
                    <a:pt x="2871" y="3673"/>
                  </a:lnTo>
                  <a:lnTo>
                    <a:pt x="3915" y="3442"/>
                  </a:lnTo>
                  <a:cubicBezTo>
                    <a:pt x="4608" y="3299"/>
                    <a:pt x="5312" y="3135"/>
                    <a:pt x="6005" y="2981"/>
                  </a:cubicBezTo>
                  <a:lnTo>
                    <a:pt x="6005" y="2981"/>
                  </a:lnTo>
                  <a:cubicBezTo>
                    <a:pt x="5301" y="3102"/>
                    <a:pt x="4597" y="3233"/>
                    <a:pt x="3904" y="3376"/>
                  </a:cubicBezTo>
                  <a:lnTo>
                    <a:pt x="2860" y="3585"/>
                  </a:lnTo>
                  <a:lnTo>
                    <a:pt x="2332" y="3695"/>
                  </a:lnTo>
                  <a:lnTo>
                    <a:pt x="2079" y="3750"/>
                  </a:lnTo>
                  <a:cubicBezTo>
                    <a:pt x="2003" y="3760"/>
                    <a:pt x="1919" y="3786"/>
                    <a:pt x="1855" y="3786"/>
                  </a:cubicBezTo>
                  <a:cubicBezTo>
                    <a:pt x="1845" y="3786"/>
                    <a:pt x="1835" y="3785"/>
                    <a:pt x="1826" y="3783"/>
                  </a:cubicBezTo>
                  <a:cubicBezTo>
                    <a:pt x="1760" y="3761"/>
                    <a:pt x="1705" y="3717"/>
                    <a:pt x="1672" y="3640"/>
                  </a:cubicBezTo>
                  <a:lnTo>
                    <a:pt x="1562" y="3387"/>
                  </a:lnTo>
                  <a:lnTo>
                    <a:pt x="1342" y="2904"/>
                  </a:lnTo>
                  <a:lnTo>
                    <a:pt x="902" y="1936"/>
                  </a:lnTo>
                  <a:cubicBezTo>
                    <a:pt x="605" y="1287"/>
                    <a:pt x="297" y="6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735835" y="2859569"/>
              <a:ext cx="377736" cy="118141"/>
            </a:xfrm>
            <a:custGeom>
              <a:avLst/>
              <a:gdLst/>
              <a:ahLst/>
              <a:cxnLst/>
              <a:rect l="l" t="t" r="r" b="b"/>
              <a:pathLst>
                <a:path w="2641" h="826" extrusionOk="0">
                  <a:moveTo>
                    <a:pt x="2640" y="1"/>
                  </a:moveTo>
                  <a:cubicBezTo>
                    <a:pt x="2189" y="111"/>
                    <a:pt x="1749" y="243"/>
                    <a:pt x="1298" y="375"/>
                  </a:cubicBezTo>
                  <a:cubicBezTo>
                    <a:pt x="870" y="518"/>
                    <a:pt x="430" y="650"/>
                    <a:pt x="1" y="825"/>
                  </a:cubicBezTo>
                  <a:cubicBezTo>
                    <a:pt x="452" y="726"/>
                    <a:pt x="892" y="595"/>
                    <a:pt x="1331" y="463"/>
                  </a:cubicBezTo>
                  <a:cubicBezTo>
                    <a:pt x="1771" y="320"/>
                    <a:pt x="2211" y="177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420073" y="3021618"/>
              <a:ext cx="118141" cy="377593"/>
            </a:xfrm>
            <a:custGeom>
              <a:avLst/>
              <a:gdLst/>
              <a:ahLst/>
              <a:cxnLst/>
              <a:rect l="l" t="t" r="r" b="b"/>
              <a:pathLst>
                <a:path w="826" h="2640" extrusionOk="0">
                  <a:moveTo>
                    <a:pt x="1" y="0"/>
                  </a:moveTo>
                  <a:lnTo>
                    <a:pt x="1" y="0"/>
                  </a:lnTo>
                  <a:cubicBezTo>
                    <a:pt x="100" y="451"/>
                    <a:pt x="231" y="891"/>
                    <a:pt x="363" y="1331"/>
                  </a:cubicBezTo>
                  <a:cubicBezTo>
                    <a:pt x="506" y="1771"/>
                    <a:pt x="649" y="2211"/>
                    <a:pt x="825" y="2640"/>
                  </a:cubicBezTo>
                  <a:cubicBezTo>
                    <a:pt x="726" y="2189"/>
                    <a:pt x="583" y="1749"/>
                    <a:pt x="451" y="1309"/>
                  </a:cubicBezTo>
                  <a:cubicBezTo>
                    <a:pt x="308" y="869"/>
                    <a:pt x="176" y="429"/>
                    <a:pt x="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646157" y="2843836"/>
              <a:ext cx="1058833" cy="673516"/>
            </a:xfrm>
            <a:custGeom>
              <a:avLst/>
              <a:gdLst/>
              <a:ahLst/>
              <a:cxnLst/>
              <a:rect l="l" t="t" r="r" b="b"/>
              <a:pathLst>
                <a:path w="7403" h="4709" extrusionOk="0">
                  <a:moveTo>
                    <a:pt x="6742" y="1"/>
                  </a:moveTo>
                  <a:cubicBezTo>
                    <a:pt x="3795" y="111"/>
                    <a:pt x="969" y="474"/>
                    <a:pt x="210" y="584"/>
                  </a:cubicBezTo>
                  <a:cubicBezTo>
                    <a:pt x="89" y="595"/>
                    <a:pt x="1" y="694"/>
                    <a:pt x="1" y="815"/>
                  </a:cubicBezTo>
                  <a:cubicBezTo>
                    <a:pt x="1" y="1738"/>
                    <a:pt x="254" y="3817"/>
                    <a:pt x="342" y="4499"/>
                  </a:cubicBezTo>
                  <a:cubicBezTo>
                    <a:pt x="363" y="4623"/>
                    <a:pt x="462" y="4708"/>
                    <a:pt x="574" y="4708"/>
                  </a:cubicBezTo>
                  <a:cubicBezTo>
                    <a:pt x="581" y="4708"/>
                    <a:pt x="588" y="4708"/>
                    <a:pt x="595" y="4707"/>
                  </a:cubicBezTo>
                  <a:cubicBezTo>
                    <a:pt x="2541" y="4576"/>
                    <a:pt x="6214" y="4224"/>
                    <a:pt x="7105" y="4136"/>
                  </a:cubicBezTo>
                  <a:cubicBezTo>
                    <a:pt x="7226" y="4125"/>
                    <a:pt x="7314" y="4026"/>
                    <a:pt x="7325" y="3916"/>
                  </a:cubicBezTo>
                  <a:cubicBezTo>
                    <a:pt x="7402" y="2596"/>
                    <a:pt x="7094" y="793"/>
                    <a:pt x="6984" y="199"/>
                  </a:cubicBezTo>
                  <a:cubicBezTo>
                    <a:pt x="6962" y="78"/>
                    <a:pt x="6863" y="1"/>
                    <a:pt x="6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671330" y="2875302"/>
              <a:ext cx="953421" cy="434088"/>
            </a:xfrm>
            <a:custGeom>
              <a:avLst/>
              <a:gdLst/>
              <a:ahLst/>
              <a:cxnLst/>
              <a:rect l="l" t="t" r="r" b="b"/>
              <a:pathLst>
                <a:path w="6666" h="3035" extrusionOk="0">
                  <a:moveTo>
                    <a:pt x="6665" y="1"/>
                  </a:moveTo>
                  <a:lnTo>
                    <a:pt x="6665" y="1"/>
                  </a:lnTo>
                  <a:cubicBezTo>
                    <a:pt x="6148" y="485"/>
                    <a:pt x="5631" y="968"/>
                    <a:pt x="5115" y="1463"/>
                  </a:cubicBezTo>
                  <a:lnTo>
                    <a:pt x="4356" y="2211"/>
                  </a:lnTo>
                  <a:lnTo>
                    <a:pt x="3971" y="2585"/>
                  </a:lnTo>
                  <a:lnTo>
                    <a:pt x="3784" y="2772"/>
                  </a:lnTo>
                  <a:cubicBezTo>
                    <a:pt x="3718" y="2827"/>
                    <a:pt x="3652" y="2904"/>
                    <a:pt x="3597" y="2926"/>
                  </a:cubicBezTo>
                  <a:cubicBezTo>
                    <a:pt x="3571" y="2937"/>
                    <a:pt x="3547" y="2942"/>
                    <a:pt x="3523" y="2942"/>
                  </a:cubicBezTo>
                  <a:cubicBezTo>
                    <a:pt x="3475" y="2942"/>
                    <a:pt x="3428" y="2922"/>
                    <a:pt x="3377" y="2893"/>
                  </a:cubicBezTo>
                  <a:lnTo>
                    <a:pt x="3157" y="2750"/>
                  </a:lnTo>
                  <a:lnTo>
                    <a:pt x="2706" y="2453"/>
                  </a:lnTo>
                  <a:lnTo>
                    <a:pt x="1815" y="1881"/>
                  </a:lnTo>
                  <a:cubicBezTo>
                    <a:pt x="1211" y="1496"/>
                    <a:pt x="606" y="1122"/>
                    <a:pt x="1" y="748"/>
                  </a:cubicBezTo>
                  <a:lnTo>
                    <a:pt x="1" y="748"/>
                  </a:lnTo>
                  <a:cubicBezTo>
                    <a:pt x="595" y="1144"/>
                    <a:pt x="1178" y="1540"/>
                    <a:pt x="1771" y="1936"/>
                  </a:cubicBezTo>
                  <a:lnTo>
                    <a:pt x="2662" y="2530"/>
                  </a:lnTo>
                  <a:lnTo>
                    <a:pt x="3113" y="2816"/>
                  </a:lnTo>
                  <a:lnTo>
                    <a:pt x="3333" y="2970"/>
                  </a:lnTo>
                  <a:cubicBezTo>
                    <a:pt x="3378" y="3007"/>
                    <a:pt x="3453" y="3034"/>
                    <a:pt x="3527" y="3034"/>
                  </a:cubicBezTo>
                  <a:cubicBezTo>
                    <a:pt x="3563" y="3034"/>
                    <a:pt x="3598" y="3028"/>
                    <a:pt x="3630" y="3014"/>
                  </a:cubicBezTo>
                  <a:cubicBezTo>
                    <a:pt x="3674" y="2992"/>
                    <a:pt x="3718" y="2959"/>
                    <a:pt x="3751" y="2926"/>
                  </a:cubicBezTo>
                  <a:lnTo>
                    <a:pt x="3839" y="2827"/>
                  </a:lnTo>
                  <a:lnTo>
                    <a:pt x="4037" y="2640"/>
                  </a:lnTo>
                  <a:lnTo>
                    <a:pt x="4411" y="2266"/>
                  </a:lnTo>
                  <a:lnTo>
                    <a:pt x="5170" y="1518"/>
                  </a:lnTo>
                  <a:cubicBezTo>
                    <a:pt x="5664" y="1012"/>
                    <a:pt x="6170" y="507"/>
                    <a:pt x="6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7737408" y="3191534"/>
              <a:ext cx="253445" cy="303647"/>
            </a:xfrm>
            <a:custGeom>
              <a:avLst/>
              <a:gdLst/>
              <a:ahLst/>
              <a:cxnLst/>
              <a:rect l="l" t="t" r="r" b="b"/>
              <a:pathLst>
                <a:path w="1772" h="2123" extrusionOk="0">
                  <a:moveTo>
                    <a:pt x="1771" y="0"/>
                  </a:moveTo>
                  <a:cubicBezTo>
                    <a:pt x="1452" y="330"/>
                    <a:pt x="1144" y="682"/>
                    <a:pt x="848" y="1034"/>
                  </a:cubicBezTo>
                  <a:cubicBezTo>
                    <a:pt x="562" y="1386"/>
                    <a:pt x="265" y="1749"/>
                    <a:pt x="1" y="2123"/>
                  </a:cubicBezTo>
                  <a:cubicBezTo>
                    <a:pt x="320" y="1793"/>
                    <a:pt x="617" y="1441"/>
                    <a:pt x="925" y="1089"/>
                  </a:cubicBezTo>
                  <a:cubicBezTo>
                    <a:pt x="1210" y="737"/>
                    <a:pt x="1507" y="385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8336689" y="3161641"/>
              <a:ext cx="303790" cy="253302"/>
            </a:xfrm>
            <a:custGeom>
              <a:avLst/>
              <a:gdLst/>
              <a:ahLst/>
              <a:cxnLst/>
              <a:rect l="l" t="t" r="r" b="b"/>
              <a:pathLst>
                <a:path w="2124" h="1771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319"/>
                    <a:pt x="683" y="616"/>
                    <a:pt x="1034" y="924"/>
                  </a:cubicBezTo>
                  <a:cubicBezTo>
                    <a:pt x="1386" y="1210"/>
                    <a:pt x="1738" y="1507"/>
                    <a:pt x="2123" y="1771"/>
                  </a:cubicBezTo>
                  <a:cubicBezTo>
                    <a:pt x="1793" y="1452"/>
                    <a:pt x="1441" y="1155"/>
                    <a:pt x="1089" y="847"/>
                  </a:cubicBezTo>
                  <a:cubicBezTo>
                    <a:pt x="727" y="561"/>
                    <a:pt x="375" y="2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8203102" y="2386008"/>
              <a:ext cx="541073" cy="1005340"/>
            </a:xfrm>
            <a:custGeom>
              <a:avLst/>
              <a:gdLst/>
              <a:ahLst/>
              <a:cxnLst/>
              <a:rect l="l" t="t" r="r" b="b"/>
              <a:pathLst>
                <a:path w="3783" h="7029" extrusionOk="0">
                  <a:moveTo>
                    <a:pt x="568" y="0"/>
                  </a:moveTo>
                  <a:cubicBezTo>
                    <a:pt x="167" y="0"/>
                    <a:pt x="1" y="401"/>
                    <a:pt x="44" y="848"/>
                  </a:cubicBezTo>
                  <a:cubicBezTo>
                    <a:pt x="55" y="1013"/>
                    <a:pt x="209" y="1156"/>
                    <a:pt x="374" y="1387"/>
                  </a:cubicBezTo>
                  <a:cubicBezTo>
                    <a:pt x="1320" y="2707"/>
                    <a:pt x="2221" y="5302"/>
                    <a:pt x="847" y="6666"/>
                  </a:cubicBezTo>
                  <a:cubicBezTo>
                    <a:pt x="979" y="6787"/>
                    <a:pt x="1133" y="6919"/>
                    <a:pt x="1243" y="7029"/>
                  </a:cubicBezTo>
                  <a:cubicBezTo>
                    <a:pt x="3783" y="5610"/>
                    <a:pt x="3068" y="2553"/>
                    <a:pt x="1704" y="760"/>
                  </a:cubicBezTo>
                  <a:cubicBezTo>
                    <a:pt x="1287" y="200"/>
                    <a:pt x="1232" y="221"/>
                    <a:pt x="957" y="101"/>
                  </a:cubicBezTo>
                  <a:cubicBezTo>
                    <a:pt x="809" y="31"/>
                    <a:pt x="679" y="0"/>
                    <a:pt x="568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8199812" y="3337564"/>
              <a:ext cx="187366" cy="189225"/>
            </a:xfrm>
            <a:custGeom>
              <a:avLst/>
              <a:gdLst/>
              <a:ahLst/>
              <a:cxnLst/>
              <a:rect l="l" t="t" r="r" b="b"/>
              <a:pathLst>
                <a:path w="1310" h="1323" extrusionOk="0">
                  <a:moveTo>
                    <a:pt x="994" y="0"/>
                  </a:moveTo>
                  <a:cubicBezTo>
                    <a:pt x="722" y="0"/>
                    <a:pt x="400" y="55"/>
                    <a:pt x="199" y="156"/>
                  </a:cubicBezTo>
                  <a:cubicBezTo>
                    <a:pt x="56" y="222"/>
                    <a:pt x="122" y="244"/>
                    <a:pt x="111" y="299"/>
                  </a:cubicBezTo>
                  <a:cubicBezTo>
                    <a:pt x="106" y="324"/>
                    <a:pt x="112" y="331"/>
                    <a:pt x="122" y="331"/>
                  </a:cubicBezTo>
                  <a:cubicBezTo>
                    <a:pt x="133" y="331"/>
                    <a:pt x="149" y="321"/>
                    <a:pt x="155" y="321"/>
                  </a:cubicBezTo>
                  <a:cubicBezTo>
                    <a:pt x="200" y="321"/>
                    <a:pt x="312" y="249"/>
                    <a:pt x="389" y="249"/>
                  </a:cubicBezTo>
                  <a:cubicBezTo>
                    <a:pt x="424" y="249"/>
                    <a:pt x="452" y="264"/>
                    <a:pt x="463" y="310"/>
                  </a:cubicBezTo>
                  <a:cubicBezTo>
                    <a:pt x="496" y="442"/>
                    <a:pt x="1" y="761"/>
                    <a:pt x="89" y="937"/>
                  </a:cubicBezTo>
                  <a:cubicBezTo>
                    <a:pt x="92" y="943"/>
                    <a:pt x="97" y="945"/>
                    <a:pt x="104" y="945"/>
                  </a:cubicBezTo>
                  <a:cubicBezTo>
                    <a:pt x="177" y="945"/>
                    <a:pt x="444" y="669"/>
                    <a:pt x="474" y="629"/>
                  </a:cubicBezTo>
                  <a:lnTo>
                    <a:pt x="474" y="629"/>
                  </a:lnTo>
                  <a:cubicBezTo>
                    <a:pt x="430" y="695"/>
                    <a:pt x="122" y="1058"/>
                    <a:pt x="221" y="1124"/>
                  </a:cubicBezTo>
                  <a:cubicBezTo>
                    <a:pt x="230" y="1128"/>
                    <a:pt x="239" y="1130"/>
                    <a:pt x="249" y="1130"/>
                  </a:cubicBezTo>
                  <a:cubicBezTo>
                    <a:pt x="366" y="1130"/>
                    <a:pt x="568" y="854"/>
                    <a:pt x="639" y="794"/>
                  </a:cubicBezTo>
                  <a:lnTo>
                    <a:pt x="639" y="794"/>
                  </a:lnTo>
                  <a:cubicBezTo>
                    <a:pt x="606" y="849"/>
                    <a:pt x="342" y="1277"/>
                    <a:pt x="452" y="1299"/>
                  </a:cubicBezTo>
                  <a:cubicBezTo>
                    <a:pt x="456" y="1300"/>
                    <a:pt x="459" y="1301"/>
                    <a:pt x="463" y="1301"/>
                  </a:cubicBezTo>
                  <a:cubicBezTo>
                    <a:pt x="573" y="1301"/>
                    <a:pt x="729" y="1011"/>
                    <a:pt x="804" y="948"/>
                  </a:cubicBezTo>
                  <a:lnTo>
                    <a:pt x="804" y="948"/>
                  </a:lnTo>
                  <a:cubicBezTo>
                    <a:pt x="760" y="1014"/>
                    <a:pt x="716" y="1222"/>
                    <a:pt x="727" y="1277"/>
                  </a:cubicBezTo>
                  <a:cubicBezTo>
                    <a:pt x="727" y="1313"/>
                    <a:pt x="733" y="1323"/>
                    <a:pt x="742" y="1323"/>
                  </a:cubicBezTo>
                  <a:cubicBezTo>
                    <a:pt x="750" y="1323"/>
                    <a:pt x="761" y="1316"/>
                    <a:pt x="771" y="1310"/>
                  </a:cubicBezTo>
                  <a:cubicBezTo>
                    <a:pt x="991" y="1014"/>
                    <a:pt x="1145" y="629"/>
                    <a:pt x="1310" y="288"/>
                  </a:cubicBezTo>
                  <a:cubicBezTo>
                    <a:pt x="1233" y="200"/>
                    <a:pt x="1156" y="101"/>
                    <a:pt x="1068" y="2"/>
                  </a:cubicBezTo>
                  <a:cubicBezTo>
                    <a:pt x="1044" y="1"/>
                    <a:pt x="1019" y="0"/>
                    <a:pt x="994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149610" y="2379572"/>
              <a:ext cx="448391" cy="496305"/>
            </a:xfrm>
            <a:custGeom>
              <a:avLst/>
              <a:gdLst/>
              <a:ahLst/>
              <a:cxnLst/>
              <a:rect l="l" t="t" r="r" b="b"/>
              <a:pathLst>
                <a:path w="3135" h="3470" extrusionOk="0">
                  <a:moveTo>
                    <a:pt x="1020" y="0"/>
                  </a:moveTo>
                  <a:cubicBezTo>
                    <a:pt x="858" y="0"/>
                    <a:pt x="596" y="46"/>
                    <a:pt x="418" y="310"/>
                  </a:cubicBezTo>
                  <a:cubicBezTo>
                    <a:pt x="0" y="959"/>
                    <a:pt x="1320" y="2510"/>
                    <a:pt x="1573" y="3412"/>
                  </a:cubicBezTo>
                  <a:cubicBezTo>
                    <a:pt x="1591" y="3448"/>
                    <a:pt x="1624" y="3469"/>
                    <a:pt x="1660" y="3469"/>
                  </a:cubicBezTo>
                  <a:cubicBezTo>
                    <a:pt x="1667" y="3469"/>
                    <a:pt x="1675" y="3469"/>
                    <a:pt x="1683" y="3467"/>
                  </a:cubicBezTo>
                  <a:cubicBezTo>
                    <a:pt x="1991" y="3324"/>
                    <a:pt x="3046" y="2829"/>
                    <a:pt x="3134" y="2411"/>
                  </a:cubicBezTo>
                  <a:cubicBezTo>
                    <a:pt x="3134" y="2389"/>
                    <a:pt x="3134" y="2378"/>
                    <a:pt x="3134" y="2367"/>
                  </a:cubicBezTo>
                  <a:cubicBezTo>
                    <a:pt x="3068" y="2158"/>
                    <a:pt x="2507" y="332"/>
                    <a:pt x="1166" y="14"/>
                  </a:cubicBezTo>
                  <a:cubicBezTo>
                    <a:pt x="1166" y="14"/>
                    <a:pt x="1108" y="0"/>
                    <a:pt x="1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7879004" y="1781292"/>
              <a:ext cx="399619" cy="465555"/>
            </a:xfrm>
            <a:custGeom>
              <a:avLst/>
              <a:gdLst/>
              <a:ahLst/>
              <a:cxnLst/>
              <a:rect l="l" t="t" r="r" b="b"/>
              <a:pathLst>
                <a:path w="2794" h="3255" extrusionOk="0">
                  <a:moveTo>
                    <a:pt x="1138" y="1"/>
                  </a:moveTo>
                  <a:cubicBezTo>
                    <a:pt x="722" y="1"/>
                    <a:pt x="356" y="193"/>
                    <a:pt x="242" y="491"/>
                  </a:cubicBezTo>
                  <a:cubicBezTo>
                    <a:pt x="12" y="1084"/>
                    <a:pt x="1" y="1821"/>
                    <a:pt x="12" y="2448"/>
                  </a:cubicBezTo>
                  <a:cubicBezTo>
                    <a:pt x="12" y="2525"/>
                    <a:pt x="12" y="2613"/>
                    <a:pt x="45" y="2690"/>
                  </a:cubicBezTo>
                  <a:cubicBezTo>
                    <a:pt x="143" y="2987"/>
                    <a:pt x="572" y="3174"/>
                    <a:pt x="858" y="3229"/>
                  </a:cubicBezTo>
                  <a:cubicBezTo>
                    <a:pt x="940" y="3246"/>
                    <a:pt x="1022" y="3255"/>
                    <a:pt x="1104" y="3255"/>
                  </a:cubicBezTo>
                  <a:cubicBezTo>
                    <a:pt x="1385" y="3255"/>
                    <a:pt x="1659" y="3155"/>
                    <a:pt x="1881" y="2976"/>
                  </a:cubicBezTo>
                  <a:cubicBezTo>
                    <a:pt x="2112" y="2778"/>
                    <a:pt x="2266" y="2514"/>
                    <a:pt x="2321" y="2217"/>
                  </a:cubicBezTo>
                  <a:cubicBezTo>
                    <a:pt x="2334" y="2219"/>
                    <a:pt x="2349" y="2220"/>
                    <a:pt x="2364" y="2220"/>
                  </a:cubicBezTo>
                  <a:cubicBezTo>
                    <a:pt x="2423" y="2220"/>
                    <a:pt x="2490" y="2206"/>
                    <a:pt x="2508" y="2206"/>
                  </a:cubicBezTo>
                  <a:cubicBezTo>
                    <a:pt x="2585" y="2173"/>
                    <a:pt x="2673" y="2096"/>
                    <a:pt x="2717" y="2030"/>
                  </a:cubicBezTo>
                  <a:cubicBezTo>
                    <a:pt x="2772" y="1942"/>
                    <a:pt x="2794" y="1821"/>
                    <a:pt x="2761" y="1722"/>
                  </a:cubicBezTo>
                  <a:cubicBezTo>
                    <a:pt x="2732" y="1616"/>
                    <a:pt x="2618" y="1518"/>
                    <a:pt x="2502" y="1518"/>
                  </a:cubicBezTo>
                  <a:cubicBezTo>
                    <a:pt x="2485" y="1518"/>
                    <a:pt x="2469" y="1520"/>
                    <a:pt x="2453" y="1524"/>
                  </a:cubicBezTo>
                  <a:cubicBezTo>
                    <a:pt x="2442" y="1535"/>
                    <a:pt x="2431" y="1535"/>
                    <a:pt x="2409" y="1546"/>
                  </a:cubicBezTo>
                  <a:cubicBezTo>
                    <a:pt x="2431" y="1106"/>
                    <a:pt x="2365" y="611"/>
                    <a:pt x="2057" y="348"/>
                  </a:cubicBezTo>
                  <a:cubicBezTo>
                    <a:pt x="1777" y="105"/>
                    <a:pt x="1444" y="1"/>
                    <a:pt x="1138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7924629" y="1972519"/>
              <a:ext cx="25316" cy="50489"/>
            </a:xfrm>
            <a:custGeom>
              <a:avLst/>
              <a:gdLst/>
              <a:ahLst/>
              <a:cxnLst/>
              <a:rect l="l" t="t" r="r" b="b"/>
              <a:pathLst>
                <a:path w="177" h="353" extrusionOk="0">
                  <a:moveTo>
                    <a:pt x="88" y="0"/>
                  </a:moveTo>
                  <a:cubicBezTo>
                    <a:pt x="44" y="0"/>
                    <a:pt x="0" y="77"/>
                    <a:pt x="0" y="176"/>
                  </a:cubicBezTo>
                  <a:cubicBezTo>
                    <a:pt x="0" y="264"/>
                    <a:pt x="44" y="352"/>
                    <a:pt x="88" y="352"/>
                  </a:cubicBezTo>
                  <a:cubicBezTo>
                    <a:pt x="132" y="352"/>
                    <a:pt x="176" y="264"/>
                    <a:pt x="176" y="176"/>
                  </a:cubicBezTo>
                  <a:cubicBezTo>
                    <a:pt x="176" y="77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8030040" y="1972519"/>
              <a:ext cx="25316" cy="50489"/>
            </a:xfrm>
            <a:custGeom>
              <a:avLst/>
              <a:gdLst/>
              <a:ahLst/>
              <a:cxnLst/>
              <a:rect l="l" t="t" r="r" b="b"/>
              <a:pathLst>
                <a:path w="177" h="353" extrusionOk="0">
                  <a:moveTo>
                    <a:pt x="88" y="0"/>
                  </a:moveTo>
                  <a:cubicBezTo>
                    <a:pt x="44" y="0"/>
                    <a:pt x="0" y="77"/>
                    <a:pt x="0" y="176"/>
                  </a:cubicBezTo>
                  <a:cubicBezTo>
                    <a:pt x="0" y="264"/>
                    <a:pt x="44" y="352"/>
                    <a:pt x="88" y="352"/>
                  </a:cubicBezTo>
                  <a:cubicBezTo>
                    <a:pt x="132" y="352"/>
                    <a:pt x="176" y="264"/>
                    <a:pt x="176" y="176"/>
                  </a:cubicBezTo>
                  <a:cubicBezTo>
                    <a:pt x="176" y="77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7943509" y="2073209"/>
              <a:ext cx="91395" cy="30036"/>
            </a:xfrm>
            <a:custGeom>
              <a:avLst/>
              <a:gdLst/>
              <a:ahLst/>
              <a:cxnLst/>
              <a:rect l="l" t="t" r="r" b="b"/>
              <a:pathLst>
                <a:path w="639" h="210" extrusionOk="0">
                  <a:moveTo>
                    <a:pt x="638" y="0"/>
                  </a:moveTo>
                  <a:lnTo>
                    <a:pt x="638" y="0"/>
                  </a:lnTo>
                  <a:cubicBezTo>
                    <a:pt x="616" y="11"/>
                    <a:pt x="594" y="33"/>
                    <a:pt x="572" y="55"/>
                  </a:cubicBezTo>
                  <a:cubicBezTo>
                    <a:pt x="539" y="77"/>
                    <a:pt x="517" y="88"/>
                    <a:pt x="495" y="110"/>
                  </a:cubicBezTo>
                  <a:cubicBezTo>
                    <a:pt x="440" y="132"/>
                    <a:pt x="385" y="154"/>
                    <a:pt x="319" y="154"/>
                  </a:cubicBezTo>
                  <a:cubicBezTo>
                    <a:pt x="264" y="154"/>
                    <a:pt x="209" y="132"/>
                    <a:pt x="154" y="110"/>
                  </a:cubicBezTo>
                  <a:cubicBezTo>
                    <a:pt x="99" y="77"/>
                    <a:pt x="55" y="44"/>
                    <a:pt x="0" y="0"/>
                  </a:cubicBezTo>
                  <a:lnTo>
                    <a:pt x="0" y="0"/>
                  </a:lnTo>
                  <a:cubicBezTo>
                    <a:pt x="33" y="55"/>
                    <a:pt x="77" y="99"/>
                    <a:pt x="132" y="143"/>
                  </a:cubicBezTo>
                  <a:cubicBezTo>
                    <a:pt x="187" y="176"/>
                    <a:pt x="253" y="209"/>
                    <a:pt x="319" y="209"/>
                  </a:cubicBezTo>
                  <a:cubicBezTo>
                    <a:pt x="396" y="198"/>
                    <a:pt x="462" y="176"/>
                    <a:pt x="517" y="143"/>
                  </a:cubicBezTo>
                  <a:cubicBezTo>
                    <a:pt x="539" y="121"/>
                    <a:pt x="561" y="99"/>
                    <a:pt x="583" y="77"/>
                  </a:cubicBezTo>
                  <a:cubicBezTo>
                    <a:pt x="605" y="44"/>
                    <a:pt x="627" y="22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7976548" y="2117262"/>
              <a:ext cx="26889" cy="3290"/>
            </a:xfrm>
            <a:custGeom>
              <a:avLst/>
              <a:gdLst/>
              <a:ahLst/>
              <a:cxnLst/>
              <a:rect l="l" t="t" r="r" b="b"/>
              <a:pathLst>
                <a:path w="188" h="23" extrusionOk="0">
                  <a:moveTo>
                    <a:pt x="0" y="0"/>
                  </a:moveTo>
                  <a:cubicBezTo>
                    <a:pt x="22" y="22"/>
                    <a:pt x="55" y="22"/>
                    <a:pt x="88" y="22"/>
                  </a:cubicBezTo>
                  <a:cubicBezTo>
                    <a:pt x="121" y="22"/>
                    <a:pt x="154" y="22"/>
                    <a:pt x="187" y="0"/>
                  </a:cubicBezTo>
                  <a:cubicBezTo>
                    <a:pt x="154" y="0"/>
                    <a:pt x="121" y="11"/>
                    <a:pt x="88" y="11"/>
                  </a:cubicBezTo>
                  <a:cubicBezTo>
                    <a:pt x="66" y="11"/>
                    <a:pt x="3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8017454" y="1903294"/>
              <a:ext cx="72515" cy="37473"/>
            </a:xfrm>
            <a:custGeom>
              <a:avLst/>
              <a:gdLst/>
              <a:ahLst/>
              <a:cxnLst/>
              <a:rect l="l" t="t" r="r" b="b"/>
              <a:pathLst>
                <a:path w="507" h="262" extrusionOk="0">
                  <a:moveTo>
                    <a:pt x="154" y="0"/>
                  </a:moveTo>
                  <a:cubicBezTo>
                    <a:pt x="99" y="11"/>
                    <a:pt x="55" y="22"/>
                    <a:pt x="22" y="55"/>
                  </a:cubicBezTo>
                  <a:cubicBezTo>
                    <a:pt x="11" y="55"/>
                    <a:pt x="11" y="66"/>
                    <a:pt x="11" y="77"/>
                  </a:cubicBezTo>
                  <a:cubicBezTo>
                    <a:pt x="0" y="99"/>
                    <a:pt x="11" y="121"/>
                    <a:pt x="33" y="121"/>
                  </a:cubicBezTo>
                  <a:lnTo>
                    <a:pt x="44" y="132"/>
                  </a:lnTo>
                  <a:cubicBezTo>
                    <a:pt x="59" y="136"/>
                    <a:pt x="72" y="137"/>
                    <a:pt x="85" y="137"/>
                  </a:cubicBezTo>
                  <a:cubicBezTo>
                    <a:pt x="110" y="137"/>
                    <a:pt x="132" y="132"/>
                    <a:pt x="154" y="132"/>
                  </a:cubicBezTo>
                  <a:cubicBezTo>
                    <a:pt x="187" y="132"/>
                    <a:pt x="220" y="132"/>
                    <a:pt x="253" y="143"/>
                  </a:cubicBezTo>
                  <a:cubicBezTo>
                    <a:pt x="286" y="154"/>
                    <a:pt x="319" y="165"/>
                    <a:pt x="352" y="187"/>
                  </a:cubicBezTo>
                  <a:cubicBezTo>
                    <a:pt x="374" y="198"/>
                    <a:pt x="407" y="220"/>
                    <a:pt x="429" y="253"/>
                  </a:cubicBezTo>
                  <a:lnTo>
                    <a:pt x="440" y="253"/>
                  </a:lnTo>
                  <a:cubicBezTo>
                    <a:pt x="446" y="259"/>
                    <a:pt x="454" y="262"/>
                    <a:pt x="462" y="262"/>
                  </a:cubicBezTo>
                  <a:cubicBezTo>
                    <a:pt x="470" y="262"/>
                    <a:pt x="479" y="259"/>
                    <a:pt x="484" y="253"/>
                  </a:cubicBezTo>
                  <a:cubicBezTo>
                    <a:pt x="506" y="242"/>
                    <a:pt x="506" y="220"/>
                    <a:pt x="495" y="198"/>
                  </a:cubicBezTo>
                  <a:cubicBezTo>
                    <a:pt x="473" y="165"/>
                    <a:pt x="451" y="121"/>
                    <a:pt x="418" y="99"/>
                  </a:cubicBezTo>
                  <a:cubicBezTo>
                    <a:pt x="374" y="66"/>
                    <a:pt x="341" y="33"/>
                    <a:pt x="286" y="22"/>
                  </a:cubicBezTo>
                  <a:cubicBezTo>
                    <a:pt x="242" y="11"/>
                    <a:pt x="198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7888444" y="1903294"/>
              <a:ext cx="74088" cy="37473"/>
            </a:xfrm>
            <a:custGeom>
              <a:avLst/>
              <a:gdLst/>
              <a:ahLst/>
              <a:cxnLst/>
              <a:rect l="l" t="t" r="r" b="b"/>
              <a:pathLst>
                <a:path w="518" h="262" extrusionOk="0">
                  <a:moveTo>
                    <a:pt x="363" y="0"/>
                  </a:moveTo>
                  <a:cubicBezTo>
                    <a:pt x="319" y="0"/>
                    <a:pt x="264" y="11"/>
                    <a:pt x="220" y="22"/>
                  </a:cubicBezTo>
                  <a:cubicBezTo>
                    <a:pt x="176" y="33"/>
                    <a:pt x="132" y="66"/>
                    <a:pt x="99" y="99"/>
                  </a:cubicBezTo>
                  <a:cubicBezTo>
                    <a:pt x="66" y="121"/>
                    <a:pt x="33" y="165"/>
                    <a:pt x="11" y="198"/>
                  </a:cubicBezTo>
                  <a:cubicBezTo>
                    <a:pt x="1" y="220"/>
                    <a:pt x="11" y="242"/>
                    <a:pt x="33" y="253"/>
                  </a:cubicBezTo>
                  <a:cubicBezTo>
                    <a:pt x="39" y="259"/>
                    <a:pt x="47" y="262"/>
                    <a:pt x="55" y="262"/>
                  </a:cubicBezTo>
                  <a:cubicBezTo>
                    <a:pt x="64" y="262"/>
                    <a:pt x="72" y="259"/>
                    <a:pt x="77" y="253"/>
                  </a:cubicBezTo>
                  <a:cubicBezTo>
                    <a:pt x="110" y="220"/>
                    <a:pt x="132" y="198"/>
                    <a:pt x="165" y="187"/>
                  </a:cubicBezTo>
                  <a:cubicBezTo>
                    <a:pt x="198" y="165"/>
                    <a:pt x="231" y="154"/>
                    <a:pt x="264" y="143"/>
                  </a:cubicBezTo>
                  <a:cubicBezTo>
                    <a:pt x="286" y="132"/>
                    <a:pt x="330" y="132"/>
                    <a:pt x="363" y="132"/>
                  </a:cubicBezTo>
                  <a:cubicBezTo>
                    <a:pt x="385" y="132"/>
                    <a:pt x="407" y="137"/>
                    <a:pt x="429" y="137"/>
                  </a:cubicBezTo>
                  <a:cubicBezTo>
                    <a:pt x="440" y="137"/>
                    <a:pt x="451" y="136"/>
                    <a:pt x="462" y="132"/>
                  </a:cubicBezTo>
                  <a:lnTo>
                    <a:pt x="473" y="121"/>
                  </a:lnTo>
                  <a:cubicBezTo>
                    <a:pt x="495" y="121"/>
                    <a:pt x="517" y="99"/>
                    <a:pt x="506" y="77"/>
                  </a:cubicBezTo>
                  <a:cubicBezTo>
                    <a:pt x="506" y="66"/>
                    <a:pt x="506" y="55"/>
                    <a:pt x="495" y="55"/>
                  </a:cubicBezTo>
                  <a:cubicBezTo>
                    <a:pt x="451" y="22"/>
                    <a:pt x="407" y="11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7949802" y="1956786"/>
              <a:ext cx="36329" cy="86246"/>
            </a:xfrm>
            <a:custGeom>
              <a:avLst/>
              <a:gdLst/>
              <a:ahLst/>
              <a:cxnLst/>
              <a:rect l="l" t="t" r="r" b="b"/>
              <a:pathLst>
                <a:path w="254" h="603" extrusionOk="0">
                  <a:moveTo>
                    <a:pt x="110" y="0"/>
                  </a:moveTo>
                  <a:cubicBezTo>
                    <a:pt x="88" y="66"/>
                    <a:pt x="77" y="132"/>
                    <a:pt x="66" y="198"/>
                  </a:cubicBezTo>
                  <a:cubicBezTo>
                    <a:pt x="55" y="264"/>
                    <a:pt x="44" y="330"/>
                    <a:pt x="22" y="385"/>
                  </a:cubicBezTo>
                  <a:cubicBezTo>
                    <a:pt x="22" y="396"/>
                    <a:pt x="22" y="418"/>
                    <a:pt x="11" y="429"/>
                  </a:cubicBezTo>
                  <a:cubicBezTo>
                    <a:pt x="11" y="440"/>
                    <a:pt x="0" y="462"/>
                    <a:pt x="0" y="484"/>
                  </a:cubicBezTo>
                  <a:cubicBezTo>
                    <a:pt x="0" y="528"/>
                    <a:pt x="22" y="572"/>
                    <a:pt x="55" y="594"/>
                  </a:cubicBezTo>
                  <a:cubicBezTo>
                    <a:pt x="77" y="600"/>
                    <a:pt x="97" y="602"/>
                    <a:pt x="114" y="602"/>
                  </a:cubicBezTo>
                  <a:cubicBezTo>
                    <a:pt x="132" y="602"/>
                    <a:pt x="149" y="600"/>
                    <a:pt x="165" y="594"/>
                  </a:cubicBezTo>
                  <a:cubicBezTo>
                    <a:pt x="198" y="583"/>
                    <a:pt x="231" y="561"/>
                    <a:pt x="253" y="539"/>
                  </a:cubicBezTo>
                  <a:lnTo>
                    <a:pt x="253" y="539"/>
                  </a:lnTo>
                  <a:cubicBezTo>
                    <a:pt x="219" y="553"/>
                    <a:pt x="175" y="567"/>
                    <a:pt x="137" y="567"/>
                  </a:cubicBezTo>
                  <a:cubicBezTo>
                    <a:pt x="114" y="567"/>
                    <a:pt x="94" y="562"/>
                    <a:pt x="77" y="550"/>
                  </a:cubicBezTo>
                  <a:cubicBezTo>
                    <a:pt x="55" y="539"/>
                    <a:pt x="44" y="517"/>
                    <a:pt x="55" y="495"/>
                  </a:cubicBezTo>
                  <a:cubicBezTo>
                    <a:pt x="55" y="473"/>
                    <a:pt x="55" y="473"/>
                    <a:pt x="66" y="451"/>
                  </a:cubicBezTo>
                  <a:cubicBezTo>
                    <a:pt x="66" y="440"/>
                    <a:pt x="77" y="418"/>
                    <a:pt x="77" y="407"/>
                  </a:cubicBezTo>
                  <a:cubicBezTo>
                    <a:pt x="99" y="341"/>
                    <a:pt x="110" y="264"/>
                    <a:pt x="110" y="198"/>
                  </a:cubicBezTo>
                  <a:cubicBezTo>
                    <a:pt x="121" y="132"/>
                    <a:pt x="121" y="66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8209252" y="2015570"/>
              <a:ext cx="50489" cy="49631"/>
            </a:xfrm>
            <a:custGeom>
              <a:avLst/>
              <a:gdLst/>
              <a:ahLst/>
              <a:cxnLst/>
              <a:rect l="l" t="t" r="r" b="b"/>
              <a:pathLst>
                <a:path w="353" h="347" extrusionOk="0">
                  <a:moveTo>
                    <a:pt x="228" y="1"/>
                  </a:moveTo>
                  <a:cubicBezTo>
                    <a:pt x="211" y="1"/>
                    <a:pt x="193" y="3"/>
                    <a:pt x="177" y="7"/>
                  </a:cubicBezTo>
                  <a:cubicBezTo>
                    <a:pt x="133" y="29"/>
                    <a:pt x="100" y="51"/>
                    <a:pt x="67" y="84"/>
                  </a:cubicBezTo>
                  <a:cubicBezTo>
                    <a:pt x="45" y="128"/>
                    <a:pt x="23" y="161"/>
                    <a:pt x="1" y="205"/>
                  </a:cubicBezTo>
                  <a:cubicBezTo>
                    <a:pt x="1" y="216"/>
                    <a:pt x="12" y="227"/>
                    <a:pt x="23" y="238"/>
                  </a:cubicBezTo>
                  <a:cubicBezTo>
                    <a:pt x="34" y="238"/>
                    <a:pt x="45" y="238"/>
                    <a:pt x="56" y="227"/>
                  </a:cubicBezTo>
                  <a:cubicBezTo>
                    <a:pt x="89" y="205"/>
                    <a:pt x="122" y="172"/>
                    <a:pt x="155" y="161"/>
                  </a:cubicBezTo>
                  <a:lnTo>
                    <a:pt x="199" y="161"/>
                  </a:lnTo>
                  <a:cubicBezTo>
                    <a:pt x="210" y="172"/>
                    <a:pt x="221" y="194"/>
                    <a:pt x="221" y="216"/>
                  </a:cubicBezTo>
                  <a:cubicBezTo>
                    <a:pt x="243" y="249"/>
                    <a:pt x="243" y="293"/>
                    <a:pt x="210" y="315"/>
                  </a:cubicBezTo>
                  <a:cubicBezTo>
                    <a:pt x="193" y="321"/>
                    <a:pt x="174" y="323"/>
                    <a:pt x="154" y="323"/>
                  </a:cubicBezTo>
                  <a:cubicBezTo>
                    <a:pt x="133" y="323"/>
                    <a:pt x="111" y="321"/>
                    <a:pt x="89" y="315"/>
                  </a:cubicBezTo>
                  <a:lnTo>
                    <a:pt x="89" y="315"/>
                  </a:lnTo>
                  <a:cubicBezTo>
                    <a:pt x="120" y="331"/>
                    <a:pt x="151" y="346"/>
                    <a:pt x="186" y="346"/>
                  </a:cubicBezTo>
                  <a:cubicBezTo>
                    <a:pt x="201" y="346"/>
                    <a:pt x="216" y="344"/>
                    <a:pt x="232" y="337"/>
                  </a:cubicBezTo>
                  <a:cubicBezTo>
                    <a:pt x="254" y="326"/>
                    <a:pt x="276" y="304"/>
                    <a:pt x="276" y="271"/>
                  </a:cubicBezTo>
                  <a:cubicBezTo>
                    <a:pt x="276" y="249"/>
                    <a:pt x="276" y="216"/>
                    <a:pt x="265" y="194"/>
                  </a:cubicBezTo>
                  <a:cubicBezTo>
                    <a:pt x="265" y="172"/>
                    <a:pt x="254" y="150"/>
                    <a:pt x="232" y="128"/>
                  </a:cubicBezTo>
                  <a:cubicBezTo>
                    <a:pt x="208" y="112"/>
                    <a:pt x="184" y="102"/>
                    <a:pt x="164" y="102"/>
                  </a:cubicBezTo>
                  <a:cubicBezTo>
                    <a:pt x="156" y="102"/>
                    <a:pt x="150" y="103"/>
                    <a:pt x="144" y="106"/>
                  </a:cubicBezTo>
                  <a:cubicBezTo>
                    <a:pt x="137" y="108"/>
                    <a:pt x="130" y="109"/>
                    <a:pt x="123" y="111"/>
                  </a:cubicBezTo>
                  <a:lnTo>
                    <a:pt x="123" y="111"/>
                  </a:lnTo>
                  <a:cubicBezTo>
                    <a:pt x="145" y="87"/>
                    <a:pt x="170" y="66"/>
                    <a:pt x="199" y="51"/>
                  </a:cubicBezTo>
                  <a:cubicBezTo>
                    <a:pt x="218" y="45"/>
                    <a:pt x="237" y="39"/>
                    <a:pt x="256" y="39"/>
                  </a:cubicBezTo>
                  <a:cubicBezTo>
                    <a:pt x="270" y="39"/>
                    <a:pt x="284" y="42"/>
                    <a:pt x="298" y="51"/>
                  </a:cubicBezTo>
                  <a:cubicBezTo>
                    <a:pt x="331" y="62"/>
                    <a:pt x="342" y="106"/>
                    <a:pt x="353" y="139"/>
                  </a:cubicBezTo>
                  <a:cubicBezTo>
                    <a:pt x="353" y="95"/>
                    <a:pt x="342" y="51"/>
                    <a:pt x="309" y="29"/>
                  </a:cubicBezTo>
                  <a:cubicBezTo>
                    <a:pt x="288" y="8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833379" y="1705059"/>
              <a:ext cx="492444" cy="514470"/>
            </a:xfrm>
            <a:custGeom>
              <a:avLst/>
              <a:gdLst/>
              <a:ahLst/>
              <a:cxnLst/>
              <a:rect l="l" t="t" r="r" b="b"/>
              <a:pathLst>
                <a:path w="3443" h="3597" extrusionOk="0">
                  <a:moveTo>
                    <a:pt x="1890" y="0"/>
                  </a:moveTo>
                  <a:cubicBezTo>
                    <a:pt x="1788" y="0"/>
                    <a:pt x="1684" y="12"/>
                    <a:pt x="1584" y="34"/>
                  </a:cubicBezTo>
                  <a:cubicBezTo>
                    <a:pt x="1507" y="56"/>
                    <a:pt x="1430" y="78"/>
                    <a:pt x="1375" y="122"/>
                  </a:cubicBezTo>
                  <a:cubicBezTo>
                    <a:pt x="1309" y="166"/>
                    <a:pt x="1254" y="265"/>
                    <a:pt x="1254" y="342"/>
                  </a:cubicBezTo>
                  <a:cubicBezTo>
                    <a:pt x="1199" y="155"/>
                    <a:pt x="1012" y="34"/>
                    <a:pt x="825" y="34"/>
                  </a:cubicBezTo>
                  <a:cubicBezTo>
                    <a:pt x="638" y="34"/>
                    <a:pt x="462" y="155"/>
                    <a:pt x="375" y="331"/>
                  </a:cubicBezTo>
                  <a:cubicBezTo>
                    <a:pt x="298" y="496"/>
                    <a:pt x="287" y="705"/>
                    <a:pt x="364" y="881"/>
                  </a:cubicBezTo>
                  <a:cubicBezTo>
                    <a:pt x="340" y="872"/>
                    <a:pt x="316" y="868"/>
                    <a:pt x="292" y="868"/>
                  </a:cubicBezTo>
                  <a:cubicBezTo>
                    <a:pt x="194" y="868"/>
                    <a:pt x="100" y="935"/>
                    <a:pt x="56" y="1024"/>
                  </a:cubicBezTo>
                  <a:cubicBezTo>
                    <a:pt x="1" y="1133"/>
                    <a:pt x="12" y="1276"/>
                    <a:pt x="45" y="1386"/>
                  </a:cubicBezTo>
                  <a:cubicBezTo>
                    <a:pt x="100" y="1595"/>
                    <a:pt x="210" y="1782"/>
                    <a:pt x="364" y="1925"/>
                  </a:cubicBezTo>
                  <a:cubicBezTo>
                    <a:pt x="364" y="1914"/>
                    <a:pt x="364" y="1903"/>
                    <a:pt x="375" y="1881"/>
                  </a:cubicBezTo>
                  <a:cubicBezTo>
                    <a:pt x="682" y="1760"/>
                    <a:pt x="957" y="1540"/>
                    <a:pt x="1144" y="1254"/>
                  </a:cubicBezTo>
                  <a:cubicBezTo>
                    <a:pt x="1279" y="1389"/>
                    <a:pt x="1472" y="1458"/>
                    <a:pt x="1664" y="1458"/>
                  </a:cubicBezTo>
                  <a:cubicBezTo>
                    <a:pt x="1786" y="1458"/>
                    <a:pt x="1907" y="1431"/>
                    <a:pt x="2013" y="1375"/>
                  </a:cubicBezTo>
                  <a:cubicBezTo>
                    <a:pt x="2013" y="1507"/>
                    <a:pt x="2013" y="1628"/>
                    <a:pt x="2046" y="1760"/>
                  </a:cubicBezTo>
                  <a:cubicBezTo>
                    <a:pt x="2068" y="1881"/>
                    <a:pt x="2123" y="2002"/>
                    <a:pt x="2222" y="2090"/>
                  </a:cubicBezTo>
                  <a:cubicBezTo>
                    <a:pt x="2296" y="2156"/>
                    <a:pt x="2394" y="2191"/>
                    <a:pt x="2489" y="2191"/>
                  </a:cubicBezTo>
                  <a:cubicBezTo>
                    <a:pt x="2522" y="2191"/>
                    <a:pt x="2554" y="2187"/>
                    <a:pt x="2585" y="2178"/>
                  </a:cubicBezTo>
                  <a:cubicBezTo>
                    <a:pt x="2640" y="2156"/>
                    <a:pt x="2695" y="2123"/>
                    <a:pt x="2728" y="2068"/>
                  </a:cubicBezTo>
                  <a:cubicBezTo>
                    <a:pt x="2728" y="2079"/>
                    <a:pt x="2728" y="2079"/>
                    <a:pt x="2728" y="2079"/>
                  </a:cubicBezTo>
                  <a:cubicBezTo>
                    <a:pt x="2750" y="2068"/>
                    <a:pt x="2761" y="2068"/>
                    <a:pt x="2772" y="2068"/>
                  </a:cubicBezTo>
                  <a:cubicBezTo>
                    <a:pt x="2789" y="2064"/>
                    <a:pt x="2807" y="2062"/>
                    <a:pt x="2825" y="2062"/>
                  </a:cubicBezTo>
                  <a:cubicBezTo>
                    <a:pt x="2940" y="2062"/>
                    <a:pt x="3051" y="2150"/>
                    <a:pt x="3080" y="2255"/>
                  </a:cubicBezTo>
                  <a:cubicBezTo>
                    <a:pt x="3113" y="2365"/>
                    <a:pt x="3091" y="2475"/>
                    <a:pt x="3036" y="2563"/>
                  </a:cubicBezTo>
                  <a:cubicBezTo>
                    <a:pt x="2992" y="2640"/>
                    <a:pt x="2915" y="2706"/>
                    <a:pt x="2827" y="2739"/>
                  </a:cubicBezTo>
                  <a:cubicBezTo>
                    <a:pt x="2811" y="2747"/>
                    <a:pt x="2763" y="2755"/>
                    <a:pt x="2712" y="2755"/>
                  </a:cubicBezTo>
                  <a:cubicBezTo>
                    <a:pt x="2691" y="2755"/>
                    <a:pt x="2670" y="2753"/>
                    <a:pt x="2651" y="2750"/>
                  </a:cubicBezTo>
                  <a:cubicBezTo>
                    <a:pt x="2629" y="2860"/>
                    <a:pt x="2574" y="3201"/>
                    <a:pt x="2552" y="3597"/>
                  </a:cubicBezTo>
                  <a:cubicBezTo>
                    <a:pt x="2739" y="3476"/>
                    <a:pt x="2904" y="3344"/>
                    <a:pt x="3047" y="3179"/>
                  </a:cubicBezTo>
                  <a:cubicBezTo>
                    <a:pt x="3256" y="2937"/>
                    <a:pt x="3399" y="2651"/>
                    <a:pt x="3421" y="2332"/>
                  </a:cubicBezTo>
                  <a:cubicBezTo>
                    <a:pt x="3443" y="2024"/>
                    <a:pt x="3311" y="1749"/>
                    <a:pt x="3058" y="1562"/>
                  </a:cubicBezTo>
                  <a:cubicBezTo>
                    <a:pt x="3157" y="1441"/>
                    <a:pt x="3179" y="1265"/>
                    <a:pt x="3124" y="1112"/>
                  </a:cubicBezTo>
                  <a:cubicBezTo>
                    <a:pt x="3080" y="991"/>
                    <a:pt x="2992" y="892"/>
                    <a:pt x="2882" y="826"/>
                  </a:cubicBezTo>
                  <a:cubicBezTo>
                    <a:pt x="2772" y="749"/>
                    <a:pt x="2640" y="738"/>
                    <a:pt x="2508" y="694"/>
                  </a:cubicBezTo>
                  <a:cubicBezTo>
                    <a:pt x="2585" y="551"/>
                    <a:pt x="2552" y="375"/>
                    <a:pt x="2453" y="243"/>
                  </a:cubicBezTo>
                  <a:cubicBezTo>
                    <a:pt x="2365" y="122"/>
                    <a:pt x="2211" y="45"/>
                    <a:pt x="2057" y="12"/>
                  </a:cubicBezTo>
                  <a:cubicBezTo>
                    <a:pt x="2003" y="4"/>
                    <a:pt x="1947" y="0"/>
                    <a:pt x="1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7586C43-9B64-105C-D064-CCA1CB5A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40" y="134529"/>
            <a:ext cx="515982" cy="4803104"/>
          </a:xfrm>
        </p:spPr>
        <p:txBody>
          <a:bodyPr/>
          <a:lstStyle/>
          <a:p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FLOWCHART</a:t>
            </a:r>
            <a:br>
              <a:rPr lang="en-IN" sz="35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en-IN" sz="3500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9181DB-2AC1-D86A-8F9C-FD09FD4B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8957AC-1341-679D-1BAC-CE9E7C57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23F73-CB3F-2F73-2C3C-CF84A4F9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08" y="180641"/>
            <a:ext cx="3467584" cy="4782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1"/>
          <p:cNvSpPr/>
          <p:nvPr/>
        </p:nvSpPr>
        <p:spPr>
          <a:xfrm>
            <a:off x="6298382" y="868219"/>
            <a:ext cx="1887582" cy="203245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-183720" y="3621868"/>
            <a:ext cx="1793641" cy="1824514"/>
            <a:chOff x="-404251" y="3996736"/>
            <a:chExt cx="1339438" cy="1362493"/>
          </a:xfrm>
        </p:grpSpPr>
        <p:sp>
          <p:nvSpPr>
            <p:cNvPr id="787" name="Google Shape;787;p31"/>
            <p:cNvSpPr/>
            <p:nvPr/>
          </p:nvSpPr>
          <p:spPr>
            <a:xfrm>
              <a:off x="272873" y="4354179"/>
              <a:ext cx="78490" cy="25528"/>
            </a:xfrm>
            <a:custGeom>
              <a:avLst/>
              <a:gdLst/>
              <a:ahLst/>
              <a:cxnLst/>
              <a:rect l="l" t="t" r="r" b="b"/>
              <a:pathLst>
                <a:path w="1276" h="415" extrusionOk="0">
                  <a:moveTo>
                    <a:pt x="1184" y="1"/>
                  </a:moveTo>
                  <a:cubicBezTo>
                    <a:pt x="1174" y="1"/>
                    <a:pt x="1164" y="3"/>
                    <a:pt x="1155" y="7"/>
                  </a:cubicBezTo>
                  <a:cubicBezTo>
                    <a:pt x="803" y="95"/>
                    <a:pt x="440" y="172"/>
                    <a:pt x="88" y="227"/>
                  </a:cubicBezTo>
                  <a:cubicBezTo>
                    <a:pt x="33" y="238"/>
                    <a:pt x="0" y="282"/>
                    <a:pt x="11" y="337"/>
                  </a:cubicBezTo>
                  <a:cubicBezTo>
                    <a:pt x="11" y="381"/>
                    <a:pt x="55" y="414"/>
                    <a:pt x="99" y="414"/>
                  </a:cubicBezTo>
                  <a:lnTo>
                    <a:pt x="110" y="414"/>
                  </a:lnTo>
                  <a:cubicBezTo>
                    <a:pt x="484" y="348"/>
                    <a:pt x="847" y="271"/>
                    <a:pt x="1199" y="183"/>
                  </a:cubicBezTo>
                  <a:cubicBezTo>
                    <a:pt x="1243" y="172"/>
                    <a:pt x="1276" y="117"/>
                    <a:pt x="1265" y="73"/>
                  </a:cubicBezTo>
                  <a:cubicBezTo>
                    <a:pt x="1256" y="30"/>
                    <a:pt x="1220" y="1"/>
                    <a:pt x="1184" y="1"/>
                  </a:cubicBezTo>
                  <a:close/>
                </a:path>
              </a:pathLst>
            </a:custGeom>
            <a:solidFill>
              <a:srgbClr val="55C1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-159373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E3A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-158078" y="3996736"/>
              <a:ext cx="867326" cy="175311"/>
            </a:xfrm>
            <a:custGeom>
              <a:avLst/>
              <a:gdLst/>
              <a:ahLst/>
              <a:cxnLst/>
              <a:rect l="l" t="t" r="r" b="b"/>
              <a:pathLst>
                <a:path w="14100" h="2850" extrusionOk="0">
                  <a:moveTo>
                    <a:pt x="6280" y="1"/>
                  </a:moveTo>
                  <a:lnTo>
                    <a:pt x="1" y="1694"/>
                  </a:lnTo>
                  <a:lnTo>
                    <a:pt x="9085" y="2849"/>
                  </a:lnTo>
                  <a:lnTo>
                    <a:pt x="14099" y="1002"/>
                  </a:lnTo>
                  <a:lnTo>
                    <a:pt x="6280" y="1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-402956" y="4575128"/>
              <a:ext cx="861913" cy="784100"/>
            </a:xfrm>
            <a:custGeom>
              <a:avLst/>
              <a:gdLst/>
              <a:ahLst/>
              <a:cxnLst/>
              <a:rect l="l" t="t" r="r" b="b"/>
              <a:pathLst>
                <a:path w="14012" h="12747" extrusionOk="0">
                  <a:moveTo>
                    <a:pt x="1" y="0"/>
                  </a:moveTo>
                  <a:lnTo>
                    <a:pt x="1" y="10712"/>
                  </a:lnTo>
                  <a:lnTo>
                    <a:pt x="14011" y="12746"/>
                  </a:lnTo>
                  <a:lnTo>
                    <a:pt x="14011" y="17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-402956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58885" y="4509495"/>
              <a:ext cx="476291" cy="849734"/>
            </a:xfrm>
            <a:custGeom>
              <a:avLst/>
              <a:gdLst/>
              <a:ahLst/>
              <a:cxnLst/>
              <a:rect l="l" t="t" r="r" b="b"/>
              <a:pathLst>
                <a:path w="7743" h="13814" extrusionOk="0">
                  <a:moveTo>
                    <a:pt x="7742" y="1"/>
                  </a:moveTo>
                  <a:lnTo>
                    <a:pt x="0" y="2860"/>
                  </a:lnTo>
                  <a:lnTo>
                    <a:pt x="0" y="13813"/>
                  </a:lnTo>
                  <a:lnTo>
                    <a:pt x="7742" y="1096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-404251" y="4415506"/>
              <a:ext cx="1338143" cy="269917"/>
            </a:xfrm>
            <a:custGeom>
              <a:avLst/>
              <a:gdLst/>
              <a:ahLst/>
              <a:cxnLst/>
              <a:rect l="l" t="t" r="r" b="b"/>
              <a:pathLst>
                <a:path w="21754" h="4388" extrusionOk="0">
                  <a:moveTo>
                    <a:pt x="9678" y="0"/>
                  </a:moveTo>
                  <a:lnTo>
                    <a:pt x="1" y="2595"/>
                  </a:lnTo>
                  <a:lnTo>
                    <a:pt x="14011" y="4388"/>
                  </a:lnTo>
                  <a:lnTo>
                    <a:pt x="21753" y="1529"/>
                  </a:lnTo>
                  <a:lnTo>
                    <a:pt x="9678" y="0"/>
                  </a:lnTo>
                  <a:close/>
                </a:path>
              </a:pathLst>
            </a:custGeom>
            <a:solidFill>
              <a:srgbClr val="000201">
                <a:alpha val="25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-100564" y="4470928"/>
              <a:ext cx="878768" cy="209143"/>
            </a:xfrm>
            <a:custGeom>
              <a:avLst/>
              <a:gdLst/>
              <a:ahLst/>
              <a:cxnLst/>
              <a:rect l="l" t="t" r="r" b="b"/>
              <a:pathLst>
                <a:path w="14286" h="3400" extrusionOk="0">
                  <a:moveTo>
                    <a:pt x="1397" y="1"/>
                  </a:moveTo>
                  <a:lnTo>
                    <a:pt x="1" y="375"/>
                  </a:lnTo>
                  <a:lnTo>
                    <a:pt x="13219" y="1969"/>
                  </a:lnTo>
                  <a:lnTo>
                    <a:pt x="13219" y="3399"/>
                  </a:lnTo>
                  <a:lnTo>
                    <a:pt x="14286" y="3069"/>
                  </a:lnTo>
                  <a:lnTo>
                    <a:pt x="14286" y="154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00695" y="4058309"/>
              <a:ext cx="308547" cy="550721"/>
            </a:xfrm>
            <a:custGeom>
              <a:avLst/>
              <a:gdLst/>
              <a:ahLst/>
              <a:cxnLst/>
              <a:rect l="l" t="t" r="r" b="b"/>
              <a:pathLst>
                <a:path w="5016" h="8953" extrusionOk="0">
                  <a:moveTo>
                    <a:pt x="5015" y="1"/>
                  </a:moveTo>
                  <a:lnTo>
                    <a:pt x="1" y="1848"/>
                  </a:lnTo>
                  <a:lnTo>
                    <a:pt x="1" y="8952"/>
                  </a:lnTo>
                  <a:lnTo>
                    <a:pt x="5015" y="7105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rgbClr val="000201">
                <a:alpha val="1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-158078" y="4100937"/>
              <a:ext cx="558841" cy="508093"/>
            </a:xfrm>
            <a:custGeom>
              <a:avLst/>
              <a:gdLst/>
              <a:ahLst/>
              <a:cxnLst/>
              <a:rect l="l" t="t" r="r" b="b"/>
              <a:pathLst>
                <a:path w="9085" h="8260" extrusionOk="0">
                  <a:moveTo>
                    <a:pt x="1" y="0"/>
                  </a:moveTo>
                  <a:lnTo>
                    <a:pt x="1" y="6940"/>
                  </a:lnTo>
                  <a:lnTo>
                    <a:pt x="9085" y="8259"/>
                  </a:lnTo>
                  <a:lnTo>
                    <a:pt x="9085" y="1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37468" y="4032597"/>
              <a:ext cx="570282" cy="136066"/>
            </a:xfrm>
            <a:custGeom>
              <a:avLst/>
              <a:gdLst/>
              <a:ahLst/>
              <a:cxnLst/>
              <a:rect l="l" t="t" r="r" b="b"/>
              <a:pathLst>
                <a:path w="9271" h="2212" extrusionOk="0">
                  <a:moveTo>
                    <a:pt x="913" y="1"/>
                  </a:moveTo>
                  <a:lnTo>
                    <a:pt x="0" y="254"/>
                  </a:lnTo>
                  <a:lnTo>
                    <a:pt x="8578" y="1276"/>
                  </a:lnTo>
                  <a:lnTo>
                    <a:pt x="8578" y="2211"/>
                  </a:lnTo>
                  <a:lnTo>
                    <a:pt x="9271" y="2002"/>
                  </a:lnTo>
                  <a:lnTo>
                    <a:pt x="9271" y="1013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971A81F-63F6-F43E-CC1A-B33B57E0307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5107" y="1157995"/>
            <a:ext cx="4540766" cy="1452900"/>
          </a:xfrm>
        </p:spPr>
        <p:txBody>
          <a:bodyPr/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Kaggle (Dataset)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Python (Programming Language)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Notebook / VS Code (Code Editor)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Pandas (Data Handling)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HTML / CSS (Frontend)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5A29DA-090F-9AFC-004D-1B3DDE13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7503" y="515527"/>
            <a:ext cx="7704000" cy="572700"/>
          </a:xfrm>
        </p:spPr>
        <p:txBody>
          <a:bodyPr/>
          <a:lstStyle/>
          <a:p>
            <a:r>
              <a:rPr lang="en-US" dirty="0"/>
              <a:t>🛠️ Tools Used – Key Points</a:t>
            </a:r>
            <a:endParaRPr lang="en-IN" dirty="0"/>
          </a:p>
        </p:txBody>
      </p:sp>
      <p:pic>
        <p:nvPicPr>
          <p:cNvPr id="14" name="Picture 8" descr="Python Language Royalty-Free Images ...">
            <a:extLst>
              <a:ext uri="{FF2B5EF4-FFF2-40B4-BE49-F238E27FC236}">
                <a16:creationId xmlns:a16="http://schemas.microsoft.com/office/drawing/2014/main" id="{8EE4575D-F251-8C47-B1C1-B5E1CCD1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40" y="1217103"/>
            <a:ext cx="1478465" cy="14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779;p31">
            <a:extLst>
              <a:ext uri="{FF2B5EF4-FFF2-40B4-BE49-F238E27FC236}">
                <a16:creationId xmlns:a16="http://schemas.microsoft.com/office/drawing/2014/main" id="{045F307D-4E52-71B5-3434-2E0E1B403C7E}"/>
              </a:ext>
            </a:extLst>
          </p:cNvPr>
          <p:cNvSpPr/>
          <p:nvPr/>
        </p:nvSpPr>
        <p:spPr>
          <a:xfrm>
            <a:off x="3541457" y="2680663"/>
            <a:ext cx="2186606" cy="203245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79;p31">
            <a:extLst>
              <a:ext uri="{FF2B5EF4-FFF2-40B4-BE49-F238E27FC236}">
                <a16:creationId xmlns:a16="http://schemas.microsoft.com/office/drawing/2014/main" id="{77E597FF-9059-49EC-5947-A3BAB7153BBA}"/>
              </a:ext>
            </a:extLst>
          </p:cNvPr>
          <p:cNvSpPr/>
          <p:nvPr/>
        </p:nvSpPr>
        <p:spPr>
          <a:xfrm>
            <a:off x="5816248" y="3029547"/>
            <a:ext cx="1887582" cy="203245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How to Insert Website Content With CSS ...">
            <a:extLst>
              <a:ext uri="{FF2B5EF4-FFF2-40B4-BE49-F238E27FC236}">
                <a16:creationId xmlns:a16="http://schemas.microsoft.com/office/drawing/2014/main" id="{2ABEF4D9-586A-AA35-186D-06EA11795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0" r="13063" b="5251"/>
          <a:stretch>
            <a:fillRect/>
          </a:stretch>
        </p:blipFill>
        <p:spPr bwMode="auto">
          <a:xfrm>
            <a:off x="3677373" y="2892545"/>
            <a:ext cx="1933303" cy="16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ggle · GitHub">
            <a:extLst>
              <a:ext uri="{FF2B5EF4-FFF2-40B4-BE49-F238E27FC236}">
                <a16:creationId xmlns:a16="http://schemas.microsoft.com/office/drawing/2014/main" id="{C5D24B7C-E540-6BE2-2EB0-86EF5CEC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36" y="3228636"/>
            <a:ext cx="1648806" cy="16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dirty="0"/>
              <a:t>Visual Representation of Results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23D4E1D-86CB-4967-9C6A-3AFA5BF72E6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11480" y="1437411"/>
            <a:ext cx="4598126" cy="1392600"/>
          </a:xfrm>
        </p:spPr>
        <p:txBody>
          <a:bodyPr/>
          <a:lstStyle/>
          <a:p>
            <a:r>
              <a:rPr lang="en-US" sz="2000" dirty="0"/>
              <a:t>📩 </a:t>
            </a:r>
            <a:r>
              <a:rPr lang="en-US" sz="2000" b="1" dirty="0"/>
              <a:t>Incoming SMS messages</a:t>
            </a:r>
            <a:r>
              <a:rPr lang="en-US" sz="2000" dirty="0"/>
              <a:t> are passed into a </a:t>
            </a:r>
            <a:r>
              <a:rPr lang="en-US" sz="2000" b="1" dirty="0"/>
              <a:t>Machine Learning model</a:t>
            </a:r>
            <a:r>
              <a:rPr lang="en-US" sz="2000" dirty="0"/>
              <a:t> for classification.</a:t>
            </a:r>
          </a:p>
          <a:p>
            <a:endParaRPr lang="en-US" sz="2000" dirty="0"/>
          </a:p>
          <a:p>
            <a:r>
              <a:rPr lang="en-US" sz="2000" dirty="0"/>
              <a:t> 📩 The model checks the message and labels it as either </a:t>
            </a:r>
            <a:r>
              <a:rPr lang="en-US" sz="2000" b="1" dirty="0"/>
              <a:t>Spam</a:t>
            </a:r>
            <a:r>
              <a:rPr lang="en-US" sz="2000" dirty="0"/>
              <a:t> (🗑️ sent to trash) or </a:t>
            </a:r>
            <a:r>
              <a:rPr lang="en-US" sz="2000" b="1" dirty="0"/>
              <a:t>Not Spam</a:t>
            </a:r>
            <a:r>
              <a:rPr lang="en-US" sz="2000" dirty="0"/>
              <a:t> ( kept for viewing).</a:t>
            </a:r>
          </a:p>
          <a:p>
            <a:endParaRPr lang="en-IN" sz="2000" dirty="0"/>
          </a:p>
        </p:txBody>
      </p:sp>
      <p:pic>
        <p:nvPicPr>
          <p:cNvPr id="14" name="Picture 2" descr="SMS Spam Detection | Machine Learning Projects for Beginners | #11 - YouTube">
            <a:extLst>
              <a:ext uri="{FF2B5EF4-FFF2-40B4-BE49-F238E27FC236}">
                <a16:creationId xmlns:a16="http://schemas.microsoft.com/office/drawing/2014/main" id="{B41758B6-6007-95DF-A883-0DB8F8A3A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3255" r="-778" b="14231"/>
          <a:stretch>
            <a:fillRect/>
          </a:stretch>
        </p:blipFill>
        <p:spPr bwMode="auto">
          <a:xfrm>
            <a:off x="4885509" y="1547949"/>
            <a:ext cx="3664132" cy="23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dirty="0"/>
              <a:t>Dataset Analysis Summary </a:t>
            </a:r>
          </a:p>
        </p:txBody>
      </p:sp>
      <p:sp>
        <p:nvSpPr>
          <p:cNvPr id="816" name="Google Shape;816;p33"/>
          <p:cNvSpPr txBox="1">
            <a:spLocks noGrp="1"/>
          </p:cNvSpPr>
          <p:nvPr>
            <p:ph type="subTitle" idx="6"/>
          </p:nvPr>
        </p:nvSpPr>
        <p:spPr>
          <a:xfrm>
            <a:off x="512623" y="1286329"/>
            <a:ext cx="8010891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Number of Records: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 5,572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Number of Features:</a:t>
            </a:r>
            <a:b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label</a:t>
            </a:r>
            <a:r>
              <a:rPr lang="en-US" altLang="en-US" sz="1500" dirty="0">
                <a:solidFill>
                  <a:schemeClr val="tx1"/>
                </a:solidFill>
              </a:rPr>
              <a:t> → category: </a:t>
            </a:r>
            <a:r>
              <a:rPr lang="en-US" altLang="en-US" sz="1500" i="1" dirty="0">
                <a:solidFill>
                  <a:schemeClr val="tx1"/>
                </a:solidFill>
                <a:latin typeface="Arial" panose="020B0604020202020204" pitchFamily="34" charset="0"/>
              </a:rPr>
              <a:t>ham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1500" i="1" dirty="0">
                <a:solidFill>
                  <a:schemeClr val="tx1"/>
                </a:solidFill>
                <a:latin typeface="Arial" panose="020B0604020202020204" pitchFamily="34" charset="0"/>
              </a:rPr>
              <a:t>spam</a:t>
            </a:r>
            <a:b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• </a:t>
            </a: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message</a:t>
            </a:r>
            <a:r>
              <a:rPr lang="en-US" altLang="en-US" sz="1500" dirty="0">
                <a:solidFill>
                  <a:schemeClr val="tx1"/>
                </a:solidFill>
              </a:rPr>
              <a:t> → text of the email/SMS 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Class Distribution:</a:t>
            </a:r>
            <a:b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• Ham (not spam): 4,825 (≈ 86%)</a:t>
            </a:r>
            <a:b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• Spam: 747 (≈ 14%)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Balanced or Not: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Not balanced</a:t>
            </a: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 → dataset is skewed toward ham messages.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500" b="1" dirty="0"/>
              <a:t>Source:</a:t>
            </a:r>
            <a:r>
              <a:rPr lang="en-US" sz="1500" dirty="0"/>
              <a:t> Created by Tiago A. Almeida and José María Gómez Hidalgo at the University of São Paulo, 2021.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948FD-A71C-16E7-BE15-5B7D9E762F16}"/>
              </a:ext>
            </a:extLst>
          </p:cNvPr>
          <p:cNvSpPr txBox="1"/>
          <p:nvPr/>
        </p:nvSpPr>
        <p:spPr>
          <a:xfrm>
            <a:off x="816429" y="3686686"/>
            <a:ext cx="5290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~97.5%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Machines (SVM)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~96.7%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~95%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>
          <a:extLst>
            <a:ext uri="{FF2B5EF4-FFF2-40B4-BE49-F238E27FC236}">
              <a16:creationId xmlns:a16="http://schemas.microsoft.com/office/drawing/2014/main" id="{468AA7F4-653D-6E32-BA4A-CB58198B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E958D9-BF59-7FD2-7447-88FFC3C2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" y="346134"/>
            <a:ext cx="7985759" cy="572700"/>
          </a:xfrm>
        </p:spPr>
        <p:txBody>
          <a:bodyPr/>
          <a:lstStyle/>
          <a:p>
            <a:r>
              <a:rPr lang="en-IN" sz="2400" dirty="0"/>
              <a:t>Implementation of Proposed Methodology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E481E2C-3508-72BA-A35C-F5828B281099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15754" y="1212658"/>
            <a:ext cx="387191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scikit-learn, string,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TfidfVectorizer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5,572 records (86% ham | 14% spam)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Multinomial Naïve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TF-IDF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Accuracy, Precision, Recall, F1-Score</a:t>
            </a:r>
          </a:p>
        </p:txBody>
      </p:sp>
      <p:pic>
        <p:nvPicPr>
          <p:cNvPr id="5" name="Picture 4" descr="A blue and red pie chart with text&#10;&#10;AI-generated content may be incorrect.">
            <a:extLst>
              <a:ext uri="{FF2B5EF4-FFF2-40B4-BE49-F238E27FC236}">
                <a16:creationId xmlns:a16="http://schemas.microsoft.com/office/drawing/2014/main" id="{029CCDA5-ACDB-B867-5EA8-D7D03EA0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36" y="1109320"/>
            <a:ext cx="3558549" cy="35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0688"/>
      </p:ext>
    </p:extLst>
  </p:cSld>
  <p:clrMapOvr>
    <a:masterClrMapping/>
  </p:clrMapOvr>
</p:sld>
</file>

<file path=ppt/theme/theme1.xml><?xml version="1.0" encoding="utf-8"?>
<a:theme xmlns:a="http://schemas.openxmlformats.org/drawingml/2006/main" name="Email Marketing App Pitch Deck by Slidesgo">
  <a:themeElements>
    <a:clrScheme name="Simple Light">
      <a:dk1>
        <a:srgbClr val="000201"/>
      </a:dk1>
      <a:lt1>
        <a:srgbClr val="BCDFFD"/>
      </a:lt1>
      <a:dk2>
        <a:srgbClr val="74B2E8"/>
      </a:dk2>
      <a:lt2>
        <a:srgbClr val="991211"/>
      </a:lt2>
      <a:accent1>
        <a:srgbClr val="FFC457"/>
      </a:accent1>
      <a:accent2>
        <a:srgbClr val="68B3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2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 - 4 AIML</Template>
  <TotalTime>190</TotalTime>
  <Words>683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Montserrat Medium</vt:lpstr>
      <vt:lpstr>Montserrat</vt:lpstr>
      <vt:lpstr>Montserrat SemiBold</vt:lpstr>
      <vt:lpstr>Berlin Sans FB Demi</vt:lpstr>
      <vt:lpstr>Arial Black</vt:lpstr>
      <vt:lpstr>Wingdings</vt:lpstr>
      <vt:lpstr>Arial</vt:lpstr>
      <vt:lpstr>Roboto Condensed Light</vt:lpstr>
      <vt:lpstr>Red Hat Display</vt:lpstr>
      <vt:lpstr>Email Marketing App Pitch Deck by Slidesgo</vt:lpstr>
      <vt:lpstr>EMAIL SPAM DETECTOR </vt:lpstr>
      <vt:lpstr>PowerPoint Presentation</vt:lpstr>
      <vt:lpstr>PowerPoint Presentation</vt:lpstr>
      <vt:lpstr>PowerPoint Presentation</vt:lpstr>
      <vt:lpstr>FLOWCHART </vt:lpstr>
      <vt:lpstr>🛠️ Tools Used – Key Points</vt:lpstr>
      <vt:lpstr>Visual Representation of Results</vt:lpstr>
      <vt:lpstr>Dataset Analysis Summary </vt:lpstr>
      <vt:lpstr>Implementation of Proposed Methodology</vt:lpstr>
      <vt:lpstr>Architecture of Methodology Used in the Existing System</vt:lpstr>
      <vt:lpstr>Performance Analysis and Comparison</vt:lpstr>
      <vt:lpstr>Gaps or Limitations Identified from  Literature Survey</vt:lpstr>
      <vt:lpstr>ANALYSIS AND GRAPHICAL REPRESENTATION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Roopasri ....!</dc:creator>
  <cp:lastModifiedBy>Roopasri ....!</cp:lastModifiedBy>
  <cp:revision>3</cp:revision>
  <dcterms:created xsi:type="dcterms:W3CDTF">2025-10-04T12:40:19Z</dcterms:created>
  <dcterms:modified xsi:type="dcterms:W3CDTF">2025-10-06T04:09:18Z</dcterms:modified>
</cp:coreProperties>
</file>