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9" r:id="rId3"/>
    <p:sldId id="264" r:id="rId4"/>
    <p:sldId id="262" r:id="rId5"/>
    <p:sldId id="268" r:id="rId6"/>
    <p:sldId id="257" r:id="rId7"/>
    <p:sldId id="272" r:id="rId8"/>
    <p:sldId id="258" r:id="rId9"/>
    <p:sldId id="266" r:id="rId10"/>
    <p:sldId id="267" r:id="rId11"/>
    <p:sldId id="269" r:id="rId12"/>
    <p:sldId id="270" r:id="rId13"/>
    <p:sldId id="260" r:id="rId14"/>
    <p:sldId id="271" r:id="rId15"/>
    <p:sldId id="273" r:id="rId16"/>
  </p:sldIdLst>
  <p:sldSz cx="12192000" cy="6858000"/>
  <p:notesSz cx="6858000" cy="9144000"/>
  <p:embeddedFontLst>
    <p:embeddedFont>
      <p:font typeface="Cabin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We are team 2, our project is the app that assists a player who wishes to play the fiddle or violin.</a:t>
            </a: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bin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sz="2800" b="0" i="0" u="none" strike="noStrike" cap="non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420"/>
              <a:buFont typeface="Cabin"/>
              <a:buNone/>
            </a:pPr>
            <a:r>
              <a:rPr lang="en-US" sz="3420" dirty="0" err="1"/>
              <a:t>Fid’Lin</a:t>
            </a:r>
            <a:r>
              <a:rPr lang="en-US" sz="3420" dirty="0"/>
              <a:t> to Sprint 2</a:t>
            </a:r>
            <a:endParaRPr dirty="0"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b="1" dirty="0">
                <a:solidFill>
                  <a:srgbClr val="FFFFFF"/>
                </a:solidFill>
              </a:rPr>
              <a:t>Team 2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b="1" dirty="0">
                <a:solidFill>
                  <a:srgbClr val="FFFFFF"/>
                </a:solidFill>
              </a:rPr>
              <a:t>Jakob </a:t>
            </a:r>
            <a:r>
              <a:rPr lang="en-US" sz="2400" b="1" dirty="0" err="1">
                <a:solidFill>
                  <a:srgbClr val="FFFFFF"/>
                </a:solidFill>
              </a:rPr>
              <a:t>Beckleheimer</a:t>
            </a:r>
            <a:r>
              <a:rPr lang="en-US" sz="2400" b="1" dirty="0">
                <a:solidFill>
                  <a:srgbClr val="FFFFFF"/>
                </a:solidFill>
              </a:rPr>
              <a:t>, Dylan Brownell,             Tanner </a:t>
            </a:r>
            <a:r>
              <a:rPr lang="en-US" sz="2400" b="1" dirty="0" err="1">
                <a:solidFill>
                  <a:srgbClr val="FFFFFF"/>
                </a:solidFill>
              </a:rPr>
              <a:t>Groll</a:t>
            </a:r>
            <a:r>
              <a:rPr lang="en-US" sz="2400" b="1" dirty="0">
                <a:solidFill>
                  <a:srgbClr val="FFFFFF"/>
                </a:solidFill>
              </a:rPr>
              <a:t>, Derek Pendleton, &amp; Phil Snider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BB42-6931-44D7-901E-143929F458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 b</a:t>
            </a:r>
          </a:p>
        </p:txBody>
      </p:sp>
    </p:spTree>
    <p:extLst>
      <p:ext uri="{BB962C8B-B14F-4D97-AF65-F5344CB8AC3E}">
        <p14:creationId xmlns:p14="http://schemas.microsoft.com/office/powerpoint/2010/main" val="4204385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29AC-13BA-4E11-9D21-A8D247344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246F8-2853-4C19-9C95-040E048D1A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0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735D-403E-4669-A33A-BFF21A0B4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Metronome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5A21F-6959-461A-88C7-CB33FAACAF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76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5D0F-2F79-4046-8B8A-125AC73DE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Tuning (the beast)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C4B94-CF51-4F9D-9954-53FFBDD2E0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Vocal Processor Demonstration</a:t>
            </a:r>
          </a:p>
          <a:p>
            <a:r>
              <a:rPr lang="en-US" dirty="0"/>
              <a:t>The Challenge of Adding it to the Program</a:t>
            </a:r>
          </a:p>
        </p:txBody>
      </p:sp>
    </p:spTree>
    <p:extLst>
      <p:ext uri="{BB962C8B-B14F-4D97-AF65-F5344CB8AC3E}">
        <p14:creationId xmlns:p14="http://schemas.microsoft.com/office/powerpoint/2010/main" val="4253814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7107-F118-4415-B4CD-A6DFDB1C38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 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FDC23-3F42-444B-AE47-89D67955A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“Brain Tuning” – Essentially playing the sound as it should be and expecting the user to match it.</a:t>
            </a:r>
          </a:p>
        </p:txBody>
      </p:sp>
    </p:spTree>
    <p:extLst>
      <p:ext uri="{BB962C8B-B14F-4D97-AF65-F5344CB8AC3E}">
        <p14:creationId xmlns:p14="http://schemas.microsoft.com/office/powerpoint/2010/main" val="1755597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10D7-BF2E-4857-86BA-613A72031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Updated Plan For Sprint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B6686-669C-4537-AC40-68E3580E9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Functioning build of all features connected to the user interface.</a:t>
            </a:r>
          </a:p>
        </p:txBody>
      </p:sp>
    </p:spTree>
    <p:extLst>
      <p:ext uri="{BB962C8B-B14F-4D97-AF65-F5344CB8AC3E}">
        <p14:creationId xmlns:p14="http://schemas.microsoft.com/office/powerpoint/2010/main" val="83669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0AFB-0BCA-4AFC-9C5B-4025D6F699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UML Diagrams and Updated Documents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10436-18FA-42D7-AC9D-76613B7AE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/>
            <a:r>
              <a:rPr lang="en-US" dirty="0"/>
              <a:t>New Gantt Chart (bye excel)</a:t>
            </a:r>
          </a:p>
          <a:p>
            <a:pPr marL="114300" indent="0"/>
            <a:r>
              <a:rPr lang="en-US" dirty="0"/>
              <a:t>Updated Project Plan</a:t>
            </a:r>
          </a:p>
          <a:p>
            <a:pPr marL="114300" indent="0"/>
            <a:r>
              <a:rPr lang="en-US" dirty="0"/>
              <a:t>Updated Project Document</a:t>
            </a:r>
          </a:p>
          <a:p>
            <a:pPr marL="114300" indent="0"/>
            <a:r>
              <a:rPr lang="en-US" dirty="0"/>
              <a:t>New test cases</a:t>
            </a:r>
          </a:p>
          <a:p>
            <a:pPr marL="11430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7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CA35-5A8A-4515-B32D-F8D68CC45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for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gantt</a:t>
            </a:r>
            <a:r>
              <a:rPr lang="en-US" dirty="0"/>
              <a:t> bro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12C27-8714-46A7-8F95-5D70B8B7A5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6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75C3-E309-4B22-A933-50D0FDA0E1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Project Document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788CC-BD1C-4345-8E8D-450FDA19BF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Added a little terminology</a:t>
            </a:r>
          </a:p>
          <a:p>
            <a:r>
              <a:rPr lang="en-US" dirty="0"/>
              <a:t>Updated a few sections</a:t>
            </a:r>
          </a:p>
        </p:txBody>
      </p:sp>
    </p:spTree>
    <p:extLst>
      <p:ext uri="{BB962C8B-B14F-4D97-AF65-F5344CB8AC3E}">
        <p14:creationId xmlns:p14="http://schemas.microsoft.com/office/powerpoint/2010/main" val="184603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E8180-8576-40C2-A03C-E000D8939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3F5D1-7F41-4F27-BD2D-6AC40B726A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1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CE98-B686-4458-B94A-0E67886938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1300E-5568-4E3E-B950-76CF6363D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Leavin</a:t>
            </a:r>
            <a:r>
              <a:rPr lang="en-US" dirty="0"/>
              <a:t> this one for Tanner</a:t>
            </a:r>
          </a:p>
        </p:txBody>
      </p:sp>
    </p:spTree>
    <p:extLst>
      <p:ext uri="{BB962C8B-B14F-4D97-AF65-F5344CB8AC3E}">
        <p14:creationId xmlns:p14="http://schemas.microsoft.com/office/powerpoint/2010/main" val="135165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E6C2-C5E7-46DE-8C08-BC9309B9B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Workload Distribution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F9645-0604-475D-BFCD-20B191D034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Derek – Tuning</a:t>
            </a:r>
          </a:p>
          <a:p>
            <a:r>
              <a:rPr lang="en-US" dirty="0"/>
              <a:t>Phil, Dylan, and Jakob – Intonation, Scaling, Metronome </a:t>
            </a:r>
          </a:p>
        </p:txBody>
      </p:sp>
    </p:spTree>
    <p:extLst>
      <p:ext uri="{BB962C8B-B14F-4D97-AF65-F5344CB8AC3E}">
        <p14:creationId xmlns:p14="http://schemas.microsoft.com/office/powerpoint/2010/main" val="106917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6979A-EE40-4AAB-9C93-D67B3E34BA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Intonation Game</a:t>
            </a:r>
          </a:p>
        </p:txBody>
      </p:sp>
    </p:spTree>
    <p:extLst>
      <p:ext uri="{BB962C8B-B14F-4D97-AF65-F5344CB8AC3E}">
        <p14:creationId xmlns:p14="http://schemas.microsoft.com/office/powerpoint/2010/main" val="165286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BB04-62CF-412A-A88C-534EF2CD43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If things go right..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AF03D-9C6C-4194-8C8A-82848183E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4620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173</Words>
  <Application>Microsoft Office PowerPoint</Application>
  <PresentationFormat>Widescreen</PresentationFormat>
  <Paragraphs>32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Cabin</vt:lpstr>
      <vt:lpstr>Arial</vt:lpstr>
      <vt:lpstr>Calibri</vt:lpstr>
      <vt:lpstr>Parcel</vt:lpstr>
      <vt:lpstr>Fid’Lin to Sprint 2</vt:lpstr>
      <vt:lpstr>UML Diagrams and Updated Documents</vt:lpstr>
      <vt:lpstr>Slide for dat gantt bro</vt:lpstr>
      <vt:lpstr>Project Document</vt:lpstr>
      <vt:lpstr>Test Cases</vt:lpstr>
      <vt:lpstr>User Interface</vt:lpstr>
      <vt:lpstr>Workload Distribution</vt:lpstr>
      <vt:lpstr>Intonation Game</vt:lpstr>
      <vt:lpstr>If things go right..</vt:lpstr>
      <vt:lpstr>Plan b</vt:lpstr>
      <vt:lpstr>Scaling</vt:lpstr>
      <vt:lpstr>Metronome</vt:lpstr>
      <vt:lpstr>Tuning (the beast)</vt:lpstr>
      <vt:lpstr>Plan B</vt:lpstr>
      <vt:lpstr>Updated Plan For Sprint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FID’LIN:  THE FIDDLE AND VIOLIN PRACTICE APP</dc:title>
  <dc:creator>blubb</dc:creator>
  <cp:lastModifiedBy>Pendleton, Derek</cp:lastModifiedBy>
  <cp:revision>16</cp:revision>
  <dcterms:modified xsi:type="dcterms:W3CDTF">2019-03-05T13:50:12Z</dcterms:modified>
</cp:coreProperties>
</file>