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62" r:id="rId5"/>
    <p:sldId id="267" r:id="rId6"/>
    <p:sldId id="274" r:id="rId7"/>
    <p:sldId id="268" r:id="rId8"/>
    <p:sldId id="269" r:id="rId9"/>
    <p:sldId id="275" r:id="rId10"/>
    <p:sldId id="270" r:id="rId11"/>
    <p:sldId id="272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1DEEE"/>
          </a:solidFill>
        </a:fill>
      </a:tcStyle>
    </a:wholeTbl>
    <a:band2H>
      <a:tcTxStyle/>
      <a:tcStyle>
        <a:tcBdr/>
        <a:fill>
          <a:solidFill>
            <a:srgbClr val="EAEFF7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D1DEEE"/>
          </a:solidFill>
        </a:fill>
      </a:tcStyle>
    </a:wholeTbl>
    <a:band2H>
      <a:tcTxStyle/>
      <a:tcStyle>
        <a:tcBdr/>
        <a:fill>
          <a:solidFill>
            <a:srgbClr val="EAEFF7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381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381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are team 2, our project is the app that assists a player who wishes to play the fiddle or violin.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D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00200" y="2386011"/>
            <a:ext cx="8991600" cy="1646238"/>
          </a:xfrm>
          <a:prstGeom prst="rect">
            <a:avLst/>
          </a:prstGeom>
          <a:solidFill>
            <a:schemeClr val="accent1">
              <a:lumOff val="44000"/>
            </a:schemeClr>
          </a:solidFill>
          <a:ln w="38100">
            <a:solidFill>
              <a:srgbClr val="40404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77800" tIns="177800" rIns="177800" bIns="177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693986" y="4351337"/>
            <a:ext cx="6802438" cy="2506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45800" y="6277312"/>
            <a:ext cx="190500" cy="421601"/>
          </a:xfrm>
          <a:prstGeom prst="rect">
            <a:avLst/>
          </a:prstGeom>
          <a:solidFill>
            <a:srgbClr val="1D1D1D">
              <a:alpha val="68627"/>
            </a:srgbClr>
          </a:solidFill>
          <a:ln w="12700">
            <a:miter lim="400000"/>
          </a:ln>
        </p:spPr>
        <p:txBody>
          <a:bodyPr lIns="45699" tIns="45699" rIns="45699" bIns="45699" anchor="ctr">
            <a:spAutoFit/>
          </a:bodyPr>
          <a:lstStyle>
            <a:lvl1pPr algn="ctr">
              <a:defRPr sz="1100">
                <a:solidFill>
                  <a:schemeClr val="accent1">
                    <a:lumOff val="44000"/>
                  </a:schemeClr>
                </a:solidFill>
                <a:latin typeface="NTR"/>
                <a:ea typeface="NTR"/>
                <a:cs typeface="NTR"/>
                <a:sym typeface="NT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1pPr>
      <a:lvl2pPr marL="228600" marR="0" indent="4572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2pPr>
      <a:lvl3pPr marL="228600" marR="0" indent="9144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3pPr>
      <a:lvl4pPr marL="228600" marR="0" indent="1371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4pPr>
      <a:lvl5pPr marL="228600" marR="0" indent="18288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5pPr>
      <a:lvl6pPr marL="228600" marR="0" indent="22860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6pPr>
      <a:lvl7pPr marL="228600" marR="0" indent="27432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7pPr>
      <a:lvl8pPr marL="228600" marR="0" indent="32004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8pPr>
      <a:lvl9pPr marL="228600" marR="0" indent="3657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9;p3"/>
          <p:cNvSpPr txBox="1">
            <a:spLocks noGrp="1"/>
          </p:cNvSpPr>
          <p:nvPr>
            <p:ph type="ctrTitle"/>
          </p:nvPr>
        </p:nvSpPr>
        <p:spPr>
          <a:xfrm>
            <a:off x="1599404" y="2143124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>
            <a:lvl1pPr>
              <a:defRPr sz="3400"/>
            </a:lvl1pPr>
          </a:lstStyle>
          <a:p>
            <a:r>
              <a:rPr lang="en-US" dirty="0" err="1"/>
              <a:t>Fid’Lin</a:t>
            </a:r>
            <a:r>
              <a:rPr lang="en-US" dirty="0"/>
              <a:t>: Sprint 3</a:t>
            </a:r>
            <a:endParaRPr dirty="0"/>
          </a:p>
        </p:txBody>
      </p:sp>
      <p:sp>
        <p:nvSpPr>
          <p:cNvPr id="23" name="Google Shape;20;p3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sz="2400">
                <a:solidFill>
                  <a:schemeClr val="accent1">
                    <a:lumOff val="44000"/>
                  </a:schemeClr>
                </a:solidFill>
              </a:defRPr>
            </a:pPr>
            <a:r>
              <a:t>Team 2</a:t>
            </a:r>
          </a:p>
          <a:p>
            <a:pPr marL="0">
              <a:defRPr sz="2400">
                <a:solidFill>
                  <a:schemeClr val="accent1">
                    <a:lumOff val="44000"/>
                  </a:schemeClr>
                </a:solidFill>
              </a:defRPr>
            </a:pPr>
            <a:r>
              <a:t>Jakob Beckleheimer, Dylan Brownell,             Tanner Groll, Derek Pendleton, &amp; Phil Snider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05;p17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Tuning (the beast)</a:t>
            </a:r>
          </a:p>
        </p:txBody>
      </p:sp>
      <p:sp>
        <p:nvSpPr>
          <p:cNvPr id="69" name="Google Shape;106;p17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Vocal Processor Demonstration</a:t>
            </a:r>
          </a:p>
          <a:p>
            <a:pPr marL="0"/>
            <a:r>
              <a:t>The Challenge of Adding it to the Program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333375"/>
            <a:ext cx="75247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344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5;p4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UML Diagrams and Updated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468A5-21BD-4DFD-8BB8-DA59B5CE36E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0"/>
            <a:ext cx="10544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43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59;p9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User Interface</a:t>
            </a:r>
          </a:p>
        </p:txBody>
      </p:sp>
      <p:sp>
        <p:nvSpPr>
          <p:cNvPr id="47" name="Google Shape;60;p9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r>
              <a:t>Leavin this one for Tanner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87;p14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Scaling</a:t>
            </a:r>
          </a:p>
        </p:txBody>
      </p:sp>
      <p:sp>
        <p:nvSpPr>
          <p:cNvPr id="60" name="Google Shape;88;p14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35" y="0"/>
            <a:ext cx="7859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057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673" y="2058267"/>
            <a:ext cx="2628900" cy="4391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838" y="1169377"/>
            <a:ext cx="7095393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User selects scale type and key, one of each otherwise error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App builds the scale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Displays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each note name and finger position for 3 seconds in screen center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8" y="2078037"/>
            <a:ext cx="2628900" cy="441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808" y="2077317"/>
            <a:ext cx="2562225" cy="4371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8673" y="6418384"/>
            <a:ext cx="26289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Default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7169" y="6418385"/>
            <a:ext cx="26201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Bad Input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838" y="6488112"/>
            <a:ext cx="26289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Good Input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9;p16"/>
          <p:cNvSpPr txBox="1">
            <a:spLocks noGrp="1"/>
          </p:cNvSpPr>
          <p:nvPr>
            <p:ph type="ctrTitle"/>
          </p:nvPr>
        </p:nvSpPr>
        <p:spPr>
          <a:xfrm>
            <a:off x="1600200" y="2386011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r>
              <a:t>Metronome</a:t>
            </a:r>
          </a:p>
        </p:txBody>
      </p:sp>
      <p:sp>
        <p:nvSpPr>
          <p:cNvPr id="66" name="Google Shape;100;p16"/>
          <p:cNvSpPr txBox="1">
            <a:spLocks noGrp="1"/>
          </p:cNvSpPr>
          <p:nvPr>
            <p:ph type="subTitle" sz="half" idx="1"/>
          </p:nvPr>
        </p:nvSpPr>
        <p:spPr>
          <a:xfrm>
            <a:off x="2693986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33" y="79131"/>
            <a:ext cx="6664743" cy="64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601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- TITLE">
  <a:themeElements>
    <a:clrScheme name="Default -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333399"/>
      </a:accent2>
      <a:accent3>
        <a:srgbClr val="629DD1"/>
      </a:accent3>
      <a:accent4>
        <a:srgbClr val="6E6E6E"/>
      </a:accent4>
      <a:accent5>
        <a:srgbClr val="1D1D56"/>
      </a:accent5>
      <a:accent6>
        <a:srgbClr val="375875"/>
      </a:accent6>
      <a:hlink>
        <a:srgbClr val="0000FF"/>
      </a:hlink>
      <a:folHlink>
        <a:srgbClr val="FF00FF"/>
      </a:folHlink>
    </a:clrScheme>
    <a:fontScheme name="Default - 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-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- TITLE">
  <a:themeElements>
    <a:clrScheme name="Default -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333399"/>
      </a:accent2>
      <a:accent3>
        <a:srgbClr val="629DD1"/>
      </a:accent3>
      <a:accent4>
        <a:srgbClr val="6E6E6E"/>
      </a:accent4>
      <a:accent5>
        <a:srgbClr val="1D1D56"/>
      </a:accent5>
      <a:accent6>
        <a:srgbClr val="375875"/>
      </a:accent6>
      <a:hlink>
        <a:srgbClr val="0000FF"/>
      </a:hlink>
      <a:folHlink>
        <a:srgbClr val="FF00FF"/>
      </a:folHlink>
    </a:clrScheme>
    <a:fontScheme name="Default - 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-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108</Words>
  <Application>Microsoft Office PowerPoint</Application>
  <PresentationFormat>Widescreen</PresentationFormat>
  <Paragraphs>20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NTR</vt:lpstr>
      <vt:lpstr>Default - TITLE</vt:lpstr>
      <vt:lpstr>Fid’Lin: Sprint 3</vt:lpstr>
      <vt:lpstr>UML Diagrams and Updated Documents</vt:lpstr>
      <vt:lpstr>PowerPoint Presentation</vt:lpstr>
      <vt:lpstr>User Interface</vt:lpstr>
      <vt:lpstr>Scaling</vt:lpstr>
      <vt:lpstr>PowerPoint Presentation</vt:lpstr>
      <vt:lpstr>PowerPoint Presentation</vt:lpstr>
      <vt:lpstr>Metronome</vt:lpstr>
      <vt:lpstr>PowerPoint Presentation</vt:lpstr>
      <vt:lpstr>Tuning (the beast)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Fid’Lin: Sprint 3</dc:title>
  <dc:creator>EMCS312</dc:creator>
  <cp:lastModifiedBy>user</cp:lastModifiedBy>
  <cp:revision>4</cp:revision>
  <dcterms:modified xsi:type="dcterms:W3CDTF">2019-04-02T19:00:53Z</dcterms:modified>
</cp:coreProperties>
</file>