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NTR"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15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9800" b="0" i="0" u="none" strike="noStrike" cap="none">
                <a:solidFill>
                  <a:srgbClr val="EDB21F"/>
                </a:solidFill>
                <a:latin typeface="Arial"/>
                <a:ea typeface="Arial"/>
                <a:cs typeface="Arial"/>
                <a:sym typeface="Arial"/>
              </a:rPr>
              <a:t>Fid’Lin</a:t>
            </a:r>
            <a:endParaRPr sz="8200" b="0" i="0" u="none" strike="noStrike" cap="none">
              <a:solidFill>
                <a:srgbClr val="EDB21F"/>
              </a:solidFill>
              <a:latin typeface="Arial"/>
              <a:ea typeface="Arial"/>
              <a:cs typeface="Arial"/>
              <a:sym typeface="Arial"/>
            </a:endParaRPr>
          </a:p>
          <a:p>
            <a:pPr marL="0" marR="0" lvl="0" indent="0" algn="l" rtl="0">
              <a:spcBef>
                <a:spcPts val="0"/>
              </a:spcBef>
              <a:spcAft>
                <a:spcPts val="0"/>
              </a:spcAft>
              <a:buNone/>
            </a:pPr>
            <a:r>
              <a:rPr lang="en-US" sz="4200" b="0" i="1" u="none" strike="noStrike" cap="none">
                <a:solidFill>
                  <a:schemeClr val="lt1"/>
                </a:solidFill>
                <a:latin typeface="Arial"/>
                <a:ea typeface="Arial"/>
                <a:cs typeface="Arial"/>
                <a:sym typeface="Arial"/>
              </a:rPr>
              <a:t>Jakob Beckleheimer, Dylan Brownell, Tanner Groll, Derek Pendleton, &amp; Phil Snider</a:t>
            </a:r>
            <a:endParaRPr/>
          </a:p>
          <a:p>
            <a:pPr marL="0" marR="0" lvl="0" indent="0" algn="l" rtl="0">
              <a:spcBef>
                <a:spcPts val="0"/>
              </a:spcBef>
              <a:spcAft>
                <a:spcPts val="0"/>
              </a:spcAft>
              <a:buNone/>
            </a:pPr>
            <a:r>
              <a:rPr lang="en-US" sz="4200" b="0" i="1" u="none" strike="noStrike" cap="none">
                <a:solidFill>
                  <a:schemeClr val="lt1"/>
                </a:solidFill>
                <a:latin typeface="Arial"/>
                <a:ea typeface="Arial"/>
                <a:cs typeface="Arial"/>
                <a:sym typeface="Arial"/>
              </a:rPr>
              <a:t>Team 2</a:t>
            </a:r>
            <a:endParaRPr/>
          </a:p>
        </p:txBody>
      </p:sp>
      <p:sp>
        <p:nvSpPr>
          <p:cNvPr id="86" name="Google Shape;86;p13"/>
          <p:cNvSpPr/>
          <p:nvPr/>
        </p:nvSpPr>
        <p:spPr>
          <a:xfrm>
            <a:off x="2479800" y="4982338"/>
            <a:ext cx="97536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Summary</a:t>
            </a:r>
            <a:endParaRPr/>
          </a:p>
        </p:txBody>
      </p:sp>
      <p:sp>
        <p:nvSpPr>
          <p:cNvPr id="87" name="Google Shape;87;p13"/>
          <p:cNvSpPr txBox="1"/>
          <p:nvPr/>
        </p:nvSpPr>
        <p:spPr>
          <a:xfrm>
            <a:off x="2632195" y="6184463"/>
            <a:ext cx="9448800" cy="2908500"/>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4800" b="0" i="0" u="none" strike="noStrike" cap="none" dirty="0" err="1">
                <a:solidFill>
                  <a:srgbClr val="000000"/>
                </a:solidFill>
                <a:latin typeface="NTR"/>
                <a:ea typeface="NTR"/>
                <a:cs typeface="NTR"/>
                <a:sym typeface="NTR"/>
              </a:rPr>
              <a:t>Fid’Lin</a:t>
            </a:r>
            <a:r>
              <a:rPr lang="en-US" sz="4800" b="0" i="0" u="none" strike="noStrike" cap="none" dirty="0">
                <a:solidFill>
                  <a:srgbClr val="000000"/>
                </a:solidFill>
                <a:latin typeface="NTR"/>
                <a:ea typeface="NTR"/>
                <a:cs typeface="NTR"/>
                <a:sym typeface="NTR"/>
              </a:rPr>
              <a:t>, the fiddle / violin player practice app, is an application intended to aid fiddle or violin players in learning how to play and practice their instrument. The app shall assist with tuning, intonation, scales, tempo, etc.</a:t>
            </a:r>
            <a:endParaRPr sz="4800" b="0" i="0" u="none" strike="noStrike" cap="none" dirty="0">
              <a:solidFill>
                <a:schemeClr val="dk1"/>
              </a:solidFill>
              <a:latin typeface="Arial"/>
              <a:ea typeface="Arial"/>
              <a:cs typeface="Arial"/>
              <a:sym typeface="Arial"/>
            </a:endParaRPr>
          </a:p>
        </p:txBody>
      </p:sp>
      <p:sp>
        <p:nvSpPr>
          <p:cNvPr id="88" name="Google Shape;88;p13"/>
          <p:cNvSpPr/>
          <p:nvPr/>
        </p:nvSpPr>
        <p:spPr>
          <a:xfrm>
            <a:off x="2479800" y="12243925"/>
            <a:ext cx="10730400" cy="7827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Motivation</a:t>
            </a:r>
            <a:endParaRPr/>
          </a:p>
        </p:txBody>
      </p:sp>
      <p:sp>
        <p:nvSpPr>
          <p:cNvPr id="89" name="Google Shape;89;p13"/>
          <p:cNvSpPr txBox="1"/>
          <p:nvPr/>
        </p:nvSpPr>
        <p:spPr>
          <a:xfrm>
            <a:off x="2479800" y="13710125"/>
            <a:ext cx="10730400" cy="8756100"/>
          </a:xfrm>
          <a:prstGeom prst="rect">
            <a:avLst/>
          </a:prstGeom>
          <a:noFill/>
          <a:ln>
            <a:noFill/>
          </a:ln>
        </p:spPr>
        <p:txBody>
          <a:bodyPr spcFirstLastPara="1" wrap="square" lIns="137150" tIns="68575" rIns="137150" bIns="68575" anchor="t" anchorCtr="0">
            <a:noAutofit/>
          </a:bodyPr>
          <a:lstStyle/>
          <a:p>
            <a:pPr marL="0" marR="0" lvl="0" indent="0" algn="l" rtl="0">
              <a:spcBef>
                <a:spcPts val="0"/>
              </a:spcBef>
              <a:spcAft>
                <a:spcPts val="0"/>
              </a:spcAft>
              <a:buNone/>
            </a:pPr>
            <a:r>
              <a:rPr lang="en-US" sz="4800" b="0" i="0" u="none" strike="noStrike" cap="none" dirty="0">
                <a:solidFill>
                  <a:schemeClr val="dk1"/>
                </a:solidFill>
                <a:latin typeface="NTR" panose="020B0604020202020204" charset="0"/>
                <a:ea typeface="Calibri"/>
                <a:cs typeface="NTR" panose="020B0604020202020204" charset="0"/>
                <a:sym typeface="Calibri"/>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a:t>
            </a:r>
            <a:r>
              <a:rPr lang="en-US" sz="4800" b="0" i="0" u="none" strike="noStrike" cap="none" dirty="0" err="1">
                <a:solidFill>
                  <a:schemeClr val="dk1"/>
                </a:solidFill>
                <a:latin typeface="NTR" panose="020B0604020202020204" charset="0"/>
                <a:ea typeface="Calibri"/>
                <a:cs typeface="NTR" panose="020B0604020202020204" charset="0"/>
                <a:sym typeface="Calibri"/>
              </a:rPr>
              <a:t>FidLin</a:t>
            </a:r>
            <a:r>
              <a:rPr lang="en-US" sz="4800" b="0" i="0" u="none" strike="noStrike" cap="none" dirty="0">
                <a:solidFill>
                  <a:schemeClr val="dk1"/>
                </a:solidFill>
                <a:latin typeface="NTR" panose="020B0604020202020204" charset="0"/>
                <a:ea typeface="Calibri"/>
                <a:cs typeface="NTR" panose="020B0604020202020204" charset="0"/>
                <a:sym typeface="Calibri"/>
              </a:rPr>
              <a:t>, is created to help fiddle, and violin players alike practice properly in order to get the most effective usage of their time rehearsing. </a:t>
            </a:r>
            <a:r>
              <a:rPr lang="en-US" sz="4800" b="0" i="0" u="none" strike="noStrike" cap="none" dirty="0" err="1">
                <a:solidFill>
                  <a:schemeClr val="dk1"/>
                </a:solidFill>
                <a:latin typeface="NTR" panose="020B0604020202020204" charset="0"/>
                <a:ea typeface="Calibri"/>
                <a:cs typeface="NTR" panose="020B0604020202020204" charset="0"/>
                <a:sym typeface="Calibri"/>
              </a:rPr>
              <a:t>FidLin</a:t>
            </a:r>
            <a:r>
              <a:rPr lang="en-US" sz="4800" b="0" i="0" u="none" strike="noStrike" cap="none" dirty="0">
                <a:solidFill>
                  <a:schemeClr val="dk1"/>
                </a:solidFill>
                <a:latin typeface="NTR" panose="020B0604020202020204" charset="0"/>
                <a:ea typeface="Calibri"/>
                <a:cs typeface="NTR" panose="020B0604020202020204" charset="0"/>
                <a:sym typeface="Calibri"/>
              </a:rPr>
              <a:t> allows the user to properly tune their open strings. By including a metronome, our application also assists musicians to keep a tempo. In order to assist with finger positions and intonation, our application provides practice scales for the user to play along with while providing feedback on what the fiddle player plays.</a:t>
            </a:r>
            <a:endParaRPr sz="4800" b="0" i="0" u="none" strike="noStrike" cap="none" dirty="0">
              <a:solidFill>
                <a:schemeClr val="dk1"/>
              </a:solidFill>
              <a:latin typeface="NTR" panose="020B0604020202020204" charset="0"/>
              <a:cs typeface="NTR" panose="020B0604020202020204" charset="0"/>
              <a:sym typeface="Arial"/>
            </a:endParaRPr>
          </a:p>
        </p:txBody>
      </p:sp>
      <p:sp>
        <p:nvSpPr>
          <p:cNvPr id="90" name="Google Shape;90;p13"/>
          <p:cNvSpPr/>
          <p:nvPr/>
        </p:nvSpPr>
        <p:spPr>
          <a:xfrm>
            <a:off x="15265199" y="5222625"/>
            <a:ext cx="162537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Project Description</a:t>
            </a:r>
            <a:endParaRPr/>
          </a:p>
        </p:txBody>
      </p:sp>
      <p:sp>
        <p:nvSpPr>
          <p:cNvPr id="91" name="Google Shape;91;p13"/>
          <p:cNvSpPr/>
          <p:nvPr/>
        </p:nvSpPr>
        <p:spPr>
          <a:xfrm>
            <a:off x="32757475" y="5222625"/>
            <a:ext cx="101097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dirty="0">
                <a:solidFill>
                  <a:schemeClr val="lt1"/>
                </a:solidFill>
                <a:latin typeface="Arial"/>
                <a:ea typeface="Arial"/>
                <a:cs typeface="Arial"/>
                <a:sym typeface="Arial"/>
              </a:rPr>
              <a:t>Methods &amp; tools used</a:t>
            </a:r>
            <a:endParaRPr dirty="0"/>
          </a:p>
        </p:txBody>
      </p:sp>
      <p:sp>
        <p:nvSpPr>
          <p:cNvPr id="94" name="Google Shape;94;p13"/>
          <p:cNvSpPr/>
          <p:nvPr/>
        </p:nvSpPr>
        <p:spPr>
          <a:xfrm>
            <a:off x="15394375" y="15973000"/>
            <a:ext cx="27472800" cy="7842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r>
              <a:rPr lang="en-US" sz="5100" b="0" i="0" u="none" strike="noStrike" cap="none">
                <a:solidFill>
                  <a:schemeClr val="lt1"/>
                </a:solidFill>
                <a:latin typeface="Arial"/>
                <a:ea typeface="Arial"/>
                <a:cs typeface="Arial"/>
                <a:sym typeface="Arial"/>
              </a:rPr>
              <a:t>Results</a:t>
            </a:r>
            <a:endParaRPr/>
          </a:p>
        </p:txBody>
      </p:sp>
      <p:sp>
        <p:nvSpPr>
          <p:cNvPr id="95" name="Google Shape;95;p13"/>
          <p:cNvSpPr/>
          <p:nvPr/>
        </p:nvSpPr>
        <p:spPr>
          <a:xfrm>
            <a:off x="-48492" y="31447294"/>
            <a:ext cx="43939693" cy="14711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txBox="1"/>
          <p:nvPr/>
        </p:nvSpPr>
        <p:spPr>
          <a:xfrm>
            <a:off x="15265200" y="6432750"/>
            <a:ext cx="16131900" cy="6840600"/>
          </a:xfrm>
          <a:prstGeom prst="rect">
            <a:avLst/>
          </a:prstGeom>
          <a:noFill/>
          <a:ln>
            <a:noFill/>
          </a:ln>
        </p:spPr>
        <p:txBody>
          <a:bodyPr spcFirstLastPara="1" wrap="square" lIns="137150" tIns="68575" rIns="137150" bIns="68575" anchor="t" anchorCtr="0">
            <a:noAutofit/>
          </a:bodyPr>
          <a:lstStyle/>
          <a:p>
            <a:pPr marL="0" marR="0" lvl="0" indent="0" algn="l" rtl="0">
              <a:lnSpc>
                <a:spcPct val="120000"/>
              </a:lnSpc>
              <a:spcBef>
                <a:spcPts val="0"/>
              </a:spcBef>
              <a:spcAft>
                <a:spcPts val="0"/>
              </a:spcAft>
              <a:buNone/>
            </a:pPr>
            <a:r>
              <a:rPr lang="en-US" sz="4800" b="0" i="0" u="none" strike="noStrike" cap="none" dirty="0">
                <a:solidFill>
                  <a:srgbClr val="000000"/>
                </a:solidFill>
                <a:latin typeface="NTR"/>
                <a:ea typeface="NTR"/>
                <a:cs typeface="NTR"/>
                <a:sym typeface="NTR"/>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sz="4800" b="0" i="0" u="none" strike="noStrike" cap="none" dirty="0">
              <a:solidFill>
                <a:srgbClr val="474747"/>
              </a:solidFill>
              <a:latin typeface="NTR"/>
              <a:ea typeface="NTR"/>
              <a:cs typeface="NTR"/>
              <a:sym typeface="NTR"/>
            </a:endParaRPr>
          </a:p>
        </p:txBody>
      </p:sp>
      <p:pic>
        <p:nvPicPr>
          <p:cNvPr id="97" name="Google Shape;97;p13"/>
          <p:cNvPicPr preferRelativeResize="0"/>
          <p:nvPr/>
        </p:nvPicPr>
        <p:blipFill rotWithShape="1">
          <a:blip r:embed="rId4">
            <a:alphaModFix/>
          </a:blip>
          <a:srcRect/>
          <a:stretch/>
        </p:blipFill>
        <p:spPr>
          <a:xfrm>
            <a:off x="16154574" y="17519900"/>
            <a:ext cx="5678025" cy="9322325"/>
          </a:xfrm>
          <a:prstGeom prst="rect">
            <a:avLst/>
          </a:prstGeom>
          <a:noFill/>
          <a:ln>
            <a:noFill/>
          </a:ln>
        </p:spPr>
      </p:pic>
      <p:pic>
        <p:nvPicPr>
          <p:cNvPr id="98" name="Google Shape;98;p13"/>
          <p:cNvPicPr preferRelativeResize="0"/>
          <p:nvPr/>
        </p:nvPicPr>
        <p:blipFill rotWithShape="1">
          <a:blip r:embed="rId5">
            <a:alphaModFix/>
          </a:blip>
          <a:srcRect/>
          <a:stretch/>
        </p:blipFill>
        <p:spPr>
          <a:xfrm>
            <a:off x="28294332" y="17413686"/>
            <a:ext cx="5678025" cy="9653219"/>
          </a:xfrm>
          <a:prstGeom prst="rect">
            <a:avLst/>
          </a:prstGeom>
          <a:noFill/>
          <a:ln>
            <a:noFill/>
          </a:ln>
        </p:spPr>
      </p:pic>
      <p:sp>
        <p:nvSpPr>
          <p:cNvPr id="99" name="Google Shape;99;p13"/>
          <p:cNvSpPr txBox="1"/>
          <p:nvPr/>
        </p:nvSpPr>
        <p:spPr>
          <a:xfrm>
            <a:off x="16884286" y="26438203"/>
            <a:ext cx="4218600" cy="2908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48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4800" b="0" i="0" u="none" strike="noStrike" cap="none" dirty="0">
                <a:solidFill>
                  <a:schemeClr val="dk1"/>
                </a:solidFill>
                <a:latin typeface="Calibri"/>
                <a:ea typeface="Calibri"/>
                <a:cs typeface="Calibri"/>
                <a:sym typeface="Calibri"/>
              </a:rPr>
              <a:t>Tuning Menu</a:t>
            </a:r>
            <a:endParaRPr sz="4800" dirty="0">
              <a:solidFill>
                <a:schemeClr val="dk1"/>
              </a:solidFill>
              <a:latin typeface="Calibri"/>
              <a:ea typeface="Calibri"/>
              <a:cs typeface="Calibri"/>
              <a:sym typeface="Calibri"/>
            </a:endParaRPr>
          </a:p>
        </p:txBody>
      </p:sp>
      <p:sp>
        <p:nvSpPr>
          <p:cNvPr id="100" name="Google Shape;100;p13"/>
          <p:cNvSpPr txBox="1"/>
          <p:nvPr/>
        </p:nvSpPr>
        <p:spPr>
          <a:xfrm>
            <a:off x="29582794" y="27246253"/>
            <a:ext cx="31011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dirty="0">
                <a:solidFill>
                  <a:schemeClr val="dk1"/>
                </a:solidFill>
                <a:latin typeface="Calibri"/>
                <a:ea typeface="Calibri"/>
                <a:cs typeface="Calibri"/>
                <a:sym typeface="Calibri"/>
              </a:rPr>
              <a:t>Scale Menu</a:t>
            </a:r>
            <a:endParaRPr sz="4800" dirty="0">
              <a:solidFill>
                <a:schemeClr val="dk1"/>
              </a:solidFill>
              <a:latin typeface="Calibri"/>
              <a:ea typeface="Calibri"/>
              <a:cs typeface="Calibri"/>
              <a:sym typeface="Calibri"/>
            </a:endParaRPr>
          </a:p>
        </p:txBody>
      </p:sp>
      <p:sp>
        <p:nvSpPr>
          <p:cNvPr id="101" name="Google Shape;101;p13"/>
          <p:cNvSpPr txBox="1"/>
          <p:nvPr/>
        </p:nvSpPr>
        <p:spPr>
          <a:xfrm>
            <a:off x="32757406" y="6585850"/>
            <a:ext cx="10109700" cy="8402044"/>
          </a:xfrm>
          <a:prstGeom prst="rect">
            <a:avLst/>
          </a:prstGeom>
          <a:noFill/>
          <a:ln>
            <a:noFill/>
          </a:ln>
        </p:spPr>
        <p:txBody>
          <a:bodyPr spcFirstLastPara="1" wrap="square" lIns="137150" tIns="68575" rIns="137150" bIns="68575" anchor="t" anchorCtr="0">
            <a:noAutofit/>
          </a:bodyPr>
          <a:lstStyle/>
          <a:p>
            <a:pPr marL="0" marR="0" lvl="0" indent="0" algn="l" rtl="0">
              <a:lnSpc>
                <a:spcPct val="120000"/>
              </a:lnSpc>
              <a:spcBef>
                <a:spcPts val="0"/>
              </a:spcBef>
              <a:spcAft>
                <a:spcPts val="0"/>
              </a:spcAft>
              <a:buNone/>
            </a:pPr>
            <a:r>
              <a:rPr lang="en-US" sz="4800" b="0" u="none" dirty="0">
                <a:solidFill>
                  <a:srgbClr val="474747"/>
                </a:solidFill>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sz="4800" b="0" u="none" dirty="0">
              <a:solidFill>
                <a:srgbClr val="474747"/>
              </a:solidFill>
              <a:latin typeface="NTR"/>
              <a:ea typeface="NTR"/>
              <a:cs typeface="NTR"/>
              <a:sym typeface="NTR"/>
            </a:endParaRPr>
          </a:p>
        </p:txBody>
      </p:sp>
      <p:pic>
        <p:nvPicPr>
          <p:cNvPr id="102" name="Google Shape;102;p13"/>
          <p:cNvPicPr preferRelativeResize="0"/>
          <p:nvPr/>
        </p:nvPicPr>
        <p:blipFill>
          <a:blip r:embed="rId6">
            <a:alphaModFix/>
          </a:blip>
          <a:stretch>
            <a:fillRect/>
          </a:stretch>
        </p:blipFill>
        <p:spPr>
          <a:xfrm>
            <a:off x="34598999" y="17435273"/>
            <a:ext cx="7692375" cy="3072100"/>
          </a:xfrm>
          <a:prstGeom prst="rect">
            <a:avLst/>
          </a:prstGeom>
          <a:noFill/>
          <a:ln>
            <a:noFill/>
          </a:ln>
        </p:spPr>
      </p:pic>
      <p:sp>
        <p:nvSpPr>
          <p:cNvPr id="103" name="Google Shape;103;p13"/>
          <p:cNvSpPr txBox="1"/>
          <p:nvPr/>
        </p:nvSpPr>
        <p:spPr>
          <a:xfrm>
            <a:off x="36178686" y="20578069"/>
            <a:ext cx="4533000" cy="78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latin typeface="Calibri"/>
                <a:ea typeface="Calibri"/>
                <a:cs typeface="Calibri"/>
                <a:sym typeface="Calibri"/>
              </a:rPr>
              <a:t>Metronome Window</a:t>
            </a:r>
            <a:endParaRPr sz="4800" dirty="0">
              <a:latin typeface="Calibri"/>
              <a:ea typeface="Calibri"/>
              <a:cs typeface="Calibri"/>
              <a:sym typeface="Calibri"/>
            </a:endParaRPr>
          </a:p>
          <a:p>
            <a:pPr marL="0" lvl="0" indent="0" algn="ctr" rtl="0">
              <a:spcBef>
                <a:spcPts val="0"/>
              </a:spcBef>
              <a:spcAft>
                <a:spcPts val="0"/>
              </a:spcAft>
              <a:buNone/>
            </a:pPr>
            <a:r>
              <a:rPr lang="en-US" sz="2400" dirty="0">
                <a:latin typeface="Calibri"/>
                <a:ea typeface="Calibri"/>
                <a:cs typeface="Calibri"/>
                <a:sym typeface="Calibri"/>
              </a:rPr>
              <a:t>(UI not finalized)</a:t>
            </a:r>
            <a:endParaRPr sz="2400" dirty="0">
              <a:latin typeface="Calibri"/>
              <a:ea typeface="Calibri"/>
              <a:cs typeface="Calibri"/>
              <a:sym typeface="Calibri"/>
            </a:endParaRPr>
          </a:p>
        </p:txBody>
      </p:sp>
      <p:pic>
        <p:nvPicPr>
          <p:cNvPr id="104" name="Google Shape;104;p13"/>
          <p:cNvPicPr preferRelativeResize="0"/>
          <p:nvPr/>
        </p:nvPicPr>
        <p:blipFill rotWithShape="1">
          <a:blip r:embed="rId7">
            <a:alphaModFix/>
          </a:blip>
          <a:srcRect b="1989"/>
          <a:stretch/>
        </p:blipFill>
        <p:spPr>
          <a:xfrm>
            <a:off x="22435675" y="17519900"/>
            <a:ext cx="5232015" cy="9322325"/>
          </a:xfrm>
          <a:prstGeom prst="rect">
            <a:avLst/>
          </a:prstGeom>
          <a:noFill/>
          <a:ln>
            <a:noFill/>
          </a:ln>
        </p:spPr>
      </p:pic>
      <p:sp>
        <p:nvSpPr>
          <p:cNvPr id="105" name="Google Shape;105;p13"/>
          <p:cNvSpPr txBox="1"/>
          <p:nvPr/>
        </p:nvSpPr>
        <p:spPr>
          <a:xfrm>
            <a:off x="23194013" y="27196125"/>
            <a:ext cx="3529200" cy="78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a:latin typeface="Calibri"/>
                <a:ea typeface="Calibri"/>
                <a:cs typeface="Calibri"/>
                <a:sym typeface="Calibri"/>
              </a:rPr>
              <a:t>Video Menu</a:t>
            </a:r>
            <a:endParaRPr sz="4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429</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NTR</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7</cp:revision>
  <dcterms:modified xsi:type="dcterms:W3CDTF">2019-03-29T18:32:36Z</dcterms:modified>
</cp:coreProperties>
</file>