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NTR"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42" y="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0" i="0" u="none" strike="noStrike" cap="none">
                <a:solidFill>
                  <a:srgbClr val="EDB21F"/>
                </a:solidFill>
                <a:latin typeface="Arial"/>
                <a:ea typeface="Arial"/>
                <a:cs typeface="Arial"/>
                <a:sym typeface="Arial"/>
              </a:rPr>
              <a:t>Fid’Lin</a:t>
            </a:r>
            <a:endParaRPr sz="8200" b="0" i="0" u="none" strike="noStrike" cap="none">
              <a:solidFill>
                <a:srgbClr val="EDB21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Jakob Beckleheimer, Dylan Brownell, Tanner Groll, Derek Pendleton, &amp; Phil Snider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Team 2</a:t>
            </a: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a:off x="578850" y="5146644"/>
            <a:ext cx="13330350" cy="10460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dirty="0">
                <a:solidFill>
                  <a:schemeClr val="lt1"/>
                </a:solidFill>
                <a:latin typeface="Arial"/>
                <a:ea typeface="Arial"/>
                <a:cs typeface="Arial"/>
                <a:sym typeface="Arial"/>
              </a:rPr>
              <a:t>Summary</a:t>
            </a:r>
            <a:endParaRPr sz="1400" b="0" i="0" u="none" strike="noStrike" cap="none" dirty="0">
              <a:solidFill>
                <a:srgbClr val="000000"/>
              </a:solidFill>
              <a:latin typeface="Arial"/>
              <a:ea typeface="Arial"/>
              <a:cs typeface="Arial"/>
              <a:sym typeface="Arial"/>
            </a:endParaRPr>
          </a:p>
        </p:txBody>
      </p:sp>
      <p:sp>
        <p:nvSpPr>
          <p:cNvPr id="87" name="Google Shape;87;p13"/>
          <p:cNvSpPr txBox="1"/>
          <p:nvPr/>
        </p:nvSpPr>
        <p:spPr>
          <a:xfrm>
            <a:off x="578850" y="6884331"/>
            <a:ext cx="13113088" cy="10814748"/>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err="1">
                <a:solidFill>
                  <a:srgbClr val="000000"/>
                </a:solidFill>
                <a:latin typeface="NTR"/>
                <a:ea typeface="NTR"/>
                <a:cs typeface="NTR"/>
                <a:sym typeface="NTR"/>
              </a:rPr>
              <a:t>Fid’Lin</a:t>
            </a:r>
            <a:r>
              <a:rPr lang="en-US" sz="5000" b="0" i="0" u="none" strike="noStrike" cap="none" dirty="0">
                <a:solidFill>
                  <a:srgbClr val="000000"/>
                </a:solidFill>
                <a:latin typeface="NTR"/>
                <a:ea typeface="NTR"/>
                <a:cs typeface="NTR"/>
                <a:sym typeface="NTR"/>
              </a:rPr>
              <a:t>, the fiddle / violin player practice app, is an application intended to aid fiddle or violin players in learning how to play and practice their instrument.</a:t>
            </a:r>
            <a:r>
              <a:rPr lang="en-US" sz="5000" dirty="0">
                <a:solidFill>
                  <a:schemeClr val="dk1"/>
                </a:solidFill>
                <a:latin typeface="NTR"/>
                <a:ea typeface="NTR"/>
                <a:cs typeface="NTR"/>
                <a:sym typeface="NTR"/>
              </a:rPr>
              <a:t> In order to aid musicians in both tuning their open strings and keeping specific tempos, our application provides tuning support as well as a metronome feature. Additionally, the app allows the user to play various scales to get a better idea of how their instrument should sound. The features within </a:t>
            </a:r>
            <a:r>
              <a:rPr lang="en-US" sz="5000" dirty="0" err="1">
                <a:solidFill>
                  <a:schemeClr val="dk1"/>
                </a:solidFill>
                <a:latin typeface="NTR"/>
                <a:ea typeface="NTR"/>
                <a:cs typeface="NTR"/>
                <a:sym typeface="NTR"/>
              </a:rPr>
              <a:t>Fid’Lin</a:t>
            </a:r>
            <a:r>
              <a:rPr lang="en-US" sz="5000" dirty="0">
                <a:solidFill>
                  <a:schemeClr val="dk1"/>
                </a:solidFill>
                <a:latin typeface="NTR"/>
                <a:ea typeface="NTR"/>
                <a:cs typeface="NTR"/>
                <a:sym typeface="NTR"/>
              </a:rPr>
              <a:t> are designed in a manner to aid the user in as many areas as possible while remaining compact and easy to navigate so that our users can utilize their practice time to the fullest. </a:t>
            </a:r>
            <a:endParaRPr sz="5000" dirty="0">
              <a:latin typeface="NTR"/>
              <a:ea typeface="NTR"/>
              <a:cs typeface="NTR"/>
              <a:sym typeface="NTR"/>
            </a:endParaRPr>
          </a:p>
        </p:txBody>
      </p:sp>
      <p:sp>
        <p:nvSpPr>
          <p:cNvPr id="88" name="Google Shape;88;p13"/>
          <p:cNvSpPr/>
          <p:nvPr/>
        </p:nvSpPr>
        <p:spPr>
          <a:xfrm>
            <a:off x="553325" y="17951350"/>
            <a:ext cx="143235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Motivation</a:t>
            </a:r>
            <a:endParaRPr sz="1400" b="0" i="0" u="none" strike="noStrike" cap="none">
              <a:solidFill>
                <a:srgbClr val="000000"/>
              </a:solidFill>
              <a:latin typeface="Arial"/>
              <a:ea typeface="Arial"/>
              <a:cs typeface="Arial"/>
              <a:sym typeface="Arial"/>
            </a:endParaRPr>
          </a:p>
        </p:txBody>
      </p:sp>
      <p:sp>
        <p:nvSpPr>
          <p:cNvPr id="89" name="Google Shape;89;p13"/>
          <p:cNvSpPr txBox="1"/>
          <p:nvPr/>
        </p:nvSpPr>
        <p:spPr>
          <a:xfrm>
            <a:off x="553326" y="19412568"/>
            <a:ext cx="14323500" cy="10774281"/>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5000" b="0" i="0" u="none" strike="noStrike" cap="none" dirty="0">
                <a:solidFill>
                  <a:schemeClr val="dk1"/>
                </a:solidFill>
                <a:latin typeface="NTR"/>
                <a:ea typeface="NTR"/>
                <a:cs typeface="NTR"/>
                <a:sym typeface="NTR"/>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a:t>
            </a:r>
            <a:r>
              <a:rPr lang="en-US" sz="5000" dirty="0">
                <a:solidFill>
                  <a:schemeClr val="dk1"/>
                </a:solidFill>
                <a:latin typeface="NTR"/>
                <a:ea typeface="NTR"/>
                <a:cs typeface="NTR"/>
                <a:sym typeface="NTR"/>
              </a:rPr>
              <a:t> The current market lacks an application that aids in all of these fields while also maintaining ease of use. We set out to create an all-inclusive fiddle / violin practice app that would remain simplistic in nature as to allow first time users to hop right into their practice without wasting time learning the intricacies that many modern application come with.</a:t>
            </a:r>
            <a:endParaRPr sz="5000" b="0" i="0" u="none" strike="noStrike" cap="none" dirty="0">
              <a:solidFill>
                <a:schemeClr val="dk1"/>
              </a:solidFill>
              <a:latin typeface="NTR"/>
              <a:ea typeface="NTR"/>
              <a:cs typeface="NTR"/>
              <a:sym typeface="NTR"/>
            </a:endParaRPr>
          </a:p>
        </p:txBody>
      </p:sp>
      <p:sp>
        <p:nvSpPr>
          <p:cNvPr id="90" name="Google Shape;90;p13"/>
          <p:cNvSpPr/>
          <p:nvPr/>
        </p:nvSpPr>
        <p:spPr>
          <a:xfrm>
            <a:off x="15204300" y="5660604"/>
            <a:ext cx="16253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Project Description</a:t>
            </a: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32753100" y="5648264"/>
            <a:ext cx="10109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Methods &amp; tools used</a:t>
            </a: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a:off x="15947551" y="15972999"/>
            <a:ext cx="26919625" cy="95095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dirty="0">
                <a:solidFill>
                  <a:schemeClr val="lt1"/>
                </a:solidFill>
                <a:latin typeface="Arial"/>
                <a:ea typeface="Arial"/>
                <a:cs typeface="Arial"/>
                <a:sym typeface="Arial"/>
              </a:rPr>
              <a:t>Results</a:t>
            </a:r>
            <a:endParaRPr sz="1400" b="0" i="0" u="none" strike="noStrike" cap="none" dirty="0">
              <a:solidFill>
                <a:srgbClr val="000000"/>
              </a:solidFill>
              <a:latin typeface="Arial"/>
              <a:ea typeface="Arial"/>
              <a:cs typeface="Arial"/>
              <a:sym typeface="Arial"/>
            </a:endParaRPr>
          </a:p>
        </p:txBody>
      </p:sp>
      <p:sp>
        <p:nvSpPr>
          <p:cNvPr id="93" name="Google Shape;93;p13"/>
          <p:cNvSpPr/>
          <p:nvPr/>
        </p:nvSpPr>
        <p:spPr>
          <a:xfrm>
            <a:off x="-48492" y="31447294"/>
            <a:ext cx="43939693" cy="14711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3"/>
          <p:cNvSpPr txBox="1"/>
          <p:nvPr/>
        </p:nvSpPr>
        <p:spPr>
          <a:xfrm>
            <a:off x="15265200" y="6901399"/>
            <a:ext cx="16131900" cy="7819473"/>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a:solidFill>
                  <a:srgbClr val="000000"/>
                </a:solidFill>
                <a:latin typeface="NTR"/>
                <a:ea typeface="NTR"/>
                <a:cs typeface="NTR"/>
                <a:sym typeface="NTR"/>
              </a:rPr>
              <a:t>A functioning mobile app in which its purpose is to assist the user in various ways for the fiddle or violin. It helps the player tune their instrument by playing back recordings of the instrument’s </a:t>
            </a:r>
            <a:r>
              <a:rPr lang="en-US" sz="5000" dirty="0">
                <a:latin typeface="NTR"/>
                <a:ea typeface="NTR"/>
                <a:cs typeface="NTR"/>
                <a:sym typeface="NTR"/>
              </a:rPr>
              <a:t>specified note.</a:t>
            </a:r>
            <a:r>
              <a:rPr lang="en-US" sz="5000" b="0" i="0" u="none" strike="noStrike" cap="none" dirty="0">
                <a:solidFill>
                  <a:srgbClr val="000000"/>
                </a:solidFill>
                <a:latin typeface="NTR"/>
                <a:ea typeface="NTR"/>
                <a:cs typeface="NTR"/>
                <a:sym typeface="NTR"/>
              </a:rPr>
              <a:t> This app also helps the user learn basic scales and keeps up with tempo using a metronome. The app has built in support for all major and minor scales, both major and minor, as well as chromatic scales in first position. It covers two octaves.</a:t>
            </a:r>
            <a:endParaRPr sz="5000" b="0" i="0" u="none" strike="noStrike" cap="none" dirty="0">
              <a:solidFill>
                <a:srgbClr val="474747"/>
              </a:solidFill>
              <a:latin typeface="NTR"/>
              <a:ea typeface="NTR"/>
              <a:cs typeface="NTR"/>
              <a:sym typeface="NTR"/>
            </a:endParaRPr>
          </a:p>
        </p:txBody>
      </p:sp>
      <p:pic>
        <p:nvPicPr>
          <p:cNvPr id="95" name="Google Shape;95;p13"/>
          <p:cNvPicPr preferRelativeResize="0"/>
          <p:nvPr/>
        </p:nvPicPr>
        <p:blipFill rotWithShape="1">
          <a:blip r:embed="rId4">
            <a:alphaModFix/>
          </a:blip>
          <a:srcRect/>
          <a:stretch/>
        </p:blipFill>
        <p:spPr>
          <a:xfrm>
            <a:off x="15947598" y="17318263"/>
            <a:ext cx="5678025" cy="9322325"/>
          </a:xfrm>
          <a:prstGeom prst="rect">
            <a:avLst/>
          </a:prstGeom>
          <a:noFill/>
          <a:ln>
            <a:noFill/>
          </a:ln>
        </p:spPr>
      </p:pic>
      <p:pic>
        <p:nvPicPr>
          <p:cNvPr id="96" name="Google Shape;96;p13"/>
          <p:cNvPicPr preferRelativeResize="0"/>
          <p:nvPr/>
        </p:nvPicPr>
        <p:blipFill rotWithShape="1">
          <a:blip r:embed="rId5">
            <a:alphaModFix/>
          </a:blip>
          <a:srcRect/>
          <a:stretch/>
        </p:blipFill>
        <p:spPr>
          <a:xfrm>
            <a:off x="28248481" y="17185661"/>
            <a:ext cx="5678025" cy="9653219"/>
          </a:xfrm>
          <a:prstGeom prst="rect">
            <a:avLst/>
          </a:prstGeom>
          <a:noFill/>
          <a:ln>
            <a:noFill/>
          </a:ln>
        </p:spPr>
      </p:pic>
      <p:sp>
        <p:nvSpPr>
          <p:cNvPr id="97" name="Google Shape;97;p13"/>
          <p:cNvSpPr txBox="1"/>
          <p:nvPr/>
        </p:nvSpPr>
        <p:spPr>
          <a:xfrm>
            <a:off x="15947551" y="26869436"/>
            <a:ext cx="5232000" cy="4379566"/>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chemeClr val="dk1"/>
                </a:solidFill>
                <a:latin typeface="NTR"/>
                <a:ea typeface="NTR"/>
                <a:cs typeface="NTR"/>
                <a:sym typeface="NTR"/>
              </a:rPr>
              <a:t>Tuning Menu</a:t>
            </a:r>
            <a:endParaRPr sz="5000" b="1" i="0" u="none" strike="noStrike" cap="none" dirty="0">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solidFill>
                  <a:schemeClr val="dk1"/>
                </a:solidFill>
                <a:latin typeface="NTR"/>
                <a:ea typeface="NTR"/>
                <a:cs typeface="NTR"/>
                <a:sym typeface="NTR"/>
              </a:rPr>
              <a:t>This feature allows users to tune their instrument which is the first step to practice.</a:t>
            </a:r>
            <a:endParaRPr sz="5000" dirty="0">
              <a:solidFill>
                <a:schemeClr val="dk1"/>
              </a:solidFill>
              <a:latin typeface="NTR"/>
              <a:ea typeface="NTR"/>
              <a:cs typeface="NTR"/>
              <a:sym typeface="NTR"/>
            </a:endParaRPr>
          </a:p>
        </p:txBody>
      </p:sp>
      <p:sp>
        <p:nvSpPr>
          <p:cNvPr id="98" name="Google Shape;98;p13"/>
          <p:cNvSpPr txBox="1"/>
          <p:nvPr/>
        </p:nvSpPr>
        <p:spPr>
          <a:xfrm>
            <a:off x="28248499" y="26869425"/>
            <a:ext cx="5678100" cy="3886200"/>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chemeClr val="dk1"/>
                </a:solidFill>
                <a:latin typeface="NTR"/>
                <a:ea typeface="NTR"/>
                <a:cs typeface="NTR"/>
                <a:sym typeface="NTR"/>
              </a:rPr>
              <a:t>Scale Menu</a:t>
            </a:r>
            <a:endParaRPr sz="5000" b="1" i="0" u="none" strike="noStrike" cap="none" dirty="0">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solidFill>
                  <a:schemeClr val="dk1"/>
                </a:solidFill>
                <a:latin typeface="NTR"/>
                <a:ea typeface="NTR"/>
                <a:cs typeface="NTR"/>
                <a:sym typeface="NTR"/>
              </a:rPr>
              <a:t>Key feature that provides users with feedback while they play various scales</a:t>
            </a:r>
            <a:endParaRPr sz="5000" dirty="0">
              <a:solidFill>
                <a:schemeClr val="dk1"/>
              </a:solidFill>
              <a:latin typeface="NTR"/>
              <a:ea typeface="NTR"/>
              <a:cs typeface="NTR"/>
              <a:sym typeface="NTR"/>
            </a:endParaRPr>
          </a:p>
        </p:txBody>
      </p:sp>
      <p:sp>
        <p:nvSpPr>
          <p:cNvPr id="99" name="Google Shape;99;p13"/>
          <p:cNvSpPr txBox="1"/>
          <p:nvPr/>
        </p:nvSpPr>
        <p:spPr>
          <a:xfrm>
            <a:off x="32753100" y="7015159"/>
            <a:ext cx="10109700" cy="7705713"/>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a:solidFill>
                  <a:srgbClr val="474747"/>
                </a:solidFill>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sz="5000" b="0" i="0" u="none" strike="noStrike" cap="none" dirty="0">
              <a:solidFill>
                <a:srgbClr val="474747"/>
              </a:solidFill>
              <a:latin typeface="NTR"/>
              <a:ea typeface="NTR"/>
              <a:cs typeface="NTR"/>
              <a:sym typeface="NTR"/>
            </a:endParaRPr>
          </a:p>
        </p:txBody>
      </p:sp>
      <p:pic>
        <p:nvPicPr>
          <p:cNvPr id="100" name="Google Shape;100;p13"/>
          <p:cNvPicPr preferRelativeResize="0"/>
          <p:nvPr/>
        </p:nvPicPr>
        <p:blipFill rotWithShape="1">
          <a:blip r:embed="rId6">
            <a:alphaModFix/>
          </a:blip>
          <a:srcRect/>
          <a:stretch/>
        </p:blipFill>
        <p:spPr>
          <a:xfrm>
            <a:off x="34044753" y="20148629"/>
            <a:ext cx="9732548" cy="5166179"/>
          </a:xfrm>
          <a:prstGeom prst="rect">
            <a:avLst/>
          </a:prstGeom>
          <a:noFill/>
          <a:ln>
            <a:noFill/>
          </a:ln>
        </p:spPr>
      </p:pic>
      <p:sp>
        <p:nvSpPr>
          <p:cNvPr id="101" name="Google Shape;101;p13"/>
          <p:cNvSpPr txBox="1"/>
          <p:nvPr/>
        </p:nvSpPr>
        <p:spPr>
          <a:xfrm>
            <a:off x="34988455" y="25693487"/>
            <a:ext cx="7692375" cy="5062138"/>
          </a:xfrm>
          <a:prstGeom prst="rect">
            <a:avLst/>
          </a:prstGeom>
          <a:noFill/>
          <a:ln>
            <a:solidFill>
              <a:schemeClr val="tx1"/>
            </a:solid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rgbClr val="000000"/>
                </a:solidFill>
                <a:latin typeface="NTR"/>
                <a:ea typeface="NTR"/>
                <a:cs typeface="NTR"/>
                <a:sym typeface="NTR"/>
              </a:rPr>
              <a:t>Metronome Window</a:t>
            </a:r>
            <a:endParaRPr sz="5000" dirty="0">
              <a:latin typeface="NTR"/>
              <a:ea typeface="NTR"/>
              <a:cs typeface="NTR"/>
              <a:sym typeface="NTR"/>
            </a:endParaRPr>
          </a:p>
          <a:p>
            <a:pPr marL="0" marR="0" lvl="0" indent="0" algn="ctr" rtl="0">
              <a:lnSpc>
                <a:spcPct val="100000"/>
              </a:lnSpc>
              <a:spcBef>
                <a:spcPts val="0"/>
              </a:spcBef>
              <a:spcAft>
                <a:spcPts val="0"/>
              </a:spcAft>
              <a:buClr>
                <a:srgbClr val="000000"/>
              </a:buClr>
              <a:buSzPts val="2400"/>
              <a:buFont typeface="Arial"/>
              <a:buNone/>
            </a:pPr>
            <a:r>
              <a:rPr lang="en-US" sz="5000" dirty="0">
                <a:latin typeface="NTR"/>
                <a:ea typeface="NTR"/>
                <a:cs typeface="NTR"/>
                <a:sym typeface="NTR"/>
              </a:rPr>
              <a:t>Application being all-inclusive means that we also provide our users with a metronome feature to keep a desired tempo while they practice</a:t>
            </a:r>
            <a:endParaRPr sz="5000" dirty="0">
              <a:latin typeface="NTR"/>
              <a:ea typeface="NTR"/>
              <a:cs typeface="NTR"/>
              <a:sym typeface="NTR"/>
            </a:endParaRPr>
          </a:p>
        </p:txBody>
      </p:sp>
      <p:pic>
        <p:nvPicPr>
          <p:cNvPr id="102" name="Google Shape;102;p13"/>
          <p:cNvPicPr preferRelativeResize="0"/>
          <p:nvPr/>
        </p:nvPicPr>
        <p:blipFill rotWithShape="1">
          <a:blip r:embed="rId7">
            <a:alphaModFix/>
          </a:blip>
          <a:srcRect b="1988"/>
          <a:stretch/>
        </p:blipFill>
        <p:spPr>
          <a:xfrm>
            <a:off x="22343963" y="17351100"/>
            <a:ext cx="5232015" cy="9322326"/>
          </a:xfrm>
          <a:prstGeom prst="rect">
            <a:avLst/>
          </a:prstGeom>
          <a:noFill/>
          <a:ln>
            <a:noFill/>
          </a:ln>
        </p:spPr>
      </p:pic>
      <p:sp>
        <p:nvSpPr>
          <p:cNvPr id="103" name="Google Shape;103;p13"/>
          <p:cNvSpPr txBox="1"/>
          <p:nvPr/>
        </p:nvSpPr>
        <p:spPr>
          <a:xfrm>
            <a:off x="22321073" y="26935136"/>
            <a:ext cx="5232000" cy="3754800"/>
          </a:xfrm>
          <a:prstGeom prst="rect">
            <a:avLst/>
          </a:prstGeom>
          <a:noFill/>
          <a:ln>
            <a:solidFill>
              <a:schemeClr val="tx1"/>
            </a:solid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rgbClr val="000000"/>
                </a:solidFill>
                <a:latin typeface="NTR"/>
                <a:ea typeface="NTR"/>
                <a:cs typeface="NTR"/>
                <a:sym typeface="NTR"/>
              </a:rPr>
              <a:t>Video Menu</a:t>
            </a:r>
            <a:endParaRPr sz="5000" b="1" i="0" u="none" strike="noStrike" cap="none" dirty="0">
              <a:solidFill>
                <a:srgbClr val="000000"/>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latin typeface="NTR"/>
                <a:ea typeface="NTR"/>
                <a:cs typeface="NTR"/>
                <a:sym typeface="NTR"/>
              </a:rPr>
              <a:t>Menu that hosts practice videos for the user to follow.</a:t>
            </a:r>
            <a:endParaRPr sz="5000" dirty="0">
              <a:latin typeface="NTR"/>
              <a:ea typeface="NTR"/>
              <a:cs typeface="NTR"/>
              <a:sym typeface="NT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504</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NTR</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blubberchub97@hotmail.com</cp:lastModifiedBy>
  <cp:revision>3</cp:revision>
  <dcterms:modified xsi:type="dcterms:W3CDTF">2019-04-01T20:08:18Z</dcterms:modified>
</cp:coreProperties>
</file>