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B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7" d="100"/>
          <a:sy n="17" d="100"/>
        </p:scale>
        <p:origin x="1327" y="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775B-9DE4-47E5-9C15-3E8B7D83FB98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9F3C-80C3-4CB8-B357-C1D512DF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0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775B-9DE4-47E5-9C15-3E8B7D83FB98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9F3C-80C3-4CB8-B357-C1D512DF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6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775B-9DE4-47E5-9C15-3E8B7D83FB98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9F3C-80C3-4CB8-B357-C1D512DF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3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775B-9DE4-47E5-9C15-3E8B7D83FB98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9F3C-80C3-4CB8-B357-C1D512DF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775B-9DE4-47E5-9C15-3E8B7D83FB98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9F3C-80C3-4CB8-B357-C1D512DF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8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775B-9DE4-47E5-9C15-3E8B7D83FB98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9F3C-80C3-4CB8-B357-C1D512DF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775B-9DE4-47E5-9C15-3E8B7D83FB98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9F3C-80C3-4CB8-B357-C1D512DF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775B-9DE4-47E5-9C15-3E8B7D83FB98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9F3C-80C3-4CB8-B357-C1D512DF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775B-9DE4-47E5-9C15-3E8B7D83FB98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9F3C-80C3-4CB8-B357-C1D512DF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1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775B-9DE4-47E5-9C15-3E8B7D83FB98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9F3C-80C3-4CB8-B357-C1D512DF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2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775B-9DE4-47E5-9C15-3E8B7D83FB98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9F3C-80C3-4CB8-B357-C1D512DF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9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0775B-9DE4-47E5-9C15-3E8B7D83FB98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99F3C-80C3-4CB8-B357-C1D512DF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6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491" y="19125"/>
            <a:ext cx="43939692" cy="4119346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923588" y="0"/>
            <a:ext cx="32967612" cy="3886200"/>
          </a:xfrm>
          <a:prstGeom prst="rect">
            <a:avLst/>
          </a:prstGeom>
          <a:noFill/>
          <a:ln>
            <a:noFill/>
          </a:ln>
          <a:extLst/>
        </p:spPr>
        <p:txBody>
          <a:bodyPr lIns="137160" tIns="68580" rIns="137160" bIns="68580" anchor="ctr"/>
          <a:lstStyle>
            <a:defPPr>
              <a:defRPr kern="1200" smtId="4294967295"/>
            </a:defPPr>
          </a:lstStyle>
          <a:p>
            <a:pPr defTabSz="4703763" eaLnBrk="0" hangingPunct="0">
              <a:defRPr/>
            </a:pPr>
            <a:r>
              <a:rPr lang="en-US" sz="9800" dirty="0" err="1">
                <a:solidFill>
                  <a:srgbClr val="EDB21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Fid’Lin</a:t>
            </a:r>
            <a:endParaRPr lang="en-US" sz="8200" dirty="0">
              <a:solidFill>
                <a:srgbClr val="EDB2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703763">
              <a:defRPr/>
            </a:pPr>
            <a:r>
              <a:rPr lang="en-US" sz="4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Jakob </a:t>
            </a:r>
            <a:r>
              <a:rPr lang="en-US" sz="42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Beckleheimer</a:t>
            </a:r>
            <a:r>
              <a:rPr lang="en-US" sz="4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Dylan Brownell, Tanner </a:t>
            </a:r>
            <a:r>
              <a:rPr lang="en-US" sz="42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Groll</a:t>
            </a:r>
            <a:r>
              <a:rPr lang="en-US" sz="4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Derek Pendleton, &amp; Phil Snider</a:t>
            </a:r>
          </a:p>
          <a:p>
            <a:pPr defTabSz="4703763">
              <a:defRPr/>
            </a:pPr>
            <a:r>
              <a:rPr lang="en-US" sz="4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2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07820" y="4310063"/>
            <a:ext cx="10358438" cy="784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defTabSz="4703763"/>
            <a:r>
              <a:rPr lang="en-US" sz="5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93620" y="5291138"/>
            <a:ext cx="9448800" cy="484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68580" rIns="137160" bIns="6858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endParaRPr lang="en-US" sz="3400" dirty="0"/>
          </a:p>
          <a:p>
            <a:pPr eaLnBrk="1" hangingPunct="1"/>
            <a:endParaRPr lang="en-US" sz="3400" dirty="0"/>
          </a:p>
          <a:p>
            <a:pPr eaLnBrk="1" hangingPunct="1"/>
            <a:endParaRPr lang="en-US" sz="3400" dirty="0"/>
          </a:p>
          <a:p>
            <a:pPr eaLnBrk="1" hangingPunct="1"/>
            <a:endParaRPr lang="en-US" sz="3400" dirty="0"/>
          </a:p>
          <a:p>
            <a:pPr eaLnBrk="1" hangingPunct="1"/>
            <a:endParaRPr lang="en-US" sz="3400" dirty="0"/>
          </a:p>
          <a:p>
            <a:pPr eaLnBrk="1" hangingPunct="1"/>
            <a:endParaRPr lang="en-US" sz="3400" dirty="0"/>
          </a:p>
          <a:p>
            <a:pPr eaLnBrk="1" hangingPunct="1"/>
            <a:endParaRPr lang="en-US" sz="3400" dirty="0"/>
          </a:p>
          <a:p>
            <a:pPr eaLnBrk="1" hangingPunct="1"/>
            <a:endParaRPr lang="en-US" sz="3400" dirty="0"/>
          </a:p>
          <a:p>
            <a:pPr eaLnBrk="1" hangingPunct="1"/>
            <a:endParaRPr lang="en-US" sz="3400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07820" y="11757025"/>
            <a:ext cx="10358438" cy="7826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defTabSz="4703763"/>
            <a:r>
              <a:rPr lang="en-US" sz="5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3283379" y="16197262"/>
            <a:ext cx="10358437" cy="784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defTabSz="4703763"/>
            <a:r>
              <a:rPr lang="en-US" sz="5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41220" y="12801600"/>
            <a:ext cx="9753600" cy="996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68580" rIns="137160" bIns="6858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r>
              <a:rPr lang="en-US" sz="3400" dirty="0"/>
              <a:t>Insert your text here. Remember, you can change your font size to fit your data. In general, the larger your font, the easier it is for others to read.</a:t>
            </a:r>
          </a:p>
          <a:p>
            <a:pPr eaLnBrk="1" hangingPunct="1"/>
            <a:endParaRPr lang="en-US" sz="3400" dirty="0"/>
          </a:p>
          <a:p>
            <a:pPr eaLnBrk="1" hangingPunct="1"/>
            <a:endParaRPr lang="en-US" sz="3400" dirty="0"/>
          </a:p>
          <a:p>
            <a:pPr eaLnBrk="1" hangingPunct="1"/>
            <a:endParaRPr lang="en-US" sz="3400" dirty="0"/>
          </a:p>
          <a:p>
            <a:pPr eaLnBrk="1" hangingPunct="1"/>
            <a:endParaRPr lang="en-US" sz="3400" dirty="0"/>
          </a:p>
          <a:p>
            <a:pPr eaLnBrk="1" hangingPunct="1"/>
            <a:endParaRPr lang="en-US" sz="3400" dirty="0"/>
          </a:p>
          <a:p>
            <a:pPr eaLnBrk="1" hangingPunct="1"/>
            <a:endParaRPr lang="en-US" sz="3400" dirty="0"/>
          </a:p>
          <a:p>
            <a:pPr eaLnBrk="1" hangingPunct="1"/>
            <a:endParaRPr lang="en-US" sz="3400" dirty="0"/>
          </a:p>
          <a:p>
            <a:pPr eaLnBrk="1" hangingPunct="1"/>
            <a:endParaRPr lang="en-US" sz="3400" dirty="0"/>
          </a:p>
          <a:p>
            <a:pPr eaLnBrk="1" hangingPunct="1"/>
            <a:endParaRPr lang="en-US" sz="3400" dirty="0"/>
          </a:p>
          <a:p>
            <a:pPr eaLnBrk="1" hangingPunct="1"/>
            <a:endParaRPr lang="en-US" sz="3400" dirty="0"/>
          </a:p>
          <a:p>
            <a:pPr eaLnBrk="1" hangingPunct="1"/>
            <a:endParaRPr lang="en-US" sz="3400" dirty="0"/>
          </a:p>
          <a:p>
            <a:pPr eaLnBrk="1" hangingPunct="1"/>
            <a:endParaRPr lang="en-US" sz="3400" dirty="0"/>
          </a:p>
          <a:p>
            <a:pPr eaLnBrk="1" hangingPunct="1"/>
            <a:endParaRPr lang="en-US" sz="3400" dirty="0"/>
          </a:p>
          <a:p>
            <a:pPr eaLnBrk="1" hangingPunct="1"/>
            <a:endParaRPr lang="en-US" sz="3400" dirty="0"/>
          </a:p>
          <a:p>
            <a:pPr eaLnBrk="1" hangingPunct="1"/>
            <a:endParaRPr lang="en-US" sz="3400" dirty="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3202417" y="17392650"/>
            <a:ext cx="104394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68580" rIns="137160" bIns="6858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r>
              <a:rPr lang="en-US" sz="3400"/>
              <a:t>Insert your own information here. Remember, you can change the template colors to suit your own taste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1256963" y="4310063"/>
            <a:ext cx="10358437" cy="784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defTabSz="4703763"/>
            <a:r>
              <a:rPr lang="en-US" sz="5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Description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2098000" y="4310063"/>
            <a:ext cx="10358438" cy="784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defTabSz="4703763"/>
            <a:r>
              <a:rPr lang="en-US" sz="5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1201400" y="13585825"/>
            <a:ext cx="10358438" cy="7826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defTabSz="4703763"/>
            <a:r>
              <a:rPr lang="en-US" sz="5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&amp; Materials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1277600" y="14859000"/>
            <a:ext cx="1021080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kern="1200" smtId="4294967295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r>
              <a:rPr lang="en-US" sz="3400"/>
              <a:t>Insert your text here. Remember, you can change your font size to fit your data. In general, the larger your font, the easier it is for others to read.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07820" y="26255662"/>
            <a:ext cx="10358438" cy="784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defTabSz="4703763"/>
            <a:r>
              <a:rPr lang="en-US" sz="5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41220" y="27432000"/>
            <a:ext cx="9448800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kern="1200" smtId="4294967295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r>
              <a:rPr lang="en-US" sz="3400"/>
              <a:t>Insert your text here. Remember, you can change your font size to fit your data. In general, the larger your font, the easier it is for others to read.</a:t>
            </a:r>
          </a:p>
          <a:p>
            <a:pPr eaLnBrk="1" hangingPunct="1"/>
            <a:endParaRPr lang="en-US" sz="3400"/>
          </a:p>
          <a:p>
            <a:pPr eaLnBrk="1" hangingPunct="1"/>
            <a:endParaRPr lang="en-US" sz="3400"/>
          </a:p>
          <a:p>
            <a:pPr eaLnBrk="1" hangingPunct="1"/>
            <a:endParaRPr lang="en-US" sz="3400"/>
          </a:p>
          <a:p>
            <a:pPr eaLnBrk="1" hangingPunct="1"/>
            <a:endParaRPr lang="en-US" sz="3400"/>
          </a:p>
          <a:p>
            <a:pPr eaLnBrk="1" hangingPunct="1"/>
            <a:endParaRPr lang="en-US" sz="3400"/>
          </a:p>
          <a:p>
            <a:pPr eaLnBrk="1" hangingPunct="1"/>
            <a:endParaRPr lang="en-US" sz="3400"/>
          </a:p>
          <a:p>
            <a:pPr eaLnBrk="1" hangingPunct="1"/>
            <a:endParaRPr lang="en-US" sz="3400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207820" y="21750338"/>
            <a:ext cx="10358438" cy="7826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defTabSz="4703763"/>
            <a:r>
              <a:rPr lang="en-US" sz="5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665020" y="22794912"/>
            <a:ext cx="97536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kern="1200" smtId="4294967295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r>
              <a:rPr lang="en-US" sz="3400" dirty="0"/>
              <a:t>Insert your text here. Remember, you can change your font size to fit your data. In general, the larger your font, the easier it is for others to read</a:t>
            </a:r>
          </a:p>
          <a:p>
            <a:pPr eaLnBrk="1" hangingPunct="1"/>
            <a:endParaRPr lang="en-US" sz="3400" dirty="0"/>
          </a:p>
          <a:p>
            <a:pPr eaLnBrk="1" hangingPunct="1"/>
            <a:endParaRPr lang="en-US" sz="3400" dirty="0"/>
          </a:p>
          <a:p>
            <a:pPr eaLnBrk="1" hangingPunct="1"/>
            <a:endParaRPr lang="en-US" sz="3400" dirty="0"/>
          </a:p>
          <a:p>
            <a:pPr eaLnBrk="1" hangingPunct="1"/>
            <a:r>
              <a:rPr lang="en-US" sz="3400" dirty="0"/>
              <a:t>.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33283379" y="4310063"/>
            <a:ext cx="10358437" cy="784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defTabSz="4703763"/>
            <a:r>
              <a:rPr lang="en-US" sz="5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33278617" y="5356225"/>
            <a:ext cx="998220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kern="1200" smtId="4294967295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r>
              <a:rPr lang="en-US" sz="3400"/>
              <a:t>Insert your text here. Remember, the template is only to get you started, and can be changed to suit your unique needs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33283379" y="12017375"/>
            <a:ext cx="10358437" cy="784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defTabSz="4703763"/>
            <a:r>
              <a:rPr lang="en-US" sz="5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33278617" y="13039725"/>
            <a:ext cx="998220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kern="1200" smtId="4294967295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r>
              <a:rPr lang="en-US" sz="3400" dirty="0"/>
              <a:t>Insert your text here. Remember, the template is only to get you started, and can be changed to suit your unique needs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33283379" y="28541662"/>
            <a:ext cx="10358437" cy="784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defTabSz="4703763"/>
            <a:r>
              <a:rPr lang="en-US" sz="5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33278617" y="29675138"/>
            <a:ext cx="998220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kern="1200" smtId="4294967295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r>
              <a:rPr lang="en-US" sz="3400"/>
              <a:t>Insert your own information here. Remember, you can change the template colors to suit your own taste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22098000" y="13585825"/>
            <a:ext cx="10358438" cy="7826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defTabSz="4703763"/>
            <a:r>
              <a:rPr lang="en-US" sz="5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&amp; Materials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2098000" y="14760575"/>
            <a:ext cx="1036320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kern="1200" smtId="4294967295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r>
              <a:rPr lang="en-US" sz="3400"/>
              <a:t>Insert your text here. Remember, you can change your font size to fit your data. In general, the larger your font, the easier it is for others to read.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-48492" y="31447294"/>
            <a:ext cx="43939693" cy="14711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137160" tIns="68580" rIns="137160" bIns="68580" anchor="ctr"/>
          <a:lstStyle>
            <a:defPPr>
              <a:defRPr kern="1200" smtId="4294967295"/>
            </a:defPPr>
          </a:lstStyle>
          <a:p>
            <a:pPr defTabSz="4703763"/>
            <a:endParaRPr lang="en-US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01400" y="16831662"/>
            <a:ext cx="21255038" cy="145014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91440" rtlCol="0" anchor="ctr" anchorCtr="0">
            <a:spAutoFit/>
          </a:bodyPr>
          <a:lstStyle/>
          <a:p>
            <a:pPr marL="1436688" indent="-587375">
              <a:lnSpc>
                <a:spcPts val="8000"/>
              </a:lnSpc>
              <a:tabLst>
                <a:tab pos="1044575" algn="l"/>
              </a:tabLst>
            </a:pPr>
            <a:r>
              <a:rPr lang="en-US" sz="7200" b="1" dirty="0"/>
              <a:t>Required Sections </a:t>
            </a:r>
            <a:r>
              <a:rPr lang="en-US" sz="7200" dirty="0"/>
              <a:t>for the Technology Symposium:</a:t>
            </a:r>
          </a:p>
          <a:p>
            <a:pPr marL="1436688" indent="-587375">
              <a:lnSpc>
                <a:spcPts val="8000"/>
              </a:lnSpc>
              <a:buFont typeface="Arial" panose="020B0604020202020204" pitchFamily="34" charset="0"/>
              <a:buChar char="•"/>
              <a:tabLst>
                <a:tab pos="1044575" algn="l"/>
              </a:tabLst>
            </a:pPr>
            <a:r>
              <a:rPr lang="en-US" sz="7200" dirty="0"/>
              <a:t>Summary</a:t>
            </a:r>
          </a:p>
          <a:p>
            <a:pPr marL="1436688" indent="-587375">
              <a:lnSpc>
                <a:spcPts val="8000"/>
              </a:lnSpc>
              <a:buFont typeface="Arial" panose="020B0604020202020204" pitchFamily="34" charset="0"/>
              <a:buChar char="•"/>
              <a:tabLst>
                <a:tab pos="1044575" algn="l"/>
              </a:tabLst>
            </a:pPr>
            <a:r>
              <a:rPr lang="en-US" sz="7200" dirty="0"/>
              <a:t>Motivation</a:t>
            </a:r>
          </a:p>
          <a:p>
            <a:pPr marL="1436688" indent="-587375">
              <a:lnSpc>
                <a:spcPts val="8000"/>
              </a:lnSpc>
              <a:buFont typeface="Arial" panose="020B0604020202020204" pitchFamily="34" charset="0"/>
              <a:buChar char="•"/>
              <a:tabLst>
                <a:tab pos="1044575" algn="l"/>
              </a:tabLst>
            </a:pPr>
            <a:r>
              <a:rPr lang="en-US" sz="7200" dirty="0"/>
              <a:t>Project Description</a:t>
            </a:r>
          </a:p>
          <a:p>
            <a:pPr marL="1436688" indent="-587375">
              <a:lnSpc>
                <a:spcPts val="8000"/>
              </a:lnSpc>
              <a:buFont typeface="Arial" panose="020B0604020202020204" pitchFamily="34" charset="0"/>
              <a:buChar char="•"/>
              <a:tabLst>
                <a:tab pos="1044575" algn="l"/>
              </a:tabLst>
            </a:pPr>
            <a:r>
              <a:rPr lang="en-US" sz="7200" dirty="0"/>
              <a:t>Results</a:t>
            </a:r>
          </a:p>
          <a:p>
            <a:pPr marL="1436688" indent="-587375">
              <a:lnSpc>
                <a:spcPts val="8000"/>
              </a:lnSpc>
              <a:tabLst>
                <a:tab pos="1044575" algn="l"/>
              </a:tabLst>
            </a:pPr>
            <a:endParaRPr lang="en-US" sz="7200" dirty="0"/>
          </a:p>
          <a:p>
            <a:pPr marL="1436688" indent="-587375">
              <a:lnSpc>
                <a:spcPts val="8000"/>
              </a:lnSpc>
              <a:tabLst>
                <a:tab pos="1044575" algn="l"/>
              </a:tabLst>
            </a:pPr>
            <a:r>
              <a:rPr lang="en-US" sz="7200" dirty="0"/>
              <a:t>Optional Sections:</a:t>
            </a:r>
          </a:p>
          <a:p>
            <a:pPr marL="1436688" indent="-587375">
              <a:lnSpc>
                <a:spcPts val="8000"/>
              </a:lnSpc>
              <a:buFont typeface="Arial" panose="020B0604020202020204" pitchFamily="34" charset="0"/>
              <a:buChar char="•"/>
              <a:tabLst>
                <a:tab pos="1044575" algn="l"/>
              </a:tabLst>
            </a:pPr>
            <a:r>
              <a:rPr lang="en-US" sz="7200" dirty="0"/>
              <a:t>Acknowledgements</a:t>
            </a:r>
          </a:p>
          <a:p>
            <a:pPr marL="1436688" indent="-587375">
              <a:lnSpc>
                <a:spcPts val="8000"/>
              </a:lnSpc>
              <a:buFont typeface="Arial" panose="020B0604020202020204" pitchFamily="34" charset="0"/>
              <a:buChar char="•"/>
              <a:tabLst>
                <a:tab pos="1044575" algn="l"/>
              </a:tabLst>
            </a:pPr>
            <a:r>
              <a:rPr lang="en-US" sz="7200" dirty="0"/>
              <a:t>References</a:t>
            </a:r>
          </a:p>
          <a:p>
            <a:pPr marL="841375" indent="7938">
              <a:lnSpc>
                <a:spcPts val="8000"/>
              </a:lnSpc>
              <a:tabLst>
                <a:tab pos="1044575" algn="l"/>
              </a:tabLst>
            </a:pPr>
            <a:endParaRPr lang="en-US" sz="7200" dirty="0"/>
          </a:p>
          <a:p>
            <a:pPr marL="841375" indent="7938">
              <a:lnSpc>
                <a:spcPts val="8000"/>
              </a:lnSpc>
              <a:tabLst>
                <a:tab pos="1044575" algn="l"/>
              </a:tabLst>
            </a:pPr>
            <a:r>
              <a:rPr lang="en-US" sz="7200" dirty="0"/>
              <a:t>The other categories above are just a guide for your use.  You may combine columns to make pictures larger. (Please delete this box before printing your Poster)</a:t>
            </a:r>
          </a:p>
        </p:txBody>
      </p:sp>
    </p:spTree>
    <p:extLst>
      <p:ext uri="{BB962C8B-B14F-4D97-AF65-F5344CB8AC3E}">
        <p14:creationId xmlns:p14="http://schemas.microsoft.com/office/powerpoint/2010/main" val="55877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5506</TotalTime>
  <Words>346</Words>
  <Application>Microsoft Office PowerPoint</Application>
  <PresentationFormat>Custom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beeland</dc:creator>
  <cp:lastModifiedBy>blubberchub97@hotmail.com</cp:lastModifiedBy>
  <cp:revision>11</cp:revision>
  <cp:lastPrinted>2018-03-05T14:50:03Z</cp:lastPrinted>
  <dcterms:created xsi:type="dcterms:W3CDTF">2018-03-01T20:55:05Z</dcterms:created>
  <dcterms:modified xsi:type="dcterms:W3CDTF">2019-03-24T22:11:07Z</dcterms:modified>
</cp:coreProperties>
</file>