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 b="def" i="def"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 b="def" i="def"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team 2, our project is the app that assists a player who wishes to play the fiddle or violin.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00200" y="2386011"/>
            <a:ext cx="8991600" cy="1646238"/>
          </a:xfrm>
          <a:prstGeom prst="rect">
            <a:avLst/>
          </a:prstGeom>
          <a:solidFill>
            <a:schemeClr val="accent1">
              <a:lumOff val="44000"/>
            </a:schemeClr>
          </a:solidFill>
          <a:ln w="38100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7800" tIns="177800" rIns="177800" bIns="177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693986" y="4351337"/>
            <a:ext cx="6802438" cy="25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845800" y="6277312"/>
            <a:ext cx="190500" cy="421601"/>
          </a:xfrm>
          <a:prstGeom prst="rect">
            <a:avLst/>
          </a:prstGeom>
          <a:solidFill>
            <a:srgbClr val="1D1D1D">
              <a:alpha val="68627"/>
            </a:srgbClr>
          </a:solidFill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ctr">
              <a:defRPr sz="1100">
                <a:solidFill>
                  <a:schemeClr val="accent1">
                    <a:lumOff val="44000"/>
                  </a:schemeClr>
                </a:solidFill>
                <a:latin typeface="NTR"/>
                <a:ea typeface="NTR"/>
                <a:cs typeface="NTR"/>
                <a:sym typeface="NT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5pPr>
      <a:lvl6pPr marL="228600" marR="0" indent="22860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6pPr>
      <a:lvl7pPr marL="228600" marR="0" indent="2743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7pPr>
      <a:lvl8pPr marL="228600" marR="0" indent="3200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8pPr>
      <a:lvl9pPr marL="228600" marR="0" indent="3657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;p3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3400"/>
            </a:lvl1pPr>
          </a:lstStyle>
          <a:p>
            <a:pPr/>
            <a:r>
              <a:t>Fid’Lin to Sprint 2</a:t>
            </a:r>
          </a:p>
        </p:txBody>
      </p:sp>
      <p:sp>
        <p:nvSpPr>
          <p:cNvPr id="23" name="Google Shape;20;p3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Team 2</a:t>
            </a:r>
          </a:p>
          <a:p>
            <a:pPr marL="0"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Jakob Beckleheimer, Dylan Brownell,             Tanner Groll, Derek Pendleton, &amp; Phil Snider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76;p12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If things go right..</a:t>
            </a:r>
          </a:p>
        </p:txBody>
      </p:sp>
      <p:sp>
        <p:nvSpPr>
          <p:cNvPr id="55" name="Google Shape;77;p12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2;p13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Plan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7;p14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Scaling</a:t>
            </a:r>
          </a:p>
        </p:txBody>
      </p:sp>
      <p:sp>
        <p:nvSpPr>
          <p:cNvPr id="60" name="Google Shape;88;p14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93;p15"/>
          <p:cNvSpPr txBox="1"/>
          <p:nvPr>
            <p:ph type="sldNum" sz="quarter" idx="4294967295"/>
          </p:nvPr>
        </p:nvSpPr>
        <p:spPr>
          <a:xfrm>
            <a:off x="10845800" y="6353512"/>
            <a:ext cx="190500" cy="269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3" name="Google Shape;94;p15" descr="Google Shape;94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482600"/>
            <a:ext cx="3759200" cy="589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9;p16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Metronome</a:t>
            </a:r>
          </a:p>
        </p:txBody>
      </p:sp>
      <p:sp>
        <p:nvSpPr>
          <p:cNvPr id="66" name="Google Shape;100;p16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05;p17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Tuning (the beast)</a:t>
            </a:r>
          </a:p>
        </p:txBody>
      </p:sp>
      <p:sp>
        <p:nvSpPr>
          <p:cNvPr id="69" name="Google Shape;106;p17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Vocal Processor Demonstration</a:t>
            </a:r>
          </a:p>
          <a:p>
            <a:pPr marL="0"/>
            <a:r>
              <a:t>The Challenge of Adding it to the 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11;p18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Plan B</a:t>
            </a:r>
          </a:p>
        </p:txBody>
      </p:sp>
      <p:sp>
        <p:nvSpPr>
          <p:cNvPr id="72" name="Google Shape;112;p18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“Brain Tuning” – Essentially playing the sound as it should be and expecting the user to match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17;p19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Updated Plan For Sprint 3</a:t>
            </a:r>
          </a:p>
        </p:txBody>
      </p:sp>
      <p:sp>
        <p:nvSpPr>
          <p:cNvPr id="75" name="Google Shape;118;p19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Functioning build of all features connected to the user interface.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5;p4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UML Diagrams and Updated Documents</a:t>
            </a:r>
          </a:p>
        </p:txBody>
      </p:sp>
      <p:sp>
        <p:nvSpPr>
          <p:cNvPr id="28" name="Google Shape;26;p4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New Gantt Chart (bye excel)</a:t>
            </a:r>
          </a:p>
          <a:p>
            <a:pPr marL="0"/>
            <a:r>
              <a:t>Updated Project Plan</a:t>
            </a:r>
          </a:p>
          <a:p>
            <a:pPr marL="0"/>
            <a:r>
              <a:t>Updated Project Document</a:t>
            </a:r>
          </a:p>
          <a:p>
            <a:pPr marL="0"/>
            <a:r>
              <a:t>New test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1;p5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Slide for dat gantt bro</a:t>
            </a:r>
          </a:p>
        </p:txBody>
      </p:sp>
      <p:sp>
        <p:nvSpPr>
          <p:cNvPr id="31" name="Google Shape;32;p5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7;p6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Project Document</a:t>
            </a:r>
          </a:p>
        </p:txBody>
      </p:sp>
      <p:sp>
        <p:nvSpPr>
          <p:cNvPr id="34" name="Google Shape;38;p6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Added a little terminology</a:t>
            </a:r>
          </a:p>
          <a:p>
            <a:pPr marL="0"/>
            <a:r>
              <a:t>Updated a few 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43;p7"/>
          <p:cNvSpPr txBox="1"/>
          <p:nvPr>
            <p:ph type="ctrTitle"/>
          </p:nvPr>
        </p:nvSpPr>
        <p:spPr>
          <a:xfrm>
            <a:off x="430924" y="180299"/>
            <a:ext cx="3794402" cy="120150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Test Cases</a:t>
            </a:r>
          </a:p>
        </p:txBody>
      </p:sp>
      <p:sp>
        <p:nvSpPr>
          <p:cNvPr id="37" name="Google Shape;44;p7"/>
          <p:cNvSpPr txBox="1"/>
          <p:nvPr>
            <p:ph type="subTitle" sz="half" idx="1"/>
          </p:nvPr>
        </p:nvSpPr>
        <p:spPr>
          <a:xfrm>
            <a:off x="367524" y="1812749"/>
            <a:ext cx="6819901" cy="2948702"/>
          </a:xfrm>
          <a:prstGeom prst="rect">
            <a:avLst/>
          </a:prstGeom>
        </p:spPr>
        <p:txBody>
          <a:bodyPr/>
          <a:lstStyle/>
          <a:p>
            <a:pPr marL="452627" indent="-352044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79"/>
            </a:pPr>
            <a:r>
              <a:t>Test cases for this cycle were interface oriented</a:t>
            </a:r>
          </a:p>
          <a:p>
            <a:pPr marL="452627" indent="-352044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79"/>
            </a:pPr>
            <a:r>
              <a:t>Not necessarily indicative of the high priority of interface functionality over other tests </a:t>
            </a:r>
          </a:p>
          <a:p>
            <a:pPr marL="452627" indent="-352044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79"/>
            </a:pPr>
            <a:r>
              <a:t>Rather, good progress was made with the interface, and it is less likely to see drastic changes in future sprints</a:t>
            </a:r>
          </a:p>
          <a:p>
            <a:pPr marL="452627" indent="-352044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79"/>
            </a:pPr>
            <a:r>
              <a:t>Meaning, lower chances that retesting will be required</a:t>
            </a:r>
          </a:p>
          <a:p>
            <a:pPr marL="452627" indent="-352044" algn="l" defTabSz="905255">
              <a:spcBef>
                <a:spcPts val="0"/>
              </a:spcBef>
              <a:buClr>
                <a:srgbClr val="FEFEFE"/>
              </a:buClr>
              <a:buSzPts val="1900"/>
              <a:buFont typeface="Arial"/>
              <a:buChar char="●"/>
              <a:defRPr sz="1979"/>
            </a:pPr>
            <a:r>
              <a:t>Next sprint cycle will focus on the</a:t>
            </a:r>
          </a:p>
          <a:p>
            <a:pPr marL="0" indent="452627" algn="l" defTabSz="905255">
              <a:spcBef>
                <a:spcPts val="0"/>
              </a:spcBef>
              <a:defRPr sz="1979"/>
            </a:pPr>
            <a:r>
              <a:t>high priority tests related to our</a:t>
            </a:r>
          </a:p>
          <a:p>
            <a:pPr marL="0" indent="452627" algn="l" defTabSz="905255">
              <a:spcBef>
                <a:spcPts val="0"/>
              </a:spcBef>
              <a:defRPr sz="1979"/>
            </a:pPr>
            <a:r>
              <a:t>implementation of the source code</a:t>
            </a:r>
          </a:p>
        </p:txBody>
      </p:sp>
      <p:pic>
        <p:nvPicPr>
          <p:cNvPr id="38" name="Google Shape;45;p7" descr="Google Shape;45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6363" y="587975"/>
            <a:ext cx="3106876" cy="340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ogle Shape;46;p7" descr="Google Shape;46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9450" y="4140637"/>
            <a:ext cx="3145201" cy="2464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ogle Shape;47;p7" descr="Google Shape;47;p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7200" y="4454175"/>
            <a:ext cx="3145201" cy="2151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52;p8" descr="Google Shape;52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25" y="494649"/>
            <a:ext cx="4702551" cy="597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ogle Shape;53;p8" descr="Google Shape;53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2499" y="1711874"/>
            <a:ext cx="4935753" cy="475947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Google Shape;54;p8"/>
          <p:cNvSpPr txBox="1"/>
          <p:nvPr/>
        </p:nvSpPr>
        <p:spPr>
          <a:xfrm>
            <a:off x="6236849" y="532425"/>
            <a:ext cx="4961402" cy="7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55600">
              <a:buClr>
                <a:srgbClr val="FEFEFE"/>
              </a:buClr>
              <a:buSzPts val="2000"/>
              <a:buFont typeface="Arial"/>
              <a:buChar char="●"/>
              <a:defRPr sz="2000">
                <a:solidFill>
                  <a:srgbClr val="FEFEFE"/>
                </a:solidFill>
              </a:defRPr>
            </a:lvl1pPr>
          </a:lstStyle>
          <a:p>
            <a:pPr/>
            <a:r>
              <a:t>Changed backlog to reflect one-man tasks or implementation strategies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9;p9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User Interface</a:t>
            </a:r>
          </a:p>
        </p:txBody>
      </p:sp>
      <p:sp>
        <p:nvSpPr>
          <p:cNvPr id="47" name="Google Shape;60;p9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Leavin this one for Tanner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5;p10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Workload Distribution</a:t>
            </a:r>
          </a:p>
        </p:txBody>
      </p:sp>
      <p:sp>
        <p:nvSpPr>
          <p:cNvPr id="50" name="Google Shape;66;p10"/>
          <p:cNvSpPr txBox="1"/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Derek – Tuning</a:t>
            </a:r>
          </a:p>
          <a:p>
            <a:pPr marL="0"/>
            <a:r>
              <a:t>Phil, Dylan, and Jakob – Intonation, Scaling, Metronome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1;p11"/>
          <p:cNvSpPr txBox="1"/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Intonation Game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