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NTR"/>
      <p:regular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font" Target="fonts/NT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808080"/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team 2, our project is the app that assists a player who wishes to play the fiddle or violin.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1e665433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51e6654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0845800" y="6392862"/>
            <a:ext cx="190500" cy="190500"/>
          </a:xfrm>
          <a:prstGeom prst="rect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845800" y="6392862"/>
            <a:ext cx="190500" cy="190500"/>
          </a:xfrm>
          <a:prstGeom prst="rect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TR"/>
              <a:buNone/>
              <a:defRPr b="0" i="0" sz="1100" u="none" cap="none" strike="noStrike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Fid’Lin to Sprint 2</a:t>
            </a:r>
            <a:endParaRPr/>
          </a:p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 b="0" i="0" sz="20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Jakob Beckleheimer, Dylan Brownell,             Tanner Groll, Derek Pendleton, &amp; Phil Snider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If things go right..</a:t>
            </a:r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Plan 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10845800" y="6392862"/>
            <a:ext cx="190500" cy="190500"/>
          </a:xfrm>
          <a:prstGeom prst="rect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400" y="482600"/>
            <a:ext cx="3759200" cy="5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Metronome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Tuning (the beast)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Vocal Processor Demonstration</a:t>
            </a:r>
            <a:endParaRPr b="0" i="0" sz="2000" u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The Challenge of Adding it to the Program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Plan B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“Brain Tuning” – Essentially playing the sound as it should be and expecting the user to match it.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Updated Plan For Sprint 3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Functioning build of all features connected to the user interface.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UML Diagrams and Updated Documents</a:t>
            </a:r>
            <a:endParaRPr/>
          </a:p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New Gantt Chart (bye excel)</a:t>
            </a:r>
            <a:endParaRPr b="0" i="0" sz="20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Updated Project Plan</a:t>
            </a:r>
            <a:endParaRPr b="0" i="0" sz="20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Updated Project Document</a:t>
            </a:r>
            <a:endParaRPr b="0" i="0" sz="20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New test cases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Slide for dat gantt bro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Project Document</a:t>
            </a:r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Added a little terminology</a:t>
            </a:r>
            <a:endParaRPr b="0" i="0" sz="2000" u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Updated a few sections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30925" y="180300"/>
            <a:ext cx="3794400" cy="120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  <a:endParaRPr/>
          </a:p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67525" y="1812750"/>
            <a:ext cx="68199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●"/>
            </a:pPr>
            <a:r>
              <a:rPr lang="en-US"/>
              <a:t>Test cases for this cycle were interface oriented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●"/>
            </a:pPr>
            <a:r>
              <a:rPr lang="en-US"/>
              <a:t>Not necessarily indicative of the high priority of interface functionality over other tests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●"/>
            </a:pPr>
            <a:r>
              <a:rPr lang="en-US"/>
              <a:t>Rather, good progress was made with the interface, and it is less likely to see drastic changes in future sprints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●"/>
            </a:pPr>
            <a:r>
              <a:rPr lang="en-US"/>
              <a:t>Meaning, lower chances that retesting will be required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●"/>
            </a:pPr>
            <a:r>
              <a:rPr lang="en-US"/>
              <a:t>Next sprint cycle will focus on the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priority tests related to our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of the source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6363" y="587975"/>
            <a:ext cx="3106875" cy="340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450" y="4140637"/>
            <a:ext cx="3145200" cy="246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7200" y="4454175"/>
            <a:ext cx="3145200" cy="2151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125" y="494650"/>
            <a:ext cx="4702550" cy="59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500" y="1711875"/>
            <a:ext cx="4935752" cy="47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/>
        </p:nvSpPr>
        <p:spPr>
          <a:xfrm>
            <a:off x="6236850" y="532425"/>
            <a:ext cx="4961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●"/>
            </a:pPr>
            <a:r>
              <a:rPr lang="en-US" sz="2000">
                <a:solidFill>
                  <a:srgbClr val="FEFEFE"/>
                </a:solidFill>
              </a:rPr>
              <a:t>Changed backlog to reflect one-man tasks or implementation strategies</a:t>
            </a:r>
            <a:endParaRPr sz="2000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Leavin this one for Tanner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Workload Distribution</a:t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693987" y="4351337"/>
            <a:ext cx="6802437" cy="25066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Derek – Tuning</a:t>
            </a:r>
            <a:endParaRPr b="0" i="0" sz="2000" u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Phil, Dylan, and Jakob – Intonation, Scaling, Metronome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19DD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600200" y="2386012"/>
            <a:ext cx="8991600" cy="164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7800" lIns="177800" spcFirstLastPara="1" rIns="177800" wrap="square" tIns="177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Intonation Game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- TITLE">
  <a:themeElements>
    <a:clrScheme name="Default - TITLE">
      <a:dk1>
        <a:srgbClr val="000000"/>
      </a:dk1>
      <a:lt1>
        <a:srgbClr val="629DD1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629DD1"/>
      </a:accent3>
      <a:accent4>
        <a:srgbClr val="FFFFFF"/>
      </a:accent4>
      <a:accent5>
        <a:srgbClr val="333399"/>
      </a:accent5>
      <a:accent6>
        <a:srgbClr val="629DD1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