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67" r:id="rId6"/>
    <p:sldId id="265" r:id="rId7"/>
    <p:sldId id="268" r:id="rId8"/>
    <p:sldId id="266" r:id="rId9"/>
    <p:sldId id="269" r:id="rId10"/>
    <p:sldId id="261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DADBAC8-561D-45E8-89D3-60BCC812CEC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6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Finishing up </a:t>
            </a:r>
            <a:r>
              <a:rPr lang="en-US" dirty="0" err="1"/>
              <a:t>Fid’Lin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2</a:t>
            </a:r>
          </a:p>
          <a:p>
            <a:r>
              <a:rPr lang="en-US" dirty="0"/>
              <a:t>Jakob </a:t>
            </a:r>
            <a:r>
              <a:rPr lang="en-US" dirty="0" err="1"/>
              <a:t>Beckleheimer</a:t>
            </a:r>
            <a:r>
              <a:rPr lang="en-US" dirty="0"/>
              <a:t>, Dylan Brownell, Tanner </a:t>
            </a:r>
            <a:r>
              <a:rPr lang="en-US" dirty="0" err="1"/>
              <a:t>Groll</a:t>
            </a:r>
            <a:r>
              <a:rPr lang="en-US" dirty="0"/>
              <a:t>, </a:t>
            </a:r>
          </a:p>
          <a:p>
            <a:r>
              <a:rPr lang="en-US" dirty="0"/>
              <a:t>Derek Pendleton, &amp; Phil Snider</a:t>
            </a:r>
          </a:p>
        </p:txBody>
      </p:sp>
    </p:spTree>
    <p:extLst>
      <p:ext uri="{BB962C8B-B14F-4D97-AF65-F5344CB8AC3E}">
        <p14:creationId xmlns:p14="http://schemas.microsoft.com/office/powerpoint/2010/main" val="380262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Improvements from Last semester (Software engineering)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Prioritized documentation more-so 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Constant communication throughout the semester</a:t>
            </a:r>
          </a:p>
          <a:p>
            <a:pPr marL="800100" lvl="1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Remote Desktop</a:t>
            </a:r>
          </a:p>
          <a:p>
            <a:pPr marL="800100" lvl="1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Team Coding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Have a functional product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Didn’t get (too) behind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What we could have </a:t>
            </a:r>
            <a:br>
              <a:rPr lang="en-US" dirty="0"/>
            </a:br>
            <a:r>
              <a:rPr lang="en-US" dirty="0"/>
              <a:t>done better as 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Should have gotten a lot more code completed during Sprint 2 than we did.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Better game plan to take care of all functional requirements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Making sure things aren’t getting completed last minute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Time management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What we have learned from this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more communication between the team, the better.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The earlier things get completed, the better.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Procrastination is not your friend.</a:t>
            </a:r>
          </a:p>
        </p:txBody>
      </p:sp>
    </p:spTree>
    <p:extLst>
      <p:ext uri="{BB962C8B-B14F-4D97-AF65-F5344CB8AC3E}">
        <p14:creationId xmlns:p14="http://schemas.microsoft.com/office/powerpoint/2010/main" val="233834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This iteration we…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Cleaned up the brain tuning function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Created a sequence and state diagram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Created a lessons learned document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Cleaned up the UI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Brushed up on our documents and diagrams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Reduced Inefficient Code</a:t>
            </a:r>
          </a:p>
        </p:txBody>
      </p:sp>
    </p:spTree>
    <p:extLst>
      <p:ext uri="{BB962C8B-B14F-4D97-AF65-F5344CB8AC3E}">
        <p14:creationId xmlns:p14="http://schemas.microsoft.com/office/powerpoint/2010/main" val="10872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C# and Xamarin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Not your average .NET project.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Plug-ins necessary to do many normal tasks.</a:t>
            </a:r>
          </a:p>
          <a:p>
            <a:pPr marL="800100" lvl="1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System specific tasks such as timers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Large number of additional libraries to support mobile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5769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Brain Tuning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Push button system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Stop button for convenience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Only one sound at a time</a:t>
            </a:r>
          </a:p>
        </p:txBody>
      </p:sp>
    </p:spTree>
    <p:extLst>
      <p:ext uri="{BB962C8B-B14F-4D97-AF65-F5344CB8AC3E}">
        <p14:creationId xmlns:p14="http://schemas.microsoft.com/office/powerpoint/2010/main" val="116627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Tuning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7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Scales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8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Scales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Metronome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Metronome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152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Finishing up Fid’Lin</vt:lpstr>
      <vt:lpstr>This iteration we…</vt:lpstr>
      <vt:lpstr>C# and Xamarin Forms</vt:lpstr>
      <vt:lpstr>Tuning</vt:lpstr>
      <vt:lpstr>Tuning UI</vt:lpstr>
      <vt:lpstr>Scales</vt:lpstr>
      <vt:lpstr>Scales UI</vt:lpstr>
      <vt:lpstr>Metronome</vt:lpstr>
      <vt:lpstr>Metronome UI</vt:lpstr>
      <vt:lpstr>Improvements from Last semester (Software engineering)</vt:lpstr>
      <vt:lpstr>What we could have  done better as a team</vt:lpstr>
      <vt:lpstr>What we have learned from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up Fid’Lin</dc:title>
  <dc:creator>Pendleton, Derek</dc:creator>
  <cp:lastModifiedBy>Pendleton, Derek</cp:lastModifiedBy>
  <cp:revision>8</cp:revision>
  <dcterms:created xsi:type="dcterms:W3CDTF">2019-04-15T23:48:25Z</dcterms:created>
  <dcterms:modified xsi:type="dcterms:W3CDTF">2019-04-15T23:55:10Z</dcterms:modified>
</cp:coreProperties>
</file>