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are team 2, our project is the app that assists a player who wishes to play the fiddle or violin.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D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00200" y="2386011"/>
            <a:ext cx="8991600" cy="1646238"/>
          </a:xfrm>
          <a:prstGeom prst="rect">
            <a:avLst/>
          </a:prstGeom>
          <a:solidFill>
            <a:schemeClr val="accent1">
              <a:lumOff val="44000"/>
            </a:schemeClr>
          </a:solidFill>
          <a:ln w="38100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7800" tIns="177800" rIns="177800" bIns="177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693986" y="4351337"/>
            <a:ext cx="6802438" cy="25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45800" y="6277312"/>
            <a:ext cx="190500" cy="421601"/>
          </a:xfrm>
          <a:prstGeom prst="rect">
            <a:avLst/>
          </a:prstGeom>
          <a:solidFill>
            <a:srgbClr val="1D1D1D">
              <a:alpha val="68627"/>
            </a:srgbClr>
          </a:solidFill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ctr">
              <a:defRPr sz="1100">
                <a:solidFill>
                  <a:schemeClr val="accent1">
                    <a:lumOff val="44000"/>
                  </a:schemeClr>
                </a:solidFill>
                <a:latin typeface="NTR"/>
                <a:ea typeface="NTR"/>
                <a:cs typeface="NTR"/>
                <a:sym typeface="NT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1pPr>
      <a:lvl2pPr marL="228600" marR="0" indent="457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2pPr>
      <a:lvl3pPr marL="228600" marR="0" indent="914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3pPr>
      <a:lvl4pPr marL="228600" marR="0" indent="1371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4pPr>
      <a:lvl5pPr marL="228600" marR="0" indent="18288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5pPr>
      <a:lvl6pPr marL="228600" marR="0" indent="22860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6pPr>
      <a:lvl7pPr marL="228600" marR="0" indent="2743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7pPr>
      <a:lvl8pPr marL="228600" marR="0" indent="3200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8pPr>
      <a:lvl9pPr marL="228600" marR="0" indent="3657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9;p3"/>
          <p:cNvSpPr txBox="1">
            <a:spLocks noGrp="1"/>
          </p:cNvSpPr>
          <p:nvPr>
            <p:ph type="ctrTitle"/>
          </p:nvPr>
        </p:nvSpPr>
        <p:spPr>
          <a:xfrm>
            <a:off x="1599404" y="2143124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3400"/>
            </a:lvl1pPr>
          </a:lstStyle>
          <a:p>
            <a:r>
              <a:rPr lang="en-US" dirty="0" err="1"/>
              <a:t>Fid’Lin</a:t>
            </a:r>
            <a:r>
              <a:rPr lang="en-US" dirty="0"/>
              <a:t>: Sprint 3</a:t>
            </a:r>
            <a:endParaRPr dirty="0"/>
          </a:p>
        </p:txBody>
      </p:sp>
      <p:sp>
        <p:nvSpPr>
          <p:cNvPr id="23" name="Google Shape;20;p3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Team 2</a:t>
            </a:r>
          </a:p>
          <a:p>
            <a:pPr marL="0"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Jakob Beckleheimer, Dylan Brownell,             Tanner Groll, Derek Pendleton, &amp; Phil Snider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5;p4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UML Diagrams and Updated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68A5-21BD-4DFD-8BB8-DA59B5CE36E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59;p9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User Interface</a:t>
            </a:r>
          </a:p>
        </p:txBody>
      </p:sp>
      <p:sp>
        <p:nvSpPr>
          <p:cNvPr id="47" name="Google Shape;60;p9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r>
              <a:t>Leavin this one for Tanner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1;p11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Intonation Game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7;p14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Scaling</a:t>
            </a:r>
          </a:p>
        </p:txBody>
      </p:sp>
      <p:sp>
        <p:nvSpPr>
          <p:cNvPr id="60" name="Google Shape;88;p14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93;p15"/>
          <p:cNvSpPr txBox="1">
            <a:spLocks noGrp="1"/>
          </p:cNvSpPr>
          <p:nvPr>
            <p:ph type="sldNum" sz="quarter" idx="4294967295"/>
          </p:nvPr>
        </p:nvSpPr>
        <p:spPr>
          <a:xfrm>
            <a:off x="10845800" y="6353512"/>
            <a:ext cx="190500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63" name="Google Shape;94;p15" descr="Google Shape;94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400" y="482600"/>
            <a:ext cx="3759200" cy="589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9;p16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Metronome</a:t>
            </a:r>
          </a:p>
        </p:txBody>
      </p:sp>
      <p:sp>
        <p:nvSpPr>
          <p:cNvPr id="66" name="Google Shape;100;p16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05;p17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Tuning (the beast)</a:t>
            </a:r>
          </a:p>
        </p:txBody>
      </p:sp>
      <p:sp>
        <p:nvSpPr>
          <p:cNvPr id="69" name="Google Shape;106;p17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Vocal Processor Demonstration</a:t>
            </a:r>
          </a:p>
          <a:p>
            <a:pPr marL="0"/>
            <a:r>
              <a:t>The Challenge of Adding it to the Program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</vt:lpstr>
      <vt:lpstr>NTR</vt:lpstr>
      <vt:lpstr>Default - TITLE</vt:lpstr>
      <vt:lpstr>Fid’Lin: Sprint 3</vt:lpstr>
      <vt:lpstr>UML Diagrams and Updated Documents</vt:lpstr>
      <vt:lpstr>User Interface</vt:lpstr>
      <vt:lpstr>Intonation Game</vt:lpstr>
      <vt:lpstr>Scaling</vt:lpstr>
      <vt:lpstr>PowerPoint Presentation</vt:lpstr>
      <vt:lpstr>Metronome</vt:lpstr>
      <vt:lpstr>Tuning (the beast)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Fid’Lin: Sprint 3</dc:title>
  <cp:lastModifiedBy>blubberchub97@hotmail.com</cp:lastModifiedBy>
  <cp:revision>1</cp:revision>
  <dcterms:modified xsi:type="dcterms:W3CDTF">2019-03-31T20:54:08Z</dcterms:modified>
</cp:coreProperties>
</file>