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57" r:id="rId4"/>
    <p:sldId id="276" r:id="rId5"/>
    <p:sldId id="271" r:id="rId6"/>
    <p:sldId id="262" r:id="rId7"/>
    <p:sldId id="267" r:id="rId8"/>
    <p:sldId id="274" r:id="rId9"/>
    <p:sldId id="268" r:id="rId10"/>
    <p:sldId id="269" r:id="rId11"/>
    <p:sldId id="275" r:id="rId12"/>
    <p:sldId id="270" r:id="rId13"/>
    <p:sldId id="279" r:id="rId14"/>
    <p:sldId id="272" r:id="rId15"/>
    <p:sldId id="278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wnell, Dylan" initials="BD" lastIdx="1" clrIdx="0">
    <p:extLst>
      <p:ext uri="{19B8F6BF-5375-455C-9EA6-DF929625EA0E}">
        <p15:presenceInfo xmlns:p15="http://schemas.microsoft.com/office/powerpoint/2012/main" userId="Brownell, Dy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3T07:58:46.15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are team 2, our project is the app that assists a player who wishes to play the fiddle or violin.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D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00200" y="2386011"/>
            <a:ext cx="8991600" cy="1646238"/>
          </a:xfrm>
          <a:prstGeom prst="rect">
            <a:avLst/>
          </a:prstGeom>
          <a:solidFill>
            <a:schemeClr val="accent1">
              <a:lumOff val="44000"/>
            </a:schemeClr>
          </a:solidFill>
          <a:ln w="38100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7800" tIns="177800" rIns="177800" bIns="177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693986" y="4351337"/>
            <a:ext cx="6802438" cy="25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45800" y="6277312"/>
            <a:ext cx="190500" cy="421601"/>
          </a:xfrm>
          <a:prstGeom prst="rect">
            <a:avLst/>
          </a:prstGeom>
          <a:solidFill>
            <a:srgbClr val="1D1D1D">
              <a:alpha val="68627"/>
            </a:srgbClr>
          </a:solidFill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ctr">
              <a:defRPr sz="1100">
                <a:solidFill>
                  <a:schemeClr val="accent1">
                    <a:lumOff val="44000"/>
                  </a:schemeClr>
                </a:solidFill>
                <a:latin typeface="NTR"/>
                <a:ea typeface="NTR"/>
                <a:cs typeface="NTR"/>
                <a:sym typeface="NT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1pPr>
      <a:lvl2pPr marL="228600" marR="0" indent="457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2pPr>
      <a:lvl3pPr marL="228600" marR="0" indent="914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3pPr>
      <a:lvl4pPr marL="228600" marR="0" indent="1371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4pPr>
      <a:lvl5pPr marL="228600" marR="0" indent="18288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5pPr>
      <a:lvl6pPr marL="228600" marR="0" indent="22860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6pPr>
      <a:lvl7pPr marL="228600" marR="0" indent="2743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7pPr>
      <a:lvl8pPr marL="228600" marR="0" indent="3200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8pPr>
      <a:lvl9pPr marL="228600" marR="0" indent="3657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9;p3"/>
          <p:cNvSpPr txBox="1">
            <a:spLocks noGrp="1"/>
          </p:cNvSpPr>
          <p:nvPr>
            <p:ph type="ctrTitle"/>
          </p:nvPr>
        </p:nvSpPr>
        <p:spPr>
          <a:xfrm>
            <a:off x="1599404" y="2143124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>
            <a:lvl1pPr>
              <a:defRPr sz="3400"/>
            </a:lvl1pPr>
          </a:lstStyle>
          <a:p>
            <a:r>
              <a:rPr lang="en-US" dirty="0" err="1"/>
              <a:t>Fid’Lin</a:t>
            </a:r>
            <a:r>
              <a:rPr lang="en-US" dirty="0"/>
              <a:t>: Sprint 3</a:t>
            </a:r>
            <a:endParaRPr dirty="0"/>
          </a:p>
        </p:txBody>
      </p:sp>
      <p:sp>
        <p:nvSpPr>
          <p:cNvPr id="23" name="Google Shape;20;p3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Team 2</a:t>
            </a:r>
          </a:p>
          <a:p>
            <a:pPr marL="0"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Jakob Beckleheimer, Dylan Brownell,             Tanner Groll, Derek Pendleton, &amp; Phil Snider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9;p16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Metronome</a:t>
            </a:r>
          </a:p>
        </p:txBody>
      </p:sp>
      <p:sp>
        <p:nvSpPr>
          <p:cNvPr id="66" name="Google Shape;100;p16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33" y="79131"/>
            <a:ext cx="6664743" cy="64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01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05;p17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rPr dirty="0"/>
              <a:t>Tuning</a:t>
            </a:r>
          </a:p>
        </p:txBody>
      </p:sp>
      <p:sp>
        <p:nvSpPr>
          <p:cNvPr id="69" name="Google Shape;106;p17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/>
            <a:r>
              <a:rPr lang="en-US" dirty="0"/>
              <a:t>Brain Tuning Functionality</a:t>
            </a:r>
          </a:p>
          <a:p>
            <a:pPr marL="0"/>
            <a:r>
              <a:rPr lang="en-US" dirty="0"/>
              <a:t>Smart Play – Only One String at a Time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7F688D-1AD7-4024-ACE2-590E4315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45" y="494890"/>
            <a:ext cx="3296110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127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333375"/>
            <a:ext cx="75247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344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5E34-A779-4A6F-838E-44F91291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Final Sprint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1C78B-CB49-4208-A0F4-89B09FBE1FF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Review the working functions and clean them up where needed.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Finish up any diagrams / documents needed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Prepare for the symposium</a:t>
            </a:r>
          </a:p>
        </p:txBody>
      </p:sp>
    </p:spTree>
    <p:extLst>
      <p:ext uri="{BB962C8B-B14F-4D97-AF65-F5344CB8AC3E}">
        <p14:creationId xmlns:p14="http://schemas.microsoft.com/office/powerpoint/2010/main" val="37491553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7FC6-54F2-44F2-96B8-087F2C53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Sprint 2…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63C4-1B0F-48F3-9078-99F264947D2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Reviewed, updated, and created new UML Diagrams and documents.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Got Brain Tuning, Scales, and metronome functioning and ready to be presented.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Poster document completed.</a:t>
            </a:r>
          </a:p>
        </p:txBody>
      </p:sp>
    </p:spTree>
    <p:extLst>
      <p:ext uri="{BB962C8B-B14F-4D97-AF65-F5344CB8AC3E}">
        <p14:creationId xmlns:p14="http://schemas.microsoft.com/office/powerpoint/2010/main" val="33542701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5;p4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UML Diagrams and Updated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68A5-21BD-4DFD-8BB8-DA59B5CE36E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Updated Test Plan, Project Milestones, and Product Backlog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a new, updated Class Diagram that better reflects our current product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F25F-5114-42C4-A72C-0682157E7C3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307180"/>
            <a:ext cx="5077463" cy="4992020"/>
          </a:xfrm>
        </p:spPr>
        <p:txBody>
          <a:bodyPr>
            <a:normAutofit/>
          </a:bodyPr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Milestones heavily updated to better reflect our actual progress.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Included goals that we wanted to meet by this sprint, as well as by the final presentation.</a:t>
            </a:r>
          </a:p>
          <a:p>
            <a:pPr algn="l"/>
            <a:endParaRPr lang="en-U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Test plan changed to include only test cases we have completed/plan to complete.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Change to scope has forced us to omit some previously planned test cases in order to make time for the necessary testing of core features.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43AAD-8CA3-41B8-9EB9-CFB1ED1B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2" y="1307180"/>
            <a:ext cx="5968999" cy="2425825"/>
          </a:xfrm>
          <a:prstGeom prst="rect">
            <a:avLst/>
          </a:prstGeom>
        </p:spPr>
      </p:pic>
      <p:pic>
        <p:nvPicPr>
          <p:cNvPr id="1026" name="Picture 2" descr="https://gyazo.com/647ea77d7944701efe54589076b896e1.png">
            <a:extLst>
              <a:ext uri="{FF2B5EF4-FFF2-40B4-BE49-F238E27FC236}">
                <a16:creationId xmlns:a16="http://schemas.microsoft.com/office/drawing/2014/main" id="{6CCE10D7-CA61-44A3-845A-46546D90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43" y="4013201"/>
            <a:ext cx="5969000" cy="17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49BD3-682F-40AB-93A3-153C383CC71E}"/>
              </a:ext>
            </a:extLst>
          </p:cNvPr>
          <p:cNvSpPr txBox="1"/>
          <p:nvPr/>
        </p:nvSpPr>
        <p:spPr>
          <a:xfrm>
            <a:off x="5692142" y="791162"/>
            <a:ext cx="54127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Preview of recent additions to our Milestones</a:t>
            </a:r>
          </a:p>
        </p:txBody>
      </p:sp>
    </p:spTree>
    <p:extLst>
      <p:ext uri="{BB962C8B-B14F-4D97-AF65-F5344CB8AC3E}">
        <p14:creationId xmlns:p14="http://schemas.microsoft.com/office/powerpoint/2010/main" val="3956525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0"/>
            <a:ext cx="1054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43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59;p9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User Interface</a:t>
            </a:r>
          </a:p>
        </p:txBody>
      </p:sp>
      <p:sp>
        <p:nvSpPr>
          <p:cNvPr id="47" name="Google Shape;60;p9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r>
              <a:t>Leavin this one for Tanner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7;p14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Scaling</a:t>
            </a:r>
          </a:p>
        </p:txBody>
      </p:sp>
      <p:sp>
        <p:nvSpPr>
          <p:cNvPr id="60" name="Google Shape;88;p14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35" y="0"/>
            <a:ext cx="785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057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673" y="2058267"/>
            <a:ext cx="2628900" cy="439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838" y="1169377"/>
            <a:ext cx="7095393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User selects scale type and key, one of each otherwise error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App builds the scale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Displays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each note name and finger position for 3 seconds in screen center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" y="2078037"/>
            <a:ext cx="2628900" cy="441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08" y="2077317"/>
            <a:ext cx="2562225" cy="4371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8673" y="6418384"/>
            <a:ext cx="2628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Default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7169" y="6418385"/>
            <a:ext cx="26201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Bad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838" y="6488112"/>
            <a:ext cx="2628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Good Input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268</Words>
  <Application>Microsoft Office PowerPoint</Application>
  <PresentationFormat>Widescreen</PresentationFormat>
  <Paragraphs>38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NTR</vt:lpstr>
      <vt:lpstr>Default - TITLE</vt:lpstr>
      <vt:lpstr>Fid’Lin: Sprint 3</vt:lpstr>
      <vt:lpstr>Since Sprint 2…</vt:lpstr>
      <vt:lpstr>UML Diagrams and Updated Documents</vt:lpstr>
      <vt:lpstr>PowerPoint Presentation</vt:lpstr>
      <vt:lpstr>PowerPoint Presentation</vt:lpstr>
      <vt:lpstr>User Interface</vt:lpstr>
      <vt:lpstr>Scaling</vt:lpstr>
      <vt:lpstr>PowerPoint Presentation</vt:lpstr>
      <vt:lpstr>PowerPoint Presentation</vt:lpstr>
      <vt:lpstr>Metronome</vt:lpstr>
      <vt:lpstr>PowerPoint Presentation</vt:lpstr>
      <vt:lpstr>Tuning</vt:lpstr>
      <vt:lpstr>PowerPoint Presentation</vt:lpstr>
      <vt:lpstr>PowerPoint Presentation</vt:lpstr>
      <vt:lpstr>Plan for Final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Fid’Lin: Sprint 3</dc:title>
  <dc:creator>EMCS312</dc:creator>
  <cp:lastModifiedBy>Pendleton, Derek</cp:lastModifiedBy>
  <cp:revision>10</cp:revision>
  <dcterms:modified xsi:type="dcterms:W3CDTF">2019-04-04T00:37:12Z</dcterms:modified>
</cp:coreProperties>
</file>