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6" r:id="rId4"/>
    <p:sldId id="271" r:id="rId5"/>
    <p:sldId id="262" r:id="rId6"/>
    <p:sldId id="267" r:id="rId7"/>
    <p:sldId id="274" r:id="rId8"/>
    <p:sldId id="268" r:id="rId9"/>
    <p:sldId id="269" r:id="rId10"/>
    <p:sldId id="275" r:id="rId11"/>
    <p:sldId id="270" r:id="rId12"/>
    <p:sldId id="272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wnell, Dylan" initials="BD" lastIdx="1" clrIdx="0">
    <p:extLst>
      <p:ext uri="{19B8F6BF-5375-455C-9EA6-DF929625EA0E}">
        <p15:presenceInfo xmlns:p15="http://schemas.microsoft.com/office/powerpoint/2012/main" userId="Brownell, Dy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3T07:58:46.15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77800" tIns="177800" rIns="177800" bIns="177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>
            <a:spLocks noGrp="1"/>
          </p:cNvSpPr>
          <p:nvPr>
            <p:ph type="ctrTitle"/>
          </p:nvPr>
        </p:nvSpPr>
        <p:spPr>
          <a:xfrm>
            <a:off x="1599404" y="2143124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r>
              <a:rPr lang="en-US" dirty="0" err="1"/>
              <a:t>Fid’Lin</a:t>
            </a:r>
            <a:r>
              <a:rPr lang="en-US" dirty="0"/>
              <a:t>: Sprint 3</a:t>
            </a:r>
            <a:endParaRPr dirty="0"/>
          </a:p>
        </p:txBody>
      </p:sp>
      <p:sp>
        <p:nvSpPr>
          <p:cNvPr id="23" name="Google Shape;20;p3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33" y="79131"/>
            <a:ext cx="6664743" cy="6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01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Tuning (the beast)</a:t>
            </a:r>
          </a:p>
        </p:txBody>
      </p:sp>
      <p:sp>
        <p:nvSpPr>
          <p:cNvPr id="69" name="Google Shape;106;p17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Vocal Processor Demonstration</a:t>
            </a:r>
          </a:p>
          <a:p>
            <a:pPr marL="0"/>
            <a:r>
              <a:t>The Challenge of Adding it to the Program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33375"/>
            <a:ext cx="7524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44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UML Diagrams and Updated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68A5-21BD-4DFD-8BB8-DA59B5CE36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Updated Test Plan, Project Milestones, and Product Backlog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a new, updated Class Diagram that better reflects our current product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F25F-5114-42C4-A72C-0682157E7C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307180"/>
            <a:ext cx="5077463" cy="4992020"/>
          </a:xfrm>
        </p:spPr>
        <p:txBody>
          <a:bodyPr>
            <a:norm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Milestones heavily updated to better reflect our actual progress.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Included goals that we wanted to meet by this sprint, as well as by the final presentation.</a:t>
            </a:r>
          </a:p>
          <a:p>
            <a:pPr algn="l"/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Test plan changed to include only test cases we have completed/plan to complete.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to scope has forced us to omit some previously planned test cases in order to make time for the necessary testing of core features.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43AAD-8CA3-41B8-9EB9-CFB1ED1B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2" y="1307180"/>
            <a:ext cx="5968999" cy="2425825"/>
          </a:xfrm>
          <a:prstGeom prst="rect">
            <a:avLst/>
          </a:prstGeom>
        </p:spPr>
      </p:pic>
      <p:pic>
        <p:nvPicPr>
          <p:cNvPr id="1026" name="Picture 2" descr="https://gyazo.com/647ea77d7944701efe54589076b896e1.png">
            <a:extLst>
              <a:ext uri="{FF2B5EF4-FFF2-40B4-BE49-F238E27FC236}">
                <a16:creationId xmlns:a16="http://schemas.microsoft.com/office/drawing/2014/main" id="{6CCE10D7-CA61-44A3-845A-46546D90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143" y="4013201"/>
            <a:ext cx="5969000" cy="17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49BD3-682F-40AB-93A3-153C383CC71E}"/>
              </a:ext>
            </a:extLst>
          </p:cNvPr>
          <p:cNvSpPr txBox="1"/>
          <p:nvPr/>
        </p:nvSpPr>
        <p:spPr>
          <a:xfrm>
            <a:off x="5692142" y="791162"/>
            <a:ext cx="54127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Preview of recent additions to our Milestones</a:t>
            </a:r>
          </a:p>
        </p:txBody>
      </p:sp>
    </p:spTree>
    <p:extLst>
      <p:ext uri="{BB962C8B-B14F-4D97-AF65-F5344CB8AC3E}">
        <p14:creationId xmlns:p14="http://schemas.microsoft.com/office/powerpoint/2010/main" val="39565252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0"/>
            <a:ext cx="105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User Interface</a:t>
            </a:r>
          </a:p>
        </p:txBody>
      </p:sp>
      <p:sp>
        <p:nvSpPr>
          <p:cNvPr id="47" name="Google Shape;60;p9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Leavin this one for Tanner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Scaling</a:t>
            </a:r>
          </a:p>
        </p:txBody>
      </p:sp>
      <p:sp>
        <p:nvSpPr>
          <p:cNvPr id="60" name="Google Shape;88;p14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5" y="0"/>
            <a:ext cx="785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57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73" y="2058267"/>
            <a:ext cx="2628900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38" y="1169377"/>
            <a:ext cx="709539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User selects scale type and key, one of each otherwise error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App builds the scale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Displays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each note name and finger position for 3 seconds in screen center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2078037"/>
            <a:ext cx="262890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8" y="2077317"/>
            <a:ext cx="256222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673" y="6418384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7169" y="6418385"/>
            <a:ext cx="26201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Bad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838" y="6488112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Good Input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Metronome</a:t>
            </a:r>
          </a:p>
        </p:txBody>
      </p:sp>
      <p:sp>
        <p:nvSpPr>
          <p:cNvPr id="66" name="Google Shape;100;p16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210</Words>
  <Application>Microsoft Office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NTR</vt:lpstr>
      <vt:lpstr>Default - TITLE</vt:lpstr>
      <vt:lpstr>Fid’Lin: Sprint 3</vt:lpstr>
      <vt:lpstr>UML Diagrams and Updated Documents</vt:lpstr>
      <vt:lpstr>PowerPoint Presentation</vt:lpstr>
      <vt:lpstr>PowerPoint Presentation</vt:lpstr>
      <vt:lpstr>User Interface</vt:lpstr>
      <vt:lpstr>Scaling</vt:lpstr>
      <vt:lpstr>PowerPoint Presentation</vt:lpstr>
      <vt:lpstr>PowerPoint Presentation</vt:lpstr>
      <vt:lpstr>Metronome</vt:lpstr>
      <vt:lpstr>PowerPoint Presentation</vt:lpstr>
      <vt:lpstr>Tuning (the beast)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Sprint 3</dc:title>
  <dc:creator>EMCS312</dc:creator>
  <cp:lastModifiedBy>Brownell, Dylan</cp:lastModifiedBy>
  <cp:revision>5</cp:revision>
  <dcterms:modified xsi:type="dcterms:W3CDTF">2019-04-03T12:00:34Z</dcterms:modified>
</cp:coreProperties>
</file>