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1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2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7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0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14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7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7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0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0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BAC8-561D-45E8-89D3-60BCC812CEC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2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DADBAC8-561D-45E8-89D3-60BCC812CEC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9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DADBAC8-561D-45E8-89D3-60BCC812CEC1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4045E48-4D7B-4E47-B052-0E2F640F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6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Finishing up </a:t>
            </a:r>
            <a:r>
              <a:rPr lang="en-US" dirty="0" err="1"/>
              <a:t>Fid’Lin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2</a:t>
            </a:r>
          </a:p>
          <a:p>
            <a:r>
              <a:rPr lang="en-US" dirty="0"/>
              <a:t>Jakob </a:t>
            </a:r>
            <a:r>
              <a:rPr lang="en-US" dirty="0" err="1"/>
              <a:t>Beckleheimer</a:t>
            </a:r>
            <a:r>
              <a:rPr lang="en-US" dirty="0"/>
              <a:t>, Dylan Brownell, Tanner </a:t>
            </a:r>
            <a:r>
              <a:rPr lang="en-US" dirty="0" err="1"/>
              <a:t>Groll</a:t>
            </a:r>
            <a:r>
              <a:rPr lang="en-US" dirty="0"/>
              <a:t>, </a:t>
            </a:r>
          </a:p>
          <a:p>
            <a:r>
              <a:rPr lang="en-US" dirty="0"/>
              <a:t>Derek Pendleton, &amp; Phil Snider</a:t>
            </a:r>
          </a:p>
        </p:txBody>
      </p:sp>
    </p:spTree>
    <p:extLst>
      <p:ext uri="{BB962C8B-B14F-4D97-AF65-F5344CB8AC3E}">
        <p14:creationId xmlns:p14="http://schemas.microsoft.com/office/powerpoint/2010/main" val="380262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847" y="248662"/>
            <a:ext cx="8991600" cy="1645920"/>
          </a:xfrm>
        </p:spPr>
        <p:txBody>
          <a:bodyPr/>
          <a:lstStyle/>
          <a:p>
            <a:r>
              <a:rPr lang="en-US" dirty="0"/>
              <a:t>This iteration we…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847" y="2084295"/>
            <a:ext cx="9027459" cy="35081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Cleaned up the brain tuning function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Created a sequence and state diagram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Created a lessons learned document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Cleaned up the UI</a:t>
            </a:r>
          </a:p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Brushed up on our documents and diagrams</a:t>
            </a:r>
          </a:p>
        </p:txBody>
      </p:sp>
    </p:spTree>
    <p:extLst>
      <p:ext uri="{BB962C8B-B14F-4D97-AF65-F5344CB8AC3E}">
        <p14:creationId xmlns:p14="http://schemas.microsoft.com/office/powerpoint/2010/main" val="108727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847" y="248662"/>
            <a:ext cx="8991600" cy="1645920"/>
          </a:xfrm>
        </p:spPr>
        <p:txBody>
          <a:bodyPr/>
          <a:lstStyle/>
          <a:p>
            <a:r>
              <a:rPr lang="en-US" dirty="0"/>
              <a:t>The final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847" y="2084295"/>
            <a:ext cx="9027459" cy="35081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5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847" y="248662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Improvements from Last semester (Software engineering)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847" y="2084295"/>
            <a:ext cx="9027459" cy="35081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1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847" y="248662"/>
            <a:ext cx="8991600" cy="1645920"/>
          </a:xfrm>
        </p:spPr>
        <p:txBody>
          <a:bodyPr/>
          <a:lstStyle/>
          <a:p>
            <a:r>
              <a:rPr lang="en-US" dirty="0"/>
              <a:t>What we could have </a:t>
            </a:r>
            <a:br>
              <a:rPr lang="en-US" dirty="0"/>
            </a:br>
            <a:r>
              <a:rPr lang="en-US" dirty="0"/>
              <a:t>done better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847" y="2084295"/>
            <a:ext cx="9027459" cy="35081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0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847" y="248662"/>
            <a:ext cx="8991600" cy="1645920"/>
          </a:xfrm>
        </p:spPr>
        <p:txBody>
          <a:bodyPr/>
          <a:lstStyle/>
          <a:p>
            <a:r>
              <a:rPr lang="en-US" dirty="0"/>
              <a:t>What we have learned from this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847" y="2084295"/>
            <a:ext cx="9027459" cy="35081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4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FE-F040-47A3-AC9F-223C114C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847" y="248662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 dirty="0"/>
              <a:t>How we plan to apply what we’ve learned to the real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2E13-9D8E-4BF0-AB5B-088378DB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847" y="2084295"/>
            <a:ext cx="9027459" cy="350814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51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</TotalTime>
  <Words>86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Finishing up Fid’Lin</vt:lpstr>
      <vt:lpstr>This iteration we…</vt:lpstr>
      <vt:lpstr>The final product</vt:lpstr>
      <vt:lpstr>Improvements from Last semester (Software engineering)</vt:lpstr>
      <vt:lpstr>What we could have  done better</vt:lpstr>
      <vt:lpstr>What we have learned from this course</vt:lpstr>
      <vt:lpstr>How we plan to apply what we’ve learned to the real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up Fid’Lin</dc:title>
  <dc:creator>blubberchub97@hotmail.com</dc:creator>
  <cp:lastModifiedBy>blubberchub97@hotmail.com</cp:lastModifiedBy>
  <cp:revision>2</cp:revision>
  <dcterms:created xsi:type="dcterms:W3CDTF">2019-04-09T12:48:31Z</dcterms:created>
  <dcterms:modified xsi:type="dcterms:W3CDTF">2019-04-09T13:00:04Z</dcterms:modified>
</cp:coreProperties>
</file>