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8EA"/>
          </a:solidFill>
        </a:fill>
      </a:tcStyle>
    </a:wholeTbl>
    <a:band2H>
      <a:tcTxStyle b="def" i="def"/>
      <a:tcStyle>
        <a:tcBdr/>
        <a:fill>
          <a:solidFill>
            <a:srgbClr val="F1EC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4DD"/>
          </a:solidFill>
        </a:fill>
      </a:tcStyle>
    </a:wholeTbl>
    <a:band2H>
      <a:tcTxStyle b="def" i="def"/>
      <a:tcStyle>
        <a:tcBdr/>
        <a:fill>
          <a:solidFill>
            <a:srgbClr val="E9EB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7D8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653112" y="937260"/>
            <a:ext cx="1298609" cy="49834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2231135" y="937260"/>
            <a:ext cx="6198490" cy="49834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lvl1pPr>
            <a:lvl2pPr marL="0" indent="45720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lvl2pPr>
            <a:lvl3pPr marL="0" indent="91440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lvl3pPr>
            <a:lvl4pPr marL="0" indent="137160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lvl4pPr>
            <a:lvl5pPr marL="0" indent="182880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cap="all" spc="100" sz="1900">
                <a:solidFill>
                  <a:srgbClr val="524EAB"/>
                </a:solidFill>
              </a:defRPr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1115567" y="3549917"/>
            <a:ext cx="3794760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idx="13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758922" y="6299962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ctr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</p:spPr>
        <p:txBody>
          <a:bodyPr/>
          <a:lstStyle/>
          <a:p>
            <a:pPr/>
            <a:r>
              <a:t>Finishing up Fid’Lin</a:t>
            </a:r>
          </a:p>
        </p:txBody>
      </p:sp>
      <p:sp>
        <p:nvSpPr>
          <p:cNvPr id="115" name="Subtitle 2"/>
          <p:cNvSpPr txBox="1"/>
          <p:nvPr>
            <p:ph type="subTitle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Team 2</a:t>
            </a:r>
          </a:p>
          <a:p>
            <a:pPr>
              <a:lnSpc>
                <a:spcPct val="90000"/>
              </a:lnSpc>
            </a:pPr>
            <a:r>
              <a:t>Jakob Beckleheimer, Dylan Brownell, Tanner Groll, </a:t>
            </a:r>
          </a:p>
          <a:p>
            <a:pPr>
              <a:lnSpc>
                <a:spcPct val="90000"/>
              </a:lnSpc>
            </a:pPr>
            <a:r>
              <a:t>Derek Pendleton, &amp; Phil Snider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What we could have </a:t>
            </a:r>
            <a:br/>
            <a:r>
              <a:t>done better as a team</a:t>
            </a:r>
          </a:p>
        </p:txBody>
      </p:sp>
      <p:sp>
        <p:nvSpPr>
          <p:cNvPr id="146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Should have gotten a lot more code completed during Sprint 2 than we did.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Better game plan to take care of all functional requirements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Making sure things aren’t getting completed last minute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Time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What we have learned from this course</a:t>
            </a:r>
          </a:p>
        </p:txBody>
      </p:sp>
      <p:sp>
        <p:nvSpPr>
          <p:cNvPr id="149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The more communication between the team, the better.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The earlier things get completed, the better.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Procrastination is not your friend.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This iteration we…</a:t>
            </a:r>
          </a:p>
        </p:txBody>
      </p:sp>
      <p:sp>
        <p:nvSpPr>
          <p:cNvPr id="118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Cleaned up the brain tuning function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Created a sequence and state diagram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Created a lessons learned document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Cleaned up the UI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Brushed up on our documents and diagrams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Reduced Inefficient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C# and Xamarin Forms</a:t>
            </a:r>
          </a:p>
        </p:txBody>
      </p:sp>
      <p:sp>
        <p:nvSpPr>
          <p:cNvPr id="121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Not your average .NET project.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Plug-ins necessary to do many normal tasks.</a:t>
            </a:r>
          </a:p>
          <a:p>
            <a:pPr lvl="1" marL="8001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System specific tasks such as timers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Large number of additional libraries to support mobile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Tuning</a:t>
            </a:r>
          </a:p>
        </p:txBody>
      </p:sp>
      <p:sp>
        <p:nvSpPr>
          <p:cNvPr id="124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Brain Tuning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Push button system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Stop button for convenience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Only one sound at a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Tuning UI</a:t>
            </a:r>
          </a:p>
        </p:txBody>
      </p:sp>
      <p:pic>
        <p:nvPicPr>
          <p:cNvPr id="127" name="Screen Shot 2019-04-15 at 6.58.18 PM.png" descr="Screen Shot 2019-04-15 at 6.5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600" y="2153887"/>
            <a:ext cx="2545777" cy="4237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woodsplit2.png" descr="woodspli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3869" y="2501635"/>
            <a:ext cx="3542339" cy="3542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Scales UI</a:t>
            </a:r>
          </a:p>
        </p:txBody>
      </p:sp>
      <p:sp>
        <p:nvSpPr>
          <p:cNvPr id="131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1144" y="2284864"/>
            <a:ext cx="2551413" cy="4262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Metronome UI</a:t>
            </a:r>
          </a:p>
        </p:txBody>
      </p:sp>
      <p:sp>
        <p:nvSpPr>
          <p:cNvPr id="135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</a:p>
        </p:txBody>
      </p:sp>
      <p:pic>
        <p:nvPicPr>
          <p:cNvPr id="136" name="Screen Shot 2019-04-15 at 5.47.42 PM.png" descr="Screen Shot 2019-04-15 at 5.47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3602" y="2028005"/>
            <a:ext cx="2864090" cy="4782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Menu UI / Video Ui</a:t>
            </a:r>
          </a:p>
        </p:txBody>
      </p:sp>
      <p:pic>
        <p:nvPicPr>
          <p:cNvPr id="139" name="Screen Shot 2019-04-15 at 12.39.51 PM.png" descr="Screen Shot 2019-04-15 at 12.3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4498" y="2106290"/>
            <a:ext cx="2749391" cy="454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9-04-15 at 11.38.14 PM.png" descr="Screen Shot 2019-04-15 at 11.38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3413" y="2108075"/>
            <a:ext cx="2693202" cy="4540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ctrTitle"/>
          </p:nvPr>
        </p:nvSpPr>
        <p:spPr>
          <a:xfrm>
            <a:off x="1689847" y="248661"/>
            <a:ext cx="8991601" cy="1645922"/>
          </a:xfrm>
          <a:prstGeom prst="rect">
            <a:avLst/>
          </a:prstGeom>
        </p:spPr>
        <p:txBody>
          <a:bodyPr/>
          <a:lstStyle>
            <a:lvl1pPr defTabSz="859536">
              <a:defRPr spc="188" sz="3196"/>
            </a:lvl1pPr>
          </a:lstStyle>
          <a:p>
            <a:pPr/>
            <a:r>
              <a:t>Improvements from Last semester (Software engineering)</a:t>
            </a:r>
          </a:p>
        </p:txBody>
      </p:sp>
      <p:sp>
        <p:nvSpPr>
          <p:cNvPr id="143" name="Subtitle 2"/>
          <p:cNvSpPr txBox="1"/>
          <p:nvPr>
            <p:ph type="subTitle" sz="half" idx="1"/>
          </p:nvPr>
        </p:nvSpPr>
        <p:spPr>
          <a:xfrm>
            <a:off x="1689847" y="2084295"/>
            <a:ext cx="9027460" cy="350814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Prioritized documentation more-so 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Constant communication throughout the semester</a:t>
            </a:r>
          </a:p>
          <a:p>
            <a:pPr lvl="1" marL="8001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Remote Desktop</a:t>
            </a:r>
          </a:p>
          <a:p>
            <a:pPr lvl="1" marL="8001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Team Coding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Have a functional product</a:t>
            </a:r>
          </a:p>
          <a:p>
            <a:pPr marL="342900" indent="-342900" algn="l">
              <a:buClr>
                <a:srgbClr val="536162"/>
              </a:buClr>
              <a:buSzPct val="100000"/>
              <a:buFont typeface="Arial"/>
              <a:buChar char="•"/>
            </a:pPr>
            <a:r>
              <a:t>Didn’t get (too) behind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