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up </a:t>
            </a:r>
            <a:r>
              <a:rPr lang="en-US" dirty="0" err="1"/>
              <a:t>Fid’Lin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2</a:t>
            </a:r>
          </a:p>
          <a:p>
            <a:r>
              <a:rPr lang="en-US" dirty="0"/>
              <a:t>Jakob </a:t>
            </a:r>
            <a:r>
              <a:rPr lang="en-US" dirty="0" err="1"/>
              <a:t>Beckleheimer</a:t>
            </a:r>
            <a:r>
              <a:rPr lang="en-US" dirty="0"/>
              <a:t>, Dylan Brownell, Tanner </a:t>
            </a:r>
            <a:r>
              <a:rPr lang="en-US" dirty="0" err="1"/>
              <a:t>Groll</a:t>
            </a:r>
            <a:r>
              <a:rPr lang="en-US" dirty="0"/>
              <a:t>, </a:t>
            </a:r>
          </a:p>
          <a:p>
            <a:r>
              <a:rPr lang="en-US" dirty="0"/>
              <a:t>Derek Pendleton, &amp; Phil Snider</a:t>
            </a:r>
          </a:p>
        </p:txBody>
      </p:sp>
    </p:spTree>
    <p:extLst>
      <p:ext uri="{BB962C8B-B14F-4D97-AF65-F5344CB8AC3E}">
        <p14:creationId xmlns:p14="http://schemas.microsoft.com/office/powerpoint/2010/main" val="38026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This iteration we…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brain tuning function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sequence and state diagram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lessons learned document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UI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Brushed up on our documents and diagrams</a:t>
            </a:r>
          </a:p>
        </p:txBody>
      </p:sp>
    </p:spTree>
    <p:extLst>
      <p:ext uri="{BB962C8B-B14F-4D97-AF65-F5344CB8AC3E}">
        <p14:creationId xmlns:p14="http://schemas.microsoft.com/office/powerpoint/2010/main" val="10872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Improvements from Last semester (Software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Prioritized documentation more-so 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Constant communication throughout the semester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Have a functional product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Didn’t get (too) behind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could have </a:t>
            </a:r>
            <a:br>
              <a:rPr lang="en-US" dirty="0"/>
            </a:br>
            <a:r>
              <a:rPr lang="en-US" dirty="0"/>
              <a:t>done better as 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Should have gotten a lot more code completed during Sprint 2 than we did.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Better game plan to take care of all functional requirements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Making sure things aren’t getting completed last minute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Time management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have learned from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more communication between the team, the better.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earlier things get completed, the better.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Procrastination is not your friend.</a:t>
            </a:r>
          </a:p>
        </p:txBody>
      </p:sp>
    </p:spTree>
    <p:extLst>
      <p:ext uri="{BB962C8B-B14F-4D97-AF65-F5344CB8AC3E}">
        <p14:creationId xmlns:p14="http://schemas.microsoft.com/office/powerpoint/2010/main" val="233834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</TotalTime>
  <Words>152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Finishing up Fid’Lin</vt:lpstr>
      <vt:lpstr>This iteration we…</vt:lpstr>
      <vt:lpstr>The final product</vt:lpstr>
      <vt:lpstr>Improvements from Last semester (Software engineering)</vt:lpstr>
      <vt:lpstr>What we could have  done better as a team</vt:lpstr>
      <vt:lpstr>What we have learned from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up Fid’Lin</dc:title>
  <dc:creator>blubberchub97@hotmail.com</dc:creator>
  <cp:lastModifiedBy>blubberchub97@hotmail.com</cp:lastModifiedBy>
  <cp:revision>3</cp:revision>
  <dcterms:created xsi:type="dcterms:W3CDTF">2019-04-09T12:48:31Z</dcterms:created>
  <dcterms:modified xsi:type="dcterms:W3CDTF">2019-04-15T17:54:01Z</dcterms:modified>
</cp:coreProperties>
</file>