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6"/>
    <p:restoredTop sz="94624"/>
  </p:normalViewPr>
  <p:slideViewPr>
    <p:cSldViewPr snapToGrid="0" snapToObjects="1">
      <p:cViewPr>
        <p:scale>
          <a:sx n="95" d="100"/>
          <a:sy n="95" d="100"/>
        </p:scale>
        <p:origin x="9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A57F-66B3-674F-AE2D-822B3A5DD1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EC6A-A500-714E-AEE2-270EC445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06" y="3170732"/>
            <a:ext cx="11669487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Times New Roman" charset="0"/>
              </a:rPr>
              <a:t>ATGTCGAATAGACTCGGGGGTTTTGCAATACGTTGGTATGCTGT</a:t>
            </a:r>
            <a:r>
              <a:rPr lang="en-US" sz="1600" dirty="0">
                <a:solidFill>
                  <a:srgbClr val="000000"/>
                </a:solidFill>
                <a:highlight>
                  <a:srgbClr val="FF00FF"/>
                </a:highlight>
                <a:latin typeface="Arial" charset="0"/>
                <a:ea typeface="宋体" charset="-122"/>
                <a:cs typeface="Times New Roman" charset="0"/>
              </a:rPr>
              <a:t>TGG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①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Times New Roman" charset="0"/>
              </a:rPr>
              <a:t>AGGATTGTTTGG</a:t>
            </a:r>
            <a:r>
              <a:rPr lang="en-US" sz="1600" dirty="0" smtClean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Arial" charset="0"/>
                <a:ea typeface="宋体" charset="-122"/>
                <a:cs typeface="Times New Roman" charset="0"/>
              </a:rPr>
              <a:t>AGG</a:t>
            </a:r>
            <a:r>
              <a:rPr lang="en-US" sz="1600" b="1" dirty="0" smtClean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Calibri" charset="0"/>
              </a:rPr>
              <a:t>②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Arial" charset="0"/>
                <a:ea typeface="宋体" charset="-122"/>
                <a:cs typeface="Times New Roman" charset="0"/>
              </a:rPr>
              <a:t>TTCAGAGATCGTATC</a:t>
            </a:r>
            <a:endParaRPr lang="en-US" sz="1600" dirty="0">
              <a:effectLst/>
              <a:latin typeface="Calibri" charset="0"/>
              <a:ea typeface="宋体" charset="-122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7627" y="1528997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Glct-3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mutant verification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4367" y="468935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①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9726" y="468935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②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10566" y="4689356"/>
            <a:ext cx="2331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Crispr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primer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target</a:t>
            </a:r>
            <a:r>
              <a:rPr lang="zh-CN" altLang="en-US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site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2671" y="29623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44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3881" y="297954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60</a:t>
            </a:r>
            <a:endParaRPr lang="en-US" sz="1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4853" y="457217"/>
            <a:ext cx="5566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Glct-3_clone3, 5, </a:t>
            </a:r>
            <a:r>
              <a:rPr kumimoji="0" lang="x-none" altLang="x-non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7</a:t>
            </a:r>
            <a:r>
              <a:rPr kumimoji="0" lang="x-none" altLang="x-non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22, 24(1 point deletion)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38464" y="43019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108714" y="1549400"/>
            <a:ext cx="9424736" cy="4983862"/>
            <a:chOff x="1108714" y="1549400"/>
            <a:chExt cx="9424736" cy="4983862"/>
          </a:xfrm>
        </p:grpSpPr>
        <p:sp>
          <p:nvSpPr>
            <p:cNvPr id="7" name="TextBox 6"/>
            <p:cNvSpPr txBox="1"/>
            <p:nvPr/>
          </p:nvSpPr>
          <p:spPr>
            <a:xfrm>
              <a:off x="8178800" y="1549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08714" y="1734066"/>
              <a:ext cx="9424736" cy="4799196"/>
              <a:chOff x="1108714" y="1734066"/>
              <a:chExt cx="9424736" cy="479919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8714" y="1734066"/>
                <a:ext cx="9424736" cy="47991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213490" y="391469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smtClean="0">
                    <a:solidFill>
                      <a:srgbClr val="0432FF"/>
                    </a:solidFill>
                  </a:rPr>
                  <a:t>#</a:t>
                </a:r>
                <a:endParaRPr lang="en-US" b="1">
                  <a:solidFill>
                    <a:srgbClr val="0432FF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2052918" y="4392706"/>
                <a:ext cx="268941" cy="0"/>
              </a:xfrm>
              <a:prstGeom prst="line">
                <a:avLst/>
              </a:prstGeom>
              <a:ln w="571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749553" y="3433483"/>
                <a:ext cx="143436" cy="8964"/>
              </a:xfrm>
              <a:prstGeom prst="line">
                <a:avLst/>
              </a:prstGeom>
              <a:ln w="571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213490" y="3606920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57</a:t>
                </a:r>
                <a:endParaRPr lang="en-US"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6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DengXian</vt:lpstr>
      <vt:lpstr>Times New Roman</vt:lpstr>
      <vt:lpstr>宋体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Huimin Na</dc:creator>
  <cp:lastModifiedBy>Huimin Na</cp:lastModifiedBy>
  <cp:revision>1</cp:revision>
  <dcterms:created xsi:type="dcterms:W3CDTF">2019-04-16T19:45:26Z</dcterms:created>
  <dcterms:modified xsi:type="dcterms:W3CDTF">2019-04-16T19:46:15Z</dcterms:modified>
</cp:coreProperties>
</file>