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2" autoAdjust="0"/>
  </p:normalViewPr>
  <p:slideViewPr>
    <p:cSldViewPr snapToGrid="0" snapToObjects="1">
      <p:cViewPr>
        <p:scale>
          <a:sx n="76" d="100"/>
          <a:sy n="76" d="100"/>
        </p:scale>
        <p:origin x="-204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2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31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0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0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7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1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9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9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83EA-A09C-2C4B-AD27-13ACB9D12162}" type="datetimeFigureOut">
              <a:rPr kumimoji="1" lang="zh-CN" altLang="en-US" smtClean="0"/>
              <a:t>10/20/15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DEF1-9B90-1348-94A3-6F84E6C81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3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7875"/>
              </p:ext>
            </p:extLst>
          </p:nvPr>
        </p:nvGraphicFramePr>
        <p:xfrm>
          <a:off x="2172170" y="4344996"/>
          <a:ext cx="5564098" cy="116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945"/>
                <a:gridCol w="911293"/>
                <a:gridCol w="903715"/>
                <a:gridCol w="903715"/>
                <a:gridCol w="903715"/>
                <a:gridCol w="903715"/>
              </a:tblGrid>
              <a:tr h="583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strain5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02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CX11314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EG4725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JU775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MY23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JT11398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MY16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31126"/>
              </p:ext>
            </p:extLst>
          </p:nvPr>
        </p:nvGraphicFramePr>
        <p:xfrm>
          <a:off x="472906" y="1882944"/>
          <a:ext cx="7850259" cy="1603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7487"/>
                <a:gridCol w="563456"/>
                <a:gridCol w="654188"/>
                <a:gridCol w="654188"/>
                <a:gridCol w="654188"/>
                <a:gridCol w="654188"/>
                <a:gridCol w="654188"/>
                <a:gridCol w="654188"/>
                <a:gridCol w="654188"/>
              </a:tblGrid>
              <a:tr h="2786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PA final concentration</a:t>
                      </a:r>
                      <a:r>
                        <a:rPr lang="zh-CN" altLang="en-US" sz="1400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1400" b="1" dirty="0" err="1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40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60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80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120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140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5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lang="en-US" altLang="zh-CN" sz="1400" b="1" baseline="0" dirty="0" smtClean="0">
                          <a:latin typeface="Arial"/>
                          <a:cs typeface="Arial"/>
                        </a:rPr>
                        <a:t> stock (2M) volume (ml)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14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62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ddH2O volume (ml)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14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NGM</a:t>
                      </a:r>
                      <a:r>
                        <a:rPr lang="en-US" altLang="zh-CN" sz="1400" b="1" baseline="0" dirty="0" smtClean="0">
                          <a:latin typeface="Arial"/>
                          <a:cs typeface="Arial"/>
                        </a:rPr>
                        <a:t> medium (ml)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186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altLang="zh-CN" sz="1400" b="1" baseline="0" dirty="0" smtClean="0">
                          <a:latin typeface="Arial"/>
                          <a:cs typeface="Arial"/>
                        </a:rPr>
                        <a:t> volume (ml)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Arial"/>
                          <a:cs typeface="Arial"/>
                        </a:rPr>
                        <a:t>200</a:t>
                      </a:r>
                      <a:endParaRPr lang="zh-CN" alt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4391" y="1225891"/>
            <a:ext cx="33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-Plate preparation (24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plates)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810" y="3783067"/>
            <a:ext cx="116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strains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23294"/>
              </p:ext>
            </p:extLst>
          </p:nvPr>
        </p:nvGraphicFramePr>
        <p:xfrm>
          <a:off x="2172169" y="5582734"/>
          <a:ext cx="5564098" cy="1152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58"/>
                <a:gridCol w="913278"/>
                <a:gridCol w="924712"/>
                <a:gridCol w="902286"/>
                <a:gridCol w="884150"/>
                <a:gridCol w="903714"/>
              </a:tblGrid>
              <a:tr h="551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strain7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4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CB4856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JU258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DL238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N2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E03017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LKC34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432094" y="454488"/>
            <a:ext cx="4039980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>
                <a:latin typeface="Arial"/>
                <a:cs typeface="Arial"/>
              </a:rPr>
              <a:t>Propionic Acid Toxicity </a:t>
            </a:r>
            <a:r>
              <a:rPr lang="en-US" altLang="zh-CN" sz="3200" baseline="30000" dirty="0" smtClean="0">
                <a:latin typeface="Arial"/>
                <a:cs typeface="Arial"/>
              </a:rPr>
              <a:t>Assay</a:t>
            </a:r>
            <a:endParaRPr lang="en-US" altLang="zh-CN" sz="32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72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4391" y="88667"/>
            <a:ext cx="165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42691" y="3489374"/>
            <a:ext cx="592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Synchronized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day0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pic>
        <p:nvPicPr>
          <p:cNvPr id="2" name="图片 1" descr="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11326" r="1888" b="24851"/>
          <a:stretch/>
        </p:blipFill>
        <p:spPr>
          <a:xfrm>
            <a:off x="525215" y="1488109"/>
            <a:ext cx="3689925" cy="1753931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43538"/>
              </p:ext>
            </p:extLst>
          </p:nvPr>
        </p:nvGraphicFramePr>
        <p:xfrm>
          <a:off x="515742" y="934202"/>
          <a:ext cx="3699397" cy="49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098"/>
                <a:gridCol w="605891"/>
                <a:gridCol w="577656"/>
                <a:gridCol w="568106"/>
                <a:gridCol w="668360"/>
                <a:gridCol w="589286"/>
              </a:tblGrid>
              <a:tr h="18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strain1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strain2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strain3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strain4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strain5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strain6</a:t>
                      </a:r>
                      <a:endParaRPr lang="zh-CN" altLang="en-US" sz="9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0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CX11314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EG4725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JU775</a:t>
                      </a:r>
                      <a:endParaRPr lang="zh-CN" altLang="en-US" sz="9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MY23</a:t>
                      </a:r>
                      <a:endParaRPr lang="zh-CN" altLang="en-US" sz="9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JT11398</a:t>
                      </a:r>
                      <a:endParaRPr lang="zh-CN" altLang="en-US" sz="9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MY16</a:t>
                      </a:r>
                      <a:endParaRPr lang="zh-CN" altLang="en-US" sz="9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7923"/>
              </p:ext>
            </p:extLst>
          </p:nvPr>
        </p:nvGraphicFramePr>
        <p:xfrm>
          <a:off x="4348812" y="934202"/>
          <a:ext cx="3738798" cy="511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79"/>
                <a:gridCol w="601524"/>
                <a:gridCol w="568106"/>
                <a:gridCol w="618233"/>
                <a:gridCol w="668360"/>
                <a:gridCol w="635396"/>
              </a:tblGrid>
              <a:tr h="25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strain7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strain8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strain9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strain10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strain11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strain12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5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CB4856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JU258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DL238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N2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E03017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宋体" charset="0"/>
                          <a:cs typeface="Arial"/>
                          <a:sym typeface="Helvetica Light" charset="0"/>
                        </a:rPr>
                        <a:t>LKC34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图片 6" descr="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11326" r="1888" b="24851"/>
          <a:stretch/>
        </p:blipFill>
        <p:spPr>
          <a:xfrm>
            <a:off x="4380977" y="1488109"/>
            <a:ext cx="3689925" cy="1753931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cxnSp>
        <p:nvCxnSpPr>
          <p:cNvPr id="5" name="直线箭头连接符 4"/>
          <p:cNvCxnSpPr/>
          <p:nvPr/>
        </p:nvCxnSpPr>
        <p:spPr>
          <a:xfrm>
            <a:off x="8270955" y="1488109"/>
            <a:ext cx="0" cy="175393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220828" y="2088942"/>
            <a:ext cx="102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triplicate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3381" y="4092146"/>
            <a:ext cx="679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arrested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</a:t>
            </a:r>
            <a:r>
              <a:rPr kumimoji="1" lang="zh-CN" altLang="en-US" dirty="0"/>
              <a:t>2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3381" y="4595482"/>
            <a:ext cx="33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Survival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by: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2052074" y="5666718"/>
            <a:ext cx="3411769" cy="182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82101" y="5213826"/>
            <a:ext cx="213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L1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85492" y="5687243"/>
            <a:ext cx="341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12964" y="5405108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X</a:t>
            </a:r>
            <a:endParaRPr kumimoji="1"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814732" y="5431916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_13_201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9" y="1111722"/>
            <a:ext cx="3871055" cy="2491477"/>
          </a:xfrm>
          <a:prstGeom prst="rect">
            <a:avLst/>
          </a:prstGeom>
        </p:spPr>
      </p:pic>
      <p:pic>
        <p:nvPicPr>
          <p:cNvPr id="5" name="图片 4" descr="10_15_201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89" y="1031098"/>
            <a:ext cx="3881351" cy="2491477"/>
          </a:xfrm>
          <a:prstGeom prst="rect">
            <a:avLst/>
          </a:prstGeom>
        </p:spPr>
      </p:pic>
      <p:pic>
        <p:nvPicPr>
          <p:cNvPr id="6" name="图片 5" descr="10_19_2015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47" y="3986159"/>
            <a:ext cx="4017535" cy="25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 repea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3" y="1066038"/>
            <a:ext cx="6577552" cy="47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D50 Propionate (mM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01" y="1348220"/>
            <a:ext cx="6442211" cy="40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184</Words>
  <Application>Microsoft Macintosh PowerPoint</Application>
  <PresentationFormat>全屏显示(4:3)</PresentationFormat>
  <Paragraphs>105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Nana na</dc:creator>
  <cp:lastModifiedBy>Nana na</cp:lastModifiedBy>
  <cp:revision>7</cp:revision>
  <dcterms:created xsi:type="dcterms:W3CDTF">2015-10-19T21:38:37Z</dcterms:created>
  <dcterms:modified xsi:type="dcterms:W3CDTF">2015-10-20T12:22:03Z</dcterms:modified>
</cp:coreProperties>
</file>