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3" r:id="rId2"/>
    <p:sldId id="289" r:id="rId3"/>
    <p:sldId id="290" r:id="rId4"/>
    <p:sldId id="291" r:id="rId5"/>
    <p:sldId id="292" r:id="rId6"/>
    <p:sldId id="274" r:id="rId7"/>
    <p:sldId id="275" r:id="rId8"/>
    <p:sldId id="276" r:id="rId9"/>
    <p:sldId id="295" r:id="rId10"/>
    <p:sldId id="281" r:id="rId11"/>
    <p:sldId id="282" r:id="rId12"/>
    <p:sldId id="283" r:id="rId13"/>
    <p:sldId id="297" r:id="rId14"/>
    <p:sldId id="298" r:id="rId15"/>
    <p:sldId id="299" r:id="rId16"/>
    <p:sldId id="300" r:id="rId17"/>
    <p:sldId id="288" r:id="rId18"/>
    <p:sldId id="284" r:id="rId19"/>
    <p:sldId id="294" r:id="rId20"/>
    <p:sldId id="285" r:id="rId21"/>
    <p:sldId id="286" r:id="rId22"/>
    <p:sldId id="287"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C7B9ECE-C254-4460-ACBF-DF3ED2A97038}">
          <p14:sldIdLst>
            <p14:sldId id="273"/>
            <p14:sldId id="289"/>
            <p14:sldId id="290"/>
            <p14:sldId id="291"/>
            <p14:sldId id="292"/>
            <p14:sldId id="274"/>
            <p14:sldId id="275"/>
            <p14:sldId id="276"/>
            <p14:sldId id="295"/>
            <p14:sldId id="281"/>
            <p14:sldId id="282"/>
            <p14:sldId id="283"/>
            <p14:sldId id="297"/>
            <p14:sldId id="298"/>
            <p14:sldId id="299"/>
            <p14:sldId id="300"/>
            <p14:sldId id="288"/>
            <p14:sldId id="284"/>
            <p14:sldId id="294"/>
            <p14:sldId id="285"/>
            <p14:sldId id="286"/>
            <p14:sldId id="287"/>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BE55B2-6111-4003-A7FE-0527D9CD0B15}" v="1" dt="2023-01-10T04:28:32.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0883" autoAdjust="0"/>
  </p:normalViewPr>
  <p:slideViewPr>
    <p:cSldViewPr snapToGrid="0">
      <p:cViewPr varScale="1">
        <p:scale>
          <a:sx n="57" d="100"/>
          <a:sy n="57" d="100"/>
        </p:scale>
        <p:origin x="96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alatha T" userId="ad54d986a9dfa34c" providerId="LiveId" clId="{EEBE55B2-6111-4003-A7FE-0527D9CD0B15}"/>
    <pc:docChg chg="modSld">
      <pc:chgData name="Pushpalatha T" userId="ad54d986a9dfa34c" providerId="LiveId" clId="{EEBE55B2-6111-4003-A7FE-0527D9CD0B15}" dt="2023-01-10T04:28:32.537" v="0" actId="1076"/>
      <pc:docMkLst>
        <pc:docMk/>
      </pc:docMkLst>
      <pc:sldChg chg="modSp">
        <pc:chgData name="Pushpalatha T" userId="ad54d986a9dfa34c" providerId="LiveId" clId="{EEBE55B2-6111-4003-A7FE-0527D9CD0B15}" dt="2023-01-10T04:28:32.537" v="0" actId="1076"/>
        <pc:sldMkLst>
          <pc:docMk/>
          <pc:sldMk cId="1853662904" sldId="273"/>
        </pc:sldMkLst>
        <pc:picChg chg="mod">
          <ac:chgData name="Pushpalatha T" userId="ad54d986a9dfa34c" providerId="LiveId" clId="{EEBE55B2-6111-4003-A7FE-0527D9CD0B15}" dt="2023-01-10T04:28:32.537" v="0" actId="1076"/>
          <ac:picMkLst>
            <pc:docMk/>
            <pc:sldMk cId="1853662904" sldId="273"/>
            <ac:picMk id="1026" creationId="{117BDE42-641B-F04A-B6E2-29A36335E8FC}"/>
          </ac:picMkLst>
        </pc:picChg>
      </pc:sldChg>
    </pc:docChg>
  </pc:docChgLst>
  <pc:docChgLst>
    <pc:chgData name="Pushpalatha T" userId="ad54d986a9dfa34c" providerId="LiveId" clId="{5EBAE33E-32FC-4ED4-B324-25BFDC66BB83}"/>
    <pc:docChg chg="undo custSel addSld delSld modSld sldOrd modSection">
      <pc:chgData name="Pushpalatha T" userId="ad54d986a9dfa34c" providerId="LiveId" clId="{5EBAE33E-32FC-4ED4-B324-25BFDC66BB83}" dt="2022-11-29T06:00:57.145" v="1355" actId="14100"/>
      <pc:docMkLst>
        <pc:docMk/>
      </pc:docMkLst>
      <pc:sldChg chg="modSp mod">
        <pc:chgData name="Pushpalatha T" userId="ad54d986a9dfa34c" providerId="LiveId" clId="{5EBAE33E-32FC-4ED4-B324-25BFDC66BB83}" dt="2022-11-29T05:41:09.337" v="1348" actId="27636"/>
        <pc:sldMkLst>
          <pc:docMk/>
          <pc:sldMk cId="1853662904" sldId="273"/>
        </pc:sldMkLst>
        <pc:spChg chg="mod">
          <ac:chgData name="Pushpalatha T" userId="ad54d986a9dfa34c" providerId="LiveId" clId="{5EBAE33E-32FC-4ED4-B324-25BFDC66BB83}" dt="2022-11-29T01:45:09.299" v="1119" actId="20577"/>
          <ac:spMkLst>
            <pc:docMk/>
            <pc:sldMk cId="1853662904" sldId="273"/>
            <ac:spMk id="7" creationId="{CDB31CFD-0D3A-5B90-1EAF-0FA89046268E}"/>
          </ac:spMkLst>
        </pc:spChg>
        <pc:spChg chg="mod">
          <ac:chgData name="Pushpalatha T" userId="ad54d986a9dfa34c" providerId="LiveId" clId="{5EBAE33E-32FC-4ED4-B324-25BFDC66BB83}" dt="2022-11-29T05:41:09.337" v="1348" actId="27636"/>
          <ac:spMkLst>
            <pc:docMk/>
            <pc:sldMk cId="1853662904" sldId="273"/>
            <ac:spMk id="12" creationId="{0A1014CA-1A89-29B0-671D-B47E61DACF04}"/>
          </ac:spMkLst>
        </pc:spChg>
        <pc:picChg chg="mod">
          <ac:chgData name="Pushpalatha T" userId="ad54d986a9dfa34c" providerId="LiveId" clId="{5EBAE33E-32FC-4ED4-B324-25BFDC66BB83}" dt="2022-11-29T05:02:38.819" v="1185" actId="1076"/>
          <ac:picMkLst>
            <pc:docMk/>
            <pc:sldMk cId="1853662904" sldId="273"/>
            <ac:picMk id="10" creationId="{947763DF-51AD-E986-B1C7-2526811BED21}"/>
          </ac:picMkLst>
        </pc:picChg>
        <pc:picChg chg="mod">
          <ac:chgData name="Pushpalatha T" userId="ad54d986a9dfa34c" providerId="LiveId" clId="{5EBAE33E-32FC-4ED4-B324-25BFDC66BB83}" dt="2022-11-29T05:02:35.510" v="1184" actId="14100"/>
          <ac:picMkLst>
            <pc:docMk/>
            <pc:sldMk cId="1853662904" sldId="273"/>
            <ac:picMk id="11" creationId="{5957488C-AD37-A91C-FA85-7CBA1D9E03AA}"/>
          </ac:picMkLst>
        </pc:picChg>
        <pc:picChg chg="mod">
          <ac:chgData name="Pushpalatha T" userId="ad54d986a9dfa34c" providerId="LiveId" clId="{5EBAE33E-32FC-4ED4-B324-25BFDC66BB83}" dt="2022-11-28T03:03:56.673" v="2" actId="14100"/>
          <ac:picMkLst>
            <pc:docMk/>
            <pc:sldMk cId="1853662904" sldId="273"/>
            <ac:picMk id="1026" creationId="{117BDE42-641B-F04A-B6E2-29A36335E8FC}"/>
          </ac:picMkLst>
        </pc:picChg>
      </pc:sldChg>
      <pc:sldChg chg="modSp mod">
        <pc:chgData name="Pushpalatha T" userId="ad54d986a9dfa34c" providerId="LiveId" clId="{5EBAE33E-32FC-4ED4-B324-25BFDC66BB83}" dt="2022-11-29T05:21:26.574" v="1220" actId="2710"/>
        <pc:sldMkLst>
          <pc:docMk/>
          <pc:sldMk cId="3205708636" sldId="274"/>
        </pc:sldMkLst>
        <pc:spChg chg="mod">
          <ac:chgData name="Pushpalatha T" userId="ad54d986a9dfa34c" providerId="LiveId" clId="{5EBAE33E-32FC-4ED4-B324-25BFDC66BB83}" dt="2022-11-29T05:21:26.574" v="1220" actId="2710"/>
          <ac:spMkLst>
            <pc:docMk/>
            <pc:sldMk cId="3205708636" sldId="274"/>
            <ac:spMk id="3" creationId="{45905B46-4E5C-2510-149C-15DE79D6D758}"/>
          </ac:spMkLst>
        </pc:spChg>
        <pc:spChg chg="mod">
          <ac:chgData name="Pushpalatha T" userId="ad54d986a9dfa34c" providerId="LiveId" clId="{5EBAE33E-32FC-4ED4-B324-25BFDC66BB83}" dt="2022-11-28T03:20:48.954" v="153" actId="122"/>
          <ac:spMkLst>
            <pc:docMk/>
            <pc:sldMk cId="3205708636" sldId="274"/>
            <ac:spMk id="5" creationId="{BDC46725-72FC-469B-B394-03DBE0786F2D}"/>
          </ac:spMkLst>
        </pc:spChg>
      </pc:sldChg>
      <pc:sldChg chg="modSp mod">
        <pc:chgData name="Pushpalatha T" userId="ad54d986a9dfa34c" providerId="LiveId" clId="{5EBAE33E-32FC-4ED4-B324-25BFDC66BB83}" dt="2022-11-29T05:13:28.053" v="1197" actId="123"/>
        <pc:sldMkLst>
          <pc:docMk/>
          <pc:sldMk cId="712757652" sldId="275"/>
        </pc:sldMkLst>
        <pc:spChg chg="mod">
          <ac:chgData name="Pushpalatha T" userId="ad54d986a9dfa34c" providerId="LiveId" clId="{5EBAE33E-32FC-4ED4-B324-25BFDC66BB83}" dt="2022-11-29T05:13:28.053" v="1197" actId="123"/>
          <ac:spMkLst>
            <pc:docMk/>
            <pc:sldMk cId="712757652" sldId="275"/>
            <ac:spMk id="3" creationId="{C7209118-F0AD-1F01-A598-4095E296CE1F}"/>
          </ac:spMkLst>
        </pc:spChg>
        <pc:spChg chg="mod">
          <ac:chgData name="Pushpalatha T" userId="ad54d986a9dfa34c" providerId="LiveId" clId="{5EBAE33E-32FC-4ED4-B324-25BFDC66BB83}" dt="2022-11-28T03:20:54.243" v="154" actId="122"/>
          <ac:spMkLst>
            <pc:docMk/>
            <pc:sldMk cId="712757652" sldId="275"/>
            <ac:spMk id="5" creationId="{6F262948-D420-A2C2-3D03-1821B7359A69}"/>
          </ac:spMkLst>
        </pc:spChg>
      </pc:sldChg>
      <pc:sldChg chg="modSp mod">
        <pc:chgData name="Pushpalatha T" userId="ad54d986a9dfa34c" providerId="LiveId" clId="{5EBAE33E-32FC-4ED4-B324-25BFDC66BB83}" dt="2022-11-29T05:13:36.522" v="1198" actId="123"/>
        <pc:sldMkLst>
          <pc:docMk/>
          <pc:sldMk cId="2156295893" sldId="276"/>
        </pc:sldMkLst>
        <pc:spChg chg="mod">
          <ac:chgData name="Pushpalatha T" userId="ad54d986a9dfa34c" providerId="LiveId" clId="{5EBAE33E-32FC-4ED4-B324-25BFDC66BB83}" dt="2022-11-29T05:13:36.522" v="1198" actId="123"/>
          <ac:spMkLst>
            <pc:docMk/>
            <pc:sldMk cId="2156295893" sldId="276"/>
            <ac:spMk id="3" creationId="{84A65ED9-EFC3-C0E8-0F8D-432902B0DE69}"/>
          </ac:spMkLst>
        </pc:spChg>
        <pc:spChg chg="mod">
          <ac:chgData name="Pushpalatha T" userId="ad54d986a9dfa34c" providerId="LiveId" clId="{5EBAE33E-32FC-4ED4-B324-25BFDC66BB83}" dt="2022-11-28T03:21:00.879" v="155" actId="122"/>
          <ac:spMkLst>
            <pc:docMk/>
            <pc:sldMk cId="2156295893" sldId="276"/>
            <ac:spMk id="9" creationId="{8D5F7517-D7F4-4840-065A-044F5B05FE7D}"/>
          </ac:spMkLst>
        </pc:spChg>
      </pc:sldChg>
      <pc:sldChg chg="addSp delSp modSp mod">
        <pc:chgData name="Pushpalatha T" userId="ad54d986a9dfa34c" providerId="LiveId" clId="{5EBAE33E-32FC-4ED4-B324-25BFDC66BB83}" dt="2022-11-29T01:59:13.351" v="1173" actId="14100"/>
        <pc:sldMkLst>
          <pc:docMk/>
          <pc:sldMk cId="673917122" sldId="277"/>
        </pc:sldMkLst>
        <pc:spChg chg="del mod">
          <ac:chgData name="Pushpalatha T" userId="ad54d986a9dfa34c" providerId="LiveId" clId="{5EBAE33E-32FC-4ED4-B324-25BFDC66BB83}" dt="2022-11-29T01:58:56.556" v="1170" actId="21"/>
          <ac:spMkLst>
            <pc:docMk/>
            <pc:sldMk cId="673917122" sldId="277"/>
            <ac:spMk id="2" creationId="{E8CBBD51-FCCB-36E6-4961-64FF002011BE}"/>
          </ac:spMkLst>
        </pc:spChg>
        <pc:spChg chg="add del mod">
          <ac:chgData name="Pushpalatha T" userId="ad54d986a9dfa34c" providerId="LiveId" clId="{5EBAE33E-32FC-4ED4-B324-25BFDC66BB83}" dt="2022-11-29T01:59:04.049" v="1171" actId="478"/>
          <ac:spMkLst>
            <pc:docMk/>
            <pc:sldMk cId="673917122" sldId="277"/>
            <ac:spMk id="4" creationId="{3B7C091B-A2D8-3127-ADAE-2CACF4EFC399}"/>
          </ac:spMkLst>
        </pc:spChg>
        <pc:picChg chg="mod">
          <ac:chgData name="Pushpalatha T" userId="ad54d986a9dfa34c" providerId="LiveId" clId="{5EBAE33E-32FC-4ED4-B324-25BFDC66BB83}" dt="2022-11-29T01:59:13.351" v="1173" actId="14100"/>
          <ac:picMkLst>
            <pc:docMk/>
            <pc:sldMk cId="673917122" sldId="277"/>
            <ac:picMk id="11" creationId="{989DA7E7-694E-ADE2-2FFE-785678C53CB5}"/>
          </ac:picMkLst>
        </pc:picChg>
      </pc:sldChg>
      <pc:sldChg chg="modSp del mod">
        <pc:chgData name="Pushpalatha T" userId="ad54d986a9dfa34c" providerId="LiveId" clId="{5EBAE33E-32FC-4ED4-B324-25BFDC66BB83}" dt="2022-11-28T15:27:21.319" v="881" actId="2696"/>
        <pc:sldMkLst>
          <pc:docMk/>
          <pc:sldMk cId="1300205125" sldId="279"/>
        </pc:sldMkLst>
        <pc:spChg chg="mod">
          <ac:chgData name="Pushpalatha T" userId="ad54d986a9dfa34c" providerId="LiveId" clId="{5EBAE33E-32FC-4ED4-B324-25BFDC66BB83}" dt="2022-11-28T15:25:13.750" v="867" actId="20577"/>
          <ac:spMkLst>
            <pc:docMk/>
            <pc:sldMk cId="1300205125" sldId="279"/>
            <ac:spMk id="3" creationId="{CEF5E897-8F67-5D1B-CF8D-12335A6D0A5B}"/>
          </ac:spMkLst>
        </pc:spChg>
        <pc:spChg chg="mod">
          <ac:chgData name="Pushpalatha T" userId="ad54d986a9dfa34c" providerId="LiveId" clId="{5EBAE33E-32FC-4ED4-B324-25BFDC66BB83}" dt="2022-11-28T15:25:06.862" v="866" actId="20577"/>
          <ac:spMkLst>
            <pc:docMk/>
            <pc:sldMk cId="1300205125" sldId="279"/>
            <ac:spMk id="4" creationId="{320BE667-8528-8BB6-6EEC-A8802CC8B837}"/>
          </ac:spMkLst>
        </pc:spChg>
      </pc:sldChg>
      <pc:sldChg chg="delSp modSp del mod">
        <pc:chgData name="Pushpalatha T" userId="ad54d986a9dfa34c" providerId="LiveId" clId="{5EBAE33E-32FC-4ED4-B324-25BFDC66BB83}" dt="2022-11-28T15:27:28.355" v="882" actId="2696"/>
        <pc:sldMkLst>
          <pc:docMk/>
          <pc:sldMk cId="1378074199" sldId="280"/>
        </pc:sldMkLst>
        <pc:spChg chg="mod">
          <ac:chgData name="Pushpalatha T" userId="ad54d986a9dfa34c" providerId="LiveId" clId="{5EBAE33E-32FC-4ED4-B324-25BFDC66BB83}" dt="2022-11-28T15:25:34.543" v="871" actId="20577"/>
          <ac:spMkLst>
            <pc:docMk/>
            <pc:sldMk cId="1378074199" sldId="280"/>
            <ac:spMk id="2" creationId="{E940D310-10F3-572F-6272-1A3B99A7C841}"/>
          </ac:spMkLst>
        </pc:spChg>
        <pc:spChg chg="del mod">
          <ac:chgData name="Pushpalatha T" userId="ad54d986a9dfa34c" providerId="LiveId" clId="{5EBAE33E-32FC-4ED4-B324-25BFDC66BB83}" dt="2022-11-28T15:25:41.190" v="873" actId="478"/>
          <ac:spMkLst>
            <pc:docMk/>
            <pc:sldMk cId="1378074199" sldId="280"/>
            <ac:spMk id="4" creationId="{61920244-46C1-AB54-C30E-67665A0EC50F}"/>
          </ac:spMkLst>
        </pc:spChg>
        <pc:spChg chg="mod">
          <ac:chgData name="Pushpalatha T" userId="ad54d986a9dfa34c" providerId="LiveId" clId="{5EBAE33E-32FC-4ED4-B324-25BFDC66BB83}" dt="2022-11-28T15:25:29.211" v="870" actId="20577"/>
          <ac:spMkLst>
            <pc:docMk/>
            <pc:sldMk cId="1378074199" sldId="280"/>
            <ac:spMk id="5" creationId="{4EBFB488-C283-570D-3D0C-1C342EA99D85}"/>
          </ac:spMkLst>
        </pc:spChg>
        <pc:spChg chg="del mod">
          <ac:chgData name="Pushpalatha T" userId="ad54d986a9dfa34c" providerId="LiveId" clId="{5EBAE33E-32FC-4ED4-B324-25BFDC66BB83}" dt="2022-11-28T15:25:44.345" v="874" actId="478"/>
          <ac:spMkLst>
            <pc:docMk/>
            <pc:sldMk cId="1378074199" sldId="280"/>
            <ac:spMk id="7" creationId="{CB758EED-53F9-86D5-32CE-63F6BFF46AA3}"/>
          </ac:spMkLst>
        </pc:spChg>
      </pc:sldChg>
      <pc:sldChg chg="modSp mod">
        <pc:chgData name="Pushpalatha T" userId="ad54d986a9dfa34c" providerId="LiveId" clId="{5EBAE33E-32FC-4ED4-B324-25BFDC66BB83}" dt="2022-11-28T15:48:41.905" v="1106" actId="14100"/>
        <pc:sldMkLst>
          <pc:docMk/>
          <pc:sldMk cId="3608437027" sldId="283"/>
        </pc:sldMkLst>
        <pc:spChg chg="mod">
          <ac:chgData name="Pushpalatha T" userId="ad54d986a9dfa34c" providerId="LiveId" clId="{5EBAE33E-32FC-4ED4-B324-25BFDC66BB83}" dt="2022-11-28T15:29:00.692" v="896" actId="20577"/>
          <ac:spMkLst>
            <pc:docMk/>
            <pc:sldMk cId="3608437027" sldId="283"/>
            <ac:spMk id="2" creationId="{E4E6001D-9F6B-E3D0-7054-8493E3B6C15B}"/>
          </ac:spMkLst>
        </pc:spChg>
        <pc:spChg chg="mod">
          <ac:chgData name="Pushpalatha T" userId="ad54d986a9dfa34c" providerId="LiveId" clId="{5EBAE33E-32FC-4ED4-B324-25BFDC66BB83}" dt="2022-11-28T15:48:41.905" v="1106" actId="14100"/>
          <ac:spMkLst>
            <pc:docMk/>
            <pc:sldMk cId="3608437027" sldId="283"/>
            <ac:spMk id="3" creationId="{B70CEF01-E135-95C9-DF37-66B1E6D3F009}"/>
          </ac:spMkLst>
        </pc:spChg>
      </pc:sldChg>
      <pc:sldChg chg="modSp mod">
        <pc:chgData name="Pushpalatha T" userId="ad54d986a9dfa34c" providerId="LiveId" clId="{5EBAE33E-32FC-4ED4-B324-25BFDC66BB83}" dt="2022-11-29T06:00:42.138" v="1352" actId="1076"/>
        <pc:sldMkLst>
          <pc:docMk/>
          <pc:sldMk cId="894921468" sldId="284"/>
        </pc:sldMkLst>
        <pc:spChg chg="mod">
          <ac:chgData name="Pushpalatha T" userId="ad54d986a9dfa34c" providerId="LiveId" clId="{5EBAE33E-32FC-4ED4-B324-25BFDC66BB83}" dt="2022-11-28T03:25:44.891" v="275" actId="20577"/>
          <ac:spMkLst>
            <pc:docMk/>
            <pc:sldMk cId="894921468" sldId="284"/>
            <ac:spMk id="2" creationId="{EE98A538-F6B5-585B-BE4E-74489A9E7F72}"/>
          </ac:spMkLst>
        </pc:spChg>
        <pc:picChg chg="mod">
          <ac:chgData name="Pushpalatha T" userId="ad54d986a9dfa34c" providerId="LiveId" clId="{5EBAE33E-32FC-4ED4-B324-25BFDC66BB83}" dt="2022-11-29T06:00:42.138" v="1352" actId="1076"/>
          <ac:picMkLst>
            <pc:docMk/>
            <pc:sldMk cId="894921468" sldId="284"/>
            <ac:picMk id="4" creationId="{614CA310-50D7-1384-76A5-EECD3749B932}"/>
          </ac:picMkLst>
        </pc:picChg>
      </pc:sldChg>
      <pc:sldChg chg="modSp mod">
        <pc:chgData name="Pushpalatha T" userId="ad54d986a9dfa34c" providerId="LiveId" clId="{5EBAE33E-32FC-4ED4-B324-25BFDC66BB83}" dt="2022-11-29T01:57:01.883" v="1151" actId="14100"/>
        <pc:sldMkLst>
          <pc:docMk/>
          <pc:sldMk cId="1571926213" sldId="285"/>
        </pc:sldMkLst>
        <pc:spChg chg="mod">
          <ac:chgData name="Pushpalatha T" userId="ad54d986a9dfa34c" providerId="LiveId" clId="{5EBAE33E-32FC-4ED4-B324-25BFDC66BB83}" dt="2022-11-29T01:57:01.883" v="1151" actId="14100"/>
          <ac:spMkLst>
            <pc:docMk/>
            <pc:sldMk cId="1571926213" sldId="285"/>
            <ac:spMk id="2" creationId="{766EBE4A-2B59-C320-4986-936961B53A1F}"/>
          </ac:spMkLst>
        </pc:spChg>
        <pc:spChg chg="mod">
          <ac:chgData name="Pushpalatha T" userId="ad54d986a9dfa34c" providerId="LiveId" clId="{5EBAE33E-32FC-4ED4-B324-25BFDC66BB83}" dt="2022-11-28T15:01:30.760" v="819" actId="20577"/>
          <ac:spMkLst>
            <pc:docMk/>
            <pc:sldMk cId="1571926213" sldId="285"/>
            <ac:spMk id="3" creationId="{97C40DFE-9839-A001-C0C9-8B40F0A60927}"/>
          </ac:spMkLst>
        </pc:spChg>
      </pc:sldChg>
      <pc:sldChg chg="addSp modSp mod ord">
        <pc:chgData name="Pushpalatha T" userId="ad54d986a9dfa34c" providerId="LiveId" clId="{5EBAE33E-32FC-4ED4-B324-25BFDC66BB83}" dt="2022-11-29T01:58:41.517" v="1168" actId="255"/>
        <pc:sldMkLst>
          <pc:docMk/>
          <pc:sldMk cId="2669403409" sldId="286"/>
        </pc:sldMkLst>
        <pc:spChg chg="add mod">
          <ac:chgData name="Pushpalatha T" userId="ad54d986a9dfa34c" providerId="LiveId" clId="{5EBAE33E-32FC-4ED4-B324-25BFDC66BB83}" dt="2022-11-29T01:58:41.517" v="1168" actId="255"/>
          <ac:spMkLst>
            <pc:docMk/>
            <pc:sldMk cId="2669403409" sldId="286"/>
            <ac:spMk id="3" creationId="{327552C9-92D1-7675-D644-4172A30B5CD7}"/>
          </ac:spMkLst>
        </pc:spChg>
        <pc:picChg chg="mod">
          <ac:chgData name="Pushpalatha T" userId="ad54d986a9dfa34c" providerId="LiveId" clId="{5EBAE33E-32FC-4ED4-B324-25BFDC66BB83}" dt="2022-11-29T01:57:58.851" v="1160" actId="1076"/>
          <ac:picMkLst>
            <pc:docMk/>
            <pc:sldMk cId="2669403409" sldId="286"/>
            <ac:picMk id="5" creationId="{4F2C6B39-7057-179F-7C00-0F03D69A2938}"/>
          </ac:picMkLst>
        </pc:picChg>
      </pc:sldChg>
      <pc:sldChg chg="ord">
        <pc:chgData name="Pushpalatha T" userId="ad54d986a9dfa34c" providerId="LiveId" clId="{5EBAE33E-32FC-4ED4-B324-25BFDC66BB83}" dt="2022-11-29T01:59:17.427" v="1175"/>
        <pc:sldMkLst>
          <pc:docMk/>
          <pc:sldMk cId="3407536315" sldId="287"/>
        </pc:sldMkLst>
      </pc:sldChg>
      <pc:sldChg chg="modSp mod ord">
        <pc:chgData name="Pushpalatha T" userId="ad54d986a9dfa34c" providerId="LiveId" clId="{5EBAE33E-32FC-4ED4-B324-25BFDC66BB83}" dt="2022-11-29T06:00:57.145" v="1355" actId="14100"/>
        <pc:sldMkLst>
          <pc:docMk/>
          <pc:sldMk cId="192340544" sldId="288"/>
        </pc:sldMkLst>
        <pc:spChg chg="mod">
          <ac:chgData name="Pushpalatha T" userId="ad54d986a9dfa34c" providerId="LiveId" clId="{5EBAE33E-32FC-4ED4-B324-25BFDC66BB83}" dt="2022-11-29T06:00:57.145" v="1355" actId="14100"/>
          <ac:spMkLst>
            <pc:docMk/>
            <pc:sldMk cId="192340544" sldId="288"/>
            <ac:spMk id="3" creationId="{1F79A827-A7E7-527D-2CE1-D7A1F0CC09AE}"/>
          </ac:spMkLst>
        </pc:spChg>
      </pc:sldChg>
      <pc:sldChg chg="modSp new mod">
        <pc:chgData name="Pushpalatha T" userId="ad54d986a9dfa34c" providerId="LiveId" clId="{5EBAE33E-32FC-4ED4-B324-25BFDC66BB83}" dt="2022-11-29T05:16:38.625" v="1217" actId="14100"/>
        <pc:sldMkLst>
          <pc:docMk/>
          <pc:sldMk cId="2012175986" sldId="289"/>
        </pc:sldMkLst>
        <pc:spChg chg="mod">
          <ac:chgData name="Pushpalatha T" userId="ad54d986a9dfa34c" providerId="LiveId" clId="{5EBAE33E-32FC-4ED4-B324-25BFDC66BB83}" dt="2022-11-28T03:18:49.854" v="118" actId="27636"/>
          <ac:spMkLst>
            <pc:docMk/>
            <pc:sldMk cId="2012175986" sldId="289"/>
            <ac:spMk id="2" creationId="{F3FF9827-D8E0-0E00-62FD-06255294A9E2}"/>
          </ac:spMkLst>
        </pc:spChg>
        <pc:spChg chg="mod">
          <ac:chgData name="Pushpalatha T" userId="ad54d986a9dfa34c" providerId="LiveId" clId="{5EBAE33E-32FC-4ED4-B324-25BFDC66BB83}" dt="2022-11-29T05:16:38.625" v="1217" actId="14100"/>
          <ac:spMkLst>
            <pc:docMk/>
            <pc:sldMk cId="2012175986" sldId="289"/>
            <ac:spMk id="3" creationId="{8304E257-FB25-24D0-2BB1-0F249858AA3B}"/>
          </ac:spMkLst>
        </pc:spChg>
      </pc:sldChg>
      <pc:sldChg chg="modSp new mod">
        <pc:chgData name="Pushpalatha T" userId="ad54d986a9dfa34c" providerId="LiveId" clId="{5EBAE33E-32FC-4ED4-B324-25BFDC66BB83}" dt="2022-11-29T05:12:46.039" v="1193" actId="123"/>
        <pc:sldMkLst>
          <pc:docMk/>
          <pc:sldMk cId="4193541824" sldId="290"/>
        </pc:sldMkLst>
        <pc:spChg chg="mod">
          <ac:chgData name="Pushpalatha T" userId="ad54d986a9dfa34c" providerId="LiveId" clId="{5EBAE33E-32FC-4ED4-B324-25BFDC66BB83}" dt="2022-11-28T03:29:51.630" v="398" actId="20577"/>
          <ac:spMkLst>
            <pc:docMk/>
            <pc:sldMk cId="4193541824" sldId="290"/>
            <ac:spMk id="2" creationId="{DE5F1A35-7D24-C53C-1785-F265F79251B7}"/>
          </ac:spMkLst>
        </pc:spChg>
        <pc:spChg chg="mod">
          <ac:chgData name="Pushpalatha T" userId="ad54d986a9dfa34c" providerId="LiveId" clId="{5EBAE33E-32FC-4ED4-B324-25BFDC66BB83}" dt="2022-11-29T05:12:46.039" v="1193" actId="123"/>
          <ac:spMkLst>
            <pc:docMk/>
            <pc:sldMk cId="4193541824" sldId="290"/>
            <ac:spMk id="3" creationId="{92690F47-3400-4DB9-5771-3DD9A1B0DC5C}"/>
          </ac:spMkLst>
        </pc:spChg>
      </pc:sldChg>
      <pc:sldChg chg="addSp modSp new mod">
        <pc:chgData name="Pushpalatha T" userId="ad54d986a9dfa34c" providerId="LiveId" clId="{5EBAE33E-32FC-4ED4-B324-25BFDC66BB83}" dt="2022-11-29T05:12:53.542" v="1194" actId="123"/>
        <pc:sldMkLst>
          <pc:docMk/>
          <pc:sldMk cId="1049110911" sldId="291"/>
        </pc:sldMkLst>
        <pc:spChg chg="mod">
          <ac:chgData name="Pushpalatha T" userId="ad54d986a9dfa34c" providerId="LiveId" clId="{5EBAE33E-32FC-4ED4-B324-25BFDC66BB83}" dt="2022-11-28T03:29:08.283" v="352" actId="14100"/>
          <ac:spMkLst>
            <pc:docMk/>
            <pc:sldMk cId="1049110911" sldId="291"/>
            <ac:spMk id="2" creationId="{F9295D31-AC47-B328-6973-78E27CF0484A}"/>
          </ac:spMkLst>
        </pc:spChg>
        <pc:spChg chg="mod">
          <ac:chgData name="Pushpalatha T" userId="ad54d986a9dfa34c" providerId="LiveId" clId="{5EBAE33E-32FC-4ED4-B324-25BFDC66BB83}" dt="2022-11-29T05:12:53.542" v="1194" actId="123"/>
          <ac:spMkLst>
            <pc:docMk/>
            <pc:sldMk cId="1049110911" sldId="291"/>
            <ac:spMk id="3" creationId="{5BF8B269-7F2E-6BA2-5041-34144782630E}"/>
          </ac:spMkLst>
        </pc:spChg>
        <pc:picChg chg="add mod">
          <ac:chgData name="Pushpalatha T" userId="ad54d986a9dfa34c" providerId="LiveId" clId="{5EBAE33E-32FC-4ED4-B324-25BFDC66BB83}" dt="2022-11-28T15:46:58.706" v="1099" actId="14100"/>
          <ac:picMkLst>
            <pc:docMk/>
            <pc:sldMk cId="1049110911" sldId="291"/>
            <ac:picMk id="1026" creationId="{622D64F2-1EEA-A94E-EFCE-B13757AE6273}"/>
          </ac:picMkLst>
        </pc:picChg>
      </pc:sldChg>
      <pc:sldChg chg="modSp new mod">
        <pc:chgData name="Pushpalatha T" userId="ad54d986a9dfa34c" providerId="LiveId" clId="{5EBAE33E-32FC-4ED4-B324-25BFDC66BB83}" dt="2022-11-29T05:22:47.752" v="1222" actId="27636"/>
        <pc:sldMkLst>
          <pc:docMk/>
          <pc:sldMk cId="1379210726" sldId="292"/>
        </pc:sldMkLst>
        <pc:spChg chg="mod">
          <ac:chgData name="Pushpalatha T" userId="ad54d986a9dfa34c" providerId="LiveId" clId="{5EBAE33E-32FC-4ED4-B324-25BFDC66BB83}" dt="2022-11-29T05:22:47.752" v="1222" actId="27636"/>
          <ac:spMkLst>
            <pc:docMk/>
            <pc:sldMk cId="1379210726" sldId="292"/>
            <ac:spMk id="2" creationId="{80529E11-EF8B-60F7-EF3A-0E05B39DACDB}"/>
          </ac:spMkLst>
        </pc:spChg>
        <pc:spChg chg="mod">
          <ac:chgData name="Pushpalatha T" userId="ad54d986a9dfa34c" providerId="LiveId" clId="{5EBAE33E-32FC-4ED4-B324-25BFDC66BB83}" dt="2022-11-29T05:15:54.945" v="1215" actId="255"/>
          <ac:spMkLst>
            <pc:docMk/>
            <pc:sldMk cId="1379210726" sldId="292"/>
            <ac:spMk id="3" creationId="{1B446B48-E71D-9FC5-22E5-145AD1C4CB65}"/>
          </ac:spMkLst>
        </pc:spChg>
      </pc:sldChg>
      <pc:sldChg chg="delSp modSp new del mod">
        <pc:chgData name="Pushpalatha T" userId="ad54d986a9dfa34c" providerId="LiveId" clId="{5EBAE33E-32FC-4ED4-B324-25BFDC66BB83}" dt="2022-11-28T15:52:08.554" v="1116" actId="2696"/>
        <pc:sldMkLst>
          <pc:docMk/>
          <pc:sldMk cId="2104717658" sldId="293"/>
        </pc:sldMkLst>
        <pc:spChg chg="del mod">
          <ac:chgData name="Pushpalatha T" userId="ad54d986a9dfa34c" providerId="LiveId" clId="{5EBAE33E-32FC-4ED4-B324-25BFDC66BB83}" dt="2022-11-28T03:33:35.622" v="465" actId="478"/>
          <ac:spMkLst>
            <pc:docMk/>
            <pc:sldMk cId="2104717658" sldId="293"/>
            <ac:spMk id="2" creationId="{EEAE6F49-2478-AF2C-5302-08E0E826B4AC}"/>
          </ac:spMkLst>
        </pc:spChg>
        <pc:spChg chg="mod">
          <ac:chgData name="Pushpalatha T" userId="ad54d986a9dfa34c" providerId="LiveId" clId="{5EBAE33E-32FC-4ED4-B324-25BFDC66BB83}" dt="2022-11-28T15:51:57.055" v="1115" actId="20577"/>
          <ac:spMkLst>
            <pc:docMk/>
            <pc:sldMk cId="2104717658" sldId="293"/>
            <ac:spMk id="3" creationId="{5427D6FE-EE1F-4979-E773-2822A73B408B}"/>
          </ac:spMkLst>
        </pc:spChg>
      </pc:sldChg>
      <pc:sldChg chg="modSp new mod">
        <pc:chgData name="Pushpalatha T" userId="ad54d986a9dfa34c" providerId="LiveId" clId="{5EBAE33E-32FC-4ED4-B324-25BFDC66BB83}" dt="2022-11-29T05:35:47.852" v="1339" actId="20577"/>
        <pc:sldMkLst>
          <pc:docMk/>
          <pc:sldMk cId="1131552640" sldId="294"/>
        </pc:sldMkLst>
        <pc:spChg chg="mod">
          <ac:chgData name="Pushpalatha T" userId="ad54d986a9dfa34c" providerId="LiveId" clId="{5EBAE33E-32FC-4ED4-B324-25BFDC66BB83}" dt="2022-11-28T03:35:54.280" v="495" actId="27636"/>
          <ac:spMkLst>
            <pc:docMk/>
            <pc:sldMk cId="1131552640" sldId="294"/>
            <ac:spMk id="2" creationId="{7F8FF932-C38C-83CF-B19F-7C1AC5E1E417}"/>
          </ac:spMkLst>
        </pc:spChg>
        <pc:spChg chg="mod">
          <ac:chgData name="Pushpalatha T" userId="ad54d986a9dfa34c" providerId="LiveId" clId="{5EBAE33E-32FC-4ED4-B324-25BFDC66BB83}" dt="2022-11-29T05:35:47.852" v="1339" actId="20577"/>
          <ac:spMkLst>
            <pc:docMk/>
            <pc:sldMk cId="1131552640" sldId="294"/>
            <ac:spMk id="3" creationId="{93CAD2C6-7EE2-19E4-3549-118830381EF9}"/>
          </ac:spMkLst>
        </pc:spChg>
      </pc:sldChg>
      <pc:sldChg chg="addSp delSp modSp new mod">
        <pc:chgData name="Pushpalatha T" userId="ad54d986a9dfa34c" providerId="LiveId" clId="{5EBAE33E-32FC-4ED4-B324-25BFDC66BB83}" dt="2022-11-29T05:13:43.820" v="1199" actId="123"/>
        <pc:sldMkLst>
          <pc:docMk/>
          <pc:sldMk cId="3864730223" sldId="295"/>
        </pc:sldMkLst>
        <pc:spChg chg="del">
          <ac:chgData name="Pushpalatha T" userId="ad54d986a9dfa34c" providerId="LiveId" clId="{5EBAE33E-32FC-4ED4-B324-25BFDC66BB83}" dt="2022-11-28T15:23:09.155" v="840" actId="21"/>
          <ac:spMkLst>
            <pc:docMk/>
            <pc:sldMk cId="3864730223" sldId="295"/>
            <ac:spMk id="2" creationId="{FFC425C3-E203-9A68-78FB-326C5E20255A}"/>
          </ac:spMkLst>
        </pc:spChg>
        <pc:spChg chg="del mod">
          <ac:chgData name="Pushpalatha T" userId="ad54d986a9dfa34c" providerId="LiveId" clId="{5EBAE33E-32FC-4ED4-B324-25BFDC66BB83}" dt="2022-11-28T15:23:19.130" v="842"/>
          <ac:spMkLst>
            <pc:docMk/>
            <pc:sldMk cId="3864730223" sldId="295"/>
            <ac:spMk id="3" creationId="{55FB376C-CEF3-F987-17DF-A74BEFE17432}"/>
          </ac:spMkLst>
        </pc:spChg>
        <pc:spChg chg="add del mod">
          <ac:chgData name="Pushpalatha T" userId="ad54d986a9dfa34c" providerId="LiveId" clId="{5EBAE33E-32FC-4ED4-B324-25BFDC66BB83}" dt="2022-11-28T15:23:20.685" v="843"/>
          <ac:spMkLst>
            <pc:docMk/>
            <pc:sldMk cId="3864730223" sldId="295"/>
            <ac:spMk id="4" creationId="{0BB38584-5CD2-0480-4447-C85796763BB9}"/>
          </ac:spMkLst>
        </pc:spChg>
        <pc:spChg chg="add mod">
          <ac:chgData name="Pushpalatha T" userId="ad54d986a9dfa34c" providerId="LiveId" clId="{5EBAE33E-32FC-4ED4-B324-25BFDC66BB83}" dt="2022-11-29T05:13:43.820" v="1199" actId="123"/>
          <ac:spMkLst>
            <pc:docMk/>
            <pc:sldMk cId="3864730223" sldId="295"/>
            <ac:spMk id="5" creationId="{A00DE6A2-0B58-84A2-27D2-03F007B40431}"/>
          </ac:spMkLst>
        </pc:spChg>
      </pc:sldChg>
      <pc:sldChg chg="add del">
        <pc:chgData name="Pushpalatha T" userId="ad54d986a9dfa34c" providerId="LiveId" clId="{5EBAE33E-32FC-4ED4-B324-25BFDC66BB83}" dt="2022-11-28T15:35:51.997" v="1023" actId="2696"/>
        <pc:sldMkLst>
          <pc:docMk/>
          <pc:sldMk cId="2618139137" sldId="296"/>
        </pc:sldMkLst>
      </pc:sldChg>
      <pc:sldChg chg="new del">
        <pc:chgData name="Pushpalatha T" userId="ad54d986a9dfa34c" providerId="LiveId" clId="{5EBAE33E-32FC-4ED4-B324-25BFDC66BB83}" dt="2022-11-28T15:35:26.394" v="1019" actId="2696"/>
        <pc:sldMkLst>
          <pc:docMk/>
          <pc:sldMk cId="2721586866" sldId="296"/>
        </pc:sldMkLst>
      </pc:sldChg>
      <pc:sldChg chg="addSp delSp modSp new mod">
        <pc:chgData name="Pushpalatha T" userId="ad54d986a9dfa34c" providerId="LiveId" clId="{5EBAE33E-32FC-4ED4-B324-25BFDC66BB83}" dt="2022-11-29T05:14:09.089" v="1207" actId="20577"/>
        <pc:sldMkLst>
          <pc:docMk/>
          <pc:sldMk cId="4100342996" sldId="297"/>
        </pc:sldMkLst>
        <pc:spChg chg="add del mod">
          <ac:chgData name="Pushpalatha T" userId="ad54d986a9dfa34c" providerId="LiveId" clId="{5EBAE33E-32FC-4ED4-B324-25BFDC66BB83}" dt="2022-11-28T15:32:37.595" v="936" actId="21"/>
          <ac:spMkLst>
            <pc:docMk/>
            <pc:sldMk cId="4100342996" sldId="297"/>
            <ac:spMk id="2" creationId="{1D4B3762-6D89-D27C-8280-27ADE8902A56}"/>
          </ac:spMkLst>
        </pc:spChg>
        <pc:spChg chg="del mod">
          <ac:chgData name="Pushpalatha T" userId="ad54d986a9dfa34c" providerId="LiveId" clId="{5EBAE33E-32FC-4ED4-B324-25BFDC66BB83}" dt="2022-11-28T15:32:59.091" v="939"/>
          <ac:spMkLst>
            <pc:docMk/>
            <pc:sldMk cId="4100342996" sldId="297"/>
            <ac:spMk id="3" creationId="{9DAC0C60-2B51-3C08-E6B3-FA1060E31C7A}"/>
          </ac:spMkLst>
        </pc:spChg>
        <pc:spChg chg="add del mod">
          <ac:chgData name="Pushpalatha T" userId="ad54d986a9dfa34c" providerId="LiveId" clId="{5EBAE33E-32FC-4ED4-B324-25BFDC66BB83}" dt="2022-11-28T15:32:29.261" v="935" actId="21"/>
          <ac:spMkLst>
            <pc:docMk/>
            <pc:sldMk cId="4100342996" sldId="297"/>
            <ac:spMk id="5" creationId="{452D580C-2D7A-0319-6E7B-F2D023CF4660}"/>
          </ac:spMkLst>
        </pc:spChg>
        <pc:spChg chg="add del mod">
          <ac:chgData name="Pushpalatha T" userId="ad54d986a9dfa34c" providerId="LiveId" clId="{5EBAE33E-32FC-4ED4-B324-25BFDC66BB83}" dt="2022-11-28T15:32:44.953" v="937" actId="21"/>
          <ac:spMkLst>
            <pc:docMk/>
            <pc:sldMk cId="4100342996" sldId="297"/>
            <ac:spMk id="7" creationId="{C1879E51-EBFC-0893-1DAD-1A8DE6190115}"/>
          </ac:spMkLst>
        </pc:spChg>
        <pc:spChg chg="add mod">
          <ac:chgData name="Pushpalatha T" userId="ad54d986a9dfa34c" providerId="LiveId" clId="{5EBAE33E-32FC-4ED4-B324-25BFDC66BB83}" dt="2022-11-29T05:14:09.089" v="1207" actId="20577"/>
          <ac:spMkLst>
            <pc:docMk/>
            <pc:sldMk cId="4100342996" sldId="297"/>
            <ac:spMk id="8" creationId="{A567D6EB-4848-603F-4E4D-B0235608DDE9}"/>
          </ac:spMkLst>
        </pc:spChg>
      </pc:sldChg>
      <pc:sldChg chg="delSp modSp new mod">
        <pc:chgData name="Pushpalatha T" userId="ad54d986a9dfa34c" providerId="LiveId" clId="{5EBAE33E-32FC-4ED4-B324-25BFDC66BB83}" dt="2022-11-29T05:30:52.235" v="1229" actId="20577"/>
        <pc:sldMkLst>
          <pc:docMk/>
          <pc:sldMk cId="1414415317" sldId="298"/>
        </pc:sldMkLst>
        <pc:spChg chg="del">
          <ac:chgData name="Pushpalatha T" userId="ad54d986a9dfa34c" providerId="LiveId" clId="{5EBAE33E-32FC-4ED4-B324-25BFDC66BB83}" dt="2022-11-28T15:36:44.346" v="1028" actId="21"/>
          <ac:spMkLst>
            <pc:docMk/>
            <pc:sldMk cId="1414415317" sldId="298"/>
            <ac:spMk id="2" creationId="{C2983EF0-0B8E-13AE-ABAB-B66BB95FC6BB}"/>
          </ac:spMkLst>
        </pc:spChg>
        <pc:spChg chg="mod">
          <ac:chgData name="Pushpalatha T" userId="ad54d986a9dfa34c" providerId="LiveId" clId="{5EBAE33E-32FC-4ED4-B324-25BFDC66BB83}" dt="2022-11-29T05:30:52.235" v="1229" actId="20577"/>
          <ac:spMkLst>
            <pc:docMk/>
            <pc:sldMk cId="1414415317" sldId="298"/>
            <ac:spMk id="3" creationId="{8CDFFE57-AE9C-92D2-5AD2-A36299ABB1C8}"/>
          </ac:spMkLst>
        </pc:spChg>
      </pc:sldChg>
      <pc:sldChg chg="add del">
        <pc:chgData name="Pushpalatha T" userId="ad54d986a9dfa34c" providerId="LiveId" clId="{5EBAE33E-32FC-4ED4-B324-25BFDC66BB83}" dt="2022-11-28T15:35:55.213" v="1024" actId="2696"/>
        <pc:sldMkLst>
          <pc:docMk/>
          <pc:sldMk cId="2652691434" sldId="298"/>
        </pc:sldMkLst>
      </pc:sldChg>
      <pc:sldChg chg="delSp modSp new mod">
        <pc:chgData name="Pushpalatha T" userId="ad54d986a9dfa34c" providerId="LiveId" clId="{5EBAE33E-32FC-4ED4-B324-25BFDC66BB83}" dt="2022-11-29T05:32:41.500" v="1230" actId="20577"/>
        <pc:sldMkLst>
          <pc:docMk/>
          <pc:sldMk cId="892914059" sldId="299"/>
        </pc:sldMkLst>
        <pc:spChg chg="del">
          <ac:chgData name="Pushpalatha T" userId="ad54d986a9dfa34c" providerId="LiveId" clId="{5EBAE33E-32FC-4ED4-B324-25BFDC66BB83}" dt="2022-11-28T15:38:34.842" v="1039" actId="21"/>
          <ac:spMkLst>
            <pc:docMk/>
            <pc:sldMk cId="892914059" sldId="299"/>
            <ac:spMk id="2" creationId="{8CF45486-BAF8-9142-60FF-D0845524A237}"/>
          </ac:spMkLst>
        </pc:spChg>
        <pc:spChg chg="mod">
          <ac:chgData name="Pushpalatha T" userId="ad54d986a9dfa34c" providerId="LiveId" clId="{5EBAE33E-32FC-4ED4-B324-25BFDC66BB83}" dt="2022-11-29T05:32:41.500" v="1230" actId="20577"/>
          <ac:spMkLst>
            <pc:docMk/>
            <pc:sldMk cId="892914059" sldId="299"/>
            <ac:spMk id="3" creationId="{17C465B2-4BB7-5D4A-AB8C-F4E6E5E841D2}"/>
          </ac:spMkLst>
        </pc:spChg>
      </pc:sldChg>
      <pc:sldChg chg="delSp modSp new mod">
        <pc:chgData name="Pushpalatha T" userId="ad54d986a9dfa34c" providerId="LiveId" clId="{5EBAE33E-32FC-4ED4-B324-25BFDC66BB83}" dt="2022-11-29T05:14:34.515" v="1209" actId="123"/>
        <pc:sldMkLst>
          <pc:docMk/>
          <pc:sldMk cId="321633668" sldId="300"/>
        </pc:sldMkLst>
        <pc:spChg chg="del">
          <ac:chgData name="Pushpalatha T" userId="ad54d986a9dfa34c" providerId="LiveId" clId="{5EBAE33E-32FC-4ED4-B324-25BFDC66BB83}" dt="2022-11-28T15:40:36.871" v="1053" actId="21"/>
          <ac:spMkLst>
            <pc:docMk/>
            <pc:sldMk cId="321633668" sldId="300"/>
            <ac:spMk id="2" creationId="{C265EADC-E74B-5721-22A4-160F6B4E0C51}"/>
          </ac:spMkLst>
        </pc:spChg>
        <pc:spChg chg="mod">
          <ac:chgData name="Pushpalatha T" userId="ad54d986a9dfa34c" providerId="LiveId" clId="{5EBAE33E-32FC-4ED4-B324-25BFDC66BB83}" dt="2022-11-29T05:14:34.515" v="1209" actId="123"/>
          <ac:spMkLst>
            <pc:docMk/>
            <pc:sldMk cId="321633668" sldId="300"/>
            <ac:spMk id="3" creationId="{8D0EBA3A-8B8D-47A3-CA8A-6B556456D5B4}"/>
          </ac:spMkLst>
        </pc:spChg>
      </pc:sldChg>
      <pc:sldChg chg="new del">
        <pc:chgData name="Pushpalatha T" userId="ad54d986a9dfa34c" providerId="LiveId" clId="{5EBAE33E-32FC-4ED4-B324-25BFDC66BB83}" dt="2022-11-29T01:46:19.072" v="1126" actId="47"/>
        <pc:sldMkLst>
          <pc:docMk/>
          <pc:sldMk cId="3814432994" sldId="301"/>
        </pc:sldMkLst>
      </pc:sldChg>
      <pc:sldChg chg="new del">
        <pc:chgData name="Pushpalatha T" userId="ad54d986a9dfa34c" providerId="LiveId" clId="{5EBAE33E-32FC-4ED4-B324-25BFDC66BB83}" dt="2022-11-28T15:47:22.009" v="1100" actId="2696"/>
        <pc:sldMkLst>
          <pc:docMk/>
          <pc:sldMk cId="3932557122"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BE9B5-053B-4C47-B166-144E9BC4650E}" type="datetimeFigureOut">
              <a:rPr lang="en-IN" smtClean="0"/>
              <a:t>10-01-2023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9F171-8D8D-44B5-8D7C-5C9A85A578C1}" type="slidenum">
              <a:rPr lang="en-IN" smtClean="0"/>
              <a:t>‹#›</a:t>
            </a:fld>
            <a:endParaRPr lang="en-IN"/>
          </a:p>
        </p:txBody>
      </p:sp>
    </p:spTree>
    <p:extLst>
      <p:ext uri="{BB962C8B-B14F-4D97-AF65-F5344CB8AC3E}">
        <p14:creationId xmlns:p14="http://schemas.microsoft.com/office/powerpoint/2010/main" val="345627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C9F171-8D8D-44B5-8D7C-5C9A85A578C1}" type="slidenum">
              <a:rPr lang="en-IN" smtClean="0"/>
              <a:t>1</a:t>
            </a:fld>
            <a:endParaRPr lang="en-IN"/>
          </a:p>
        </p:txBody>
      </p:sp>
    </p:spTree>
    <p:extLst>
      <p:ext uri="{BB962C8B-B14F-4D97-AF65-F5344CB8AC3E}">
        <p14:creationId xmlns:p14="http://schemas.microsoft.com/office/powerpoint/2010/main" val="73747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C9F171-8D8D-44B5-8D7C-5C9A85A578C1}" type="slidenum">
              <a:rPr lang="en-IN" smtClean="0"/>
              <a:t>8</a:t>
            </a:fld>
            <a:endParaRPr lang="en-IN"/>
          </a:p>
        </p:txBody>
      </p:sp>
    </p:spTree>
    <p:extLst>
      <p:ext uri="{BB962C8B-B14F-4D97-AF65-F5344CB8AC3E}">
        <p14:creationId xmlns:p14="http://schemas.microsoft.com/office/powerpoint/2010/main" val="2522064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18AF-4E27-C62A-714F-D1D857590F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6CFB6F-BCA1-ED96-C79E-9ACD908C5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29EC6F-D5F4-2294-CBEB-5796ED99D7F5}"/>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5" name="Footer Placeholder 4">
            <a:extLst>
              <a:ext uri="{FF2B5EF4-FFF2-40B4-BE49-F238E27FC236}">
                <a16:creationId xmlns:a16="http://schemas.microsoft.com/office/drawing/2014/main" id="{6668AA51-3086-1E8B-B13A-86F30E61B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5DA75-CFE5-EDF0-2167-69AFB4B326B5}"/>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241736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B66B-826B-7AC5-675F-105386284E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3A7E5D-48CB-8EDB-D12D-383F3C40AD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BFD46-A5E2-39E8-610E-794DD34AD2F4}"/>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5" name="Footer Placeholder 4">
            <a:extLst>
              <a:ext uri="{FF2B5EF4-FFF2-40B4-BE49-F238E27FC236}">
                <a16:creationId xmlns:a16="http://schemas.microsoft.com/office/drawing/2014/main" id="{23513127-32C2-C986-45F9-CD88BE659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0CD7CC-841D-FA4A-2247-3956D0B8394B}"/>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188152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D99B3-CE06-1DD7-6C73-7AC5404527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DA8E7C-2FD7-29EF-1D70-FC7547C484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CD04C-98CA-2B0E-9829-3784E8A94F2F}"/>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5" name="Footer Placeholder 4">
            <a:extLst>
              <a:ext uri="{FF2B5EF4-FFF2-40B4-BE49-F238E27FC236}">
                <a16:creationId xmlns:a16="http://schemas.microsoft.com/office/drawing/2014/main" id="{BEE4D73A-B3F3-3F99-07AF-806DFCB633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48128F-1D99-E768-2957-60F69CB1E473}"/>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366597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2225-B2D7-9F76-F6B6-65D44910F0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7051C-C9BB-CF56-4600-A11D1A8FC9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A46C2-F89C-514C-B730-D983C8BF9E0E}"/>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5" name="Footer Placeholder 4">
            <a:extLst>
              <a:ext uri="{FF2B5EF4-FFF2-40B4-BE49-F238E27FC236}">
                <a16:creationId xmlns:a16="http://schemas.microsoft.com/office/drawing/2014/main" id="{5AC66F4F-B467-C851-C8C3-6718AB34E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974984-39AE-B586-4E83-0470F2F46507}"/>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283610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4FB0-E3AC-67C1-B651-1F2D688A85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058B09-8B78-43EF-A6BD-B2F0DAADCB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70F40E-53C0-12B9-BF9D-5EEFA5FD2399}"/>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5" name="Footer Placeholder 4">
            <a:extLst>
              <a:ext uri="{FF2B5EF4-FFF2-40B4-BE49-F238E27FC236}">
                <a16:creationId xmlns:a16="http://schemas.microsoft.com/office/drawing/2014/main" id="{943E8912-AD33-9796-517D-F0E40263F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378FB-2A3B-DB0A-1609-E0366E9DBC6D}"/>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395088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6BC2-E131-7E1C-2430-F13F47710A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102A6C-8B1E-16B0-FD0D-6465C287C4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ADCB61-AC83-CD3E-B511-9F95BF683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907D8D-F83D-37B2-D93E-3FB67F08ED7F}"/>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6" name="Footer Placeholder 5">
            <a:extLst>
              <a:ext uri="{FF2B5EF4-FFF2-40B4-BE49-F238E27FC236}">
                <a16:creationId xmlns:a16="http://schemas.microsoft.com/office/drawing/2014/main" id="{D7F0C010-BBB7-6637-CA51-CE03E110E6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340AC7-590D-08CA-05BF-412CEB1333F4}"/>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147482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F68A-EBDD-009D-7421-8E407DF39E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EFCB95-A9D3-6BD0-E6CD-A8001CB96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CEC0A1-FA47-62EE-D6F4-70965E7E4D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5B4456-E945-D499-7EE3-33A0FEBE9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947AF9-0276-FD26-B0DA-C449037BE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D8EF31-67E6-410D-2289-D4AAF9E57732}"/>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8" name="Footer Placeholder 7">
            <a:extLst>
              <a:ext uri="{FF2B5EF4-FFF2-40B4-BE49-F238E27FC236}">
                <a16:creationId xmlns:a16="http://schemas.microsoft.com/office/drawing/2014/main" id="{A8F16CD1-3A37-FA9A-82C7-6BF4B554F8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4702BA-EA09-2DDD-F7A5-324DACA98297}"/>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396398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0806-1B6F-6646-1BDA-C6411470F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81291E-25F4-F909-98A1-43434EA0EA76}"/>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4" name="Footer Placeholder 3">
            <a:extLst>
              <a:ext uri="{FF2B5EF4-FFF2-40B4-BE49-F238E27FC236}">
                <a16:creationId xmlns:a16="http://schemas.microsoft.com/office/drawing/2014/main" id="{FCF6BE82-B11B-7DCB-C76E-6DDA33E2D4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CF17D5-59B7-F27F-8585-557F02CDC9D2}"/>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91639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75FDB-F49B-68E8-72ED-E642DA80C8BF}"/>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3" name="Footer Placeholder 2">
            <a:extLst>
              <a:ext uri="{FF2B5EF4-FFF2-40B4-BE49-F238E27FC236}">
                <a16:creationId xmlns:a16="http://schemas.microsoft.com/office/drawing/2014/main" id="{2D451102-D586-5DAF-95C0-ED6D4A4C20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F76A51-6DCB-17EC-9D61-C410162C9D4E}"/>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397528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59FF-6510-DF19-D704-BE66B3243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031BC9-FCC8-F3AF-B422-20CD96EF1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BAEB46-2581-4C3D-64C9-FF3F2D6EB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DFC0C-1191-1629-2D89-90856CE97942}"/>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6" name="Footer Placeholder 5">
            <a:extLst>
              <a:ext uri="{FF2B5EF4-FFF2-40B4-BE49-F238E27FC236}">
                <a16:creationId xmlns:a16="http://schemas.microsoft.com/office/drawing/2014/main" id="{7C68FE9B-5706-58DD-5EBA-FB9F3BB76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A763D-AFF9-37C9-2F77-AC79714F7633}"/>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83945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5424-8D9C-74E6-9B11-EA60A0F9C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B932D8-59F6-F85E-A69D-A24A6106B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F5E749-EAEF-8E2A-E962-17EEB9D63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0F794-B28F-6511-06D0-4BE3596B03DF}"/>
              </a:ext>
            </a:extLst>
          </p:cNvPr>
          <p:cNvSpPr>
            <a:spLocks noGrp="1"/>
          </p:cNvSpPr>
          <p:nvPr>
            <p:ph type="dt" sz="half" idx="10"/>
          </p:nvPr>
        </p:nvSpPr>
        <p:spPr/>
        <p:txBody>
          <a:bodyPr/>
          <a:lstStyle/>
          <a:p>
            <a:fld id="{27E4F9D5-A59E-4E5E-8C27-F42A2F479A5D}" type="datetimeFigureOut">
              <a:rPr lang="en-IN" smtClean="0"/>
              <a:t>10-01-2023</a:t>
            </a:fld>
            <a:endParaRPr lang="en-IN"/>
          </a:p>
        </p:txBody>
      </p:sp>
      <p:sp>
        <p:nvSpPr>
          <p:cNvPr id="6" name="Footer Placeholder 5">
            <a:extLst>
              <a:ext uri="{FF2B5EF4-FFF2-40B4-BE49-F238E27FC236}">
                <a16:creationId xmlns:a16="http://schemas.microsoft.com/office/drawing/2014/main" id="{A385AD86-CB4A-7933-F8BB-000FC3DC36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DFE076-5D37-FD1E-44FB-1FA32D3634EB}"/>
              </a:ext>
            </a:extLst>
          </p:cNvPr>
          <p:cNvSpPr>
            <a:spLocks noGrp="1"/>
          </p:cNvSpPr>
          <p:nvPr>
            <p:ph type="sldNum" sz="quarter" idx="12"/>
          </p:nvPr>
        </p:nvSpPr>
        <p:spPr/>
        <p:txBody>
          <a:bodyPr/>
          <a:lstStyle/>
          <a:p>
            <a:fld id="{9B507687-2914-4F83-8317-DB308B1F4C58}" type="slidenum">
              <a:rPr lang="en-IN" smtClean="0"/>
              <a:t>‹#›</a:t>
            </a:fld>
            <a:endParaRPr lang="en-IN"/>
          </a:p>
        </p:txBody>
      </p:sp>
    </p:spTree>
    <p:extLst>
      <p:ext uri="{BB962C8B-B14F-4D97-AF65-F5344CB8AC3E}">
        <p14:creationId xmlns:p14="http://schemas.microsoft.com/office/powerpoint/2010/main" val="159977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18C975-49E1-0E96-D4C2-A3E26AB17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C29DC5-8452-3779-CCAB-3C4596FE02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30776-F50A-B0D3-D55C-372E26AB9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4F9D5-A59E-4E5E-8C27-F42A2F479A5D}" type="datetimeFigureOut">
              <a:rPr lang="en-IN" smtClean="0"/>
              <a:t>10-01-2023</a:t>
            </a:fld>
            <a:endParaRPr lang="en-IN"/>
          </a:p>
        </p:txBody>
      </p:sp>
      <p:sp>
        <p:nvSpPr>
          <p:cNvPr id="5" name="Footer Placeholder 4">
            <a:extLst>
              <a:ext uri="{FF2B5EF4-FFF2-40B4-BE49-F238E27FC236}">
                <a16:creationId xmlns:a16="http://schemas.microsoft.com/office/drawing/2014/main" id="{1DBA855C-8277-525A-66F3-34CF8B626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6CAC1A-93C1-22A2-0F46-83C607105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07687-2914-4F83-8317-DB308B1F4C58}" type="slidenum">
              <a:rPr lang="en-IN" smtClean="0"/>
              <a:t>‹#›</a:t>
            </a:fld>
            <a:endParaRPr lang="en-IN"/>
          </a:p>
        </p:txBody>
      </p:sp>
    </p:spTree>
    <p:extLst>
      <p:ext uri="{BB962C8B-B14F-4D97-AF65-F5344CB8AC3E}">
        <p14:creationId xmlns:p14="http://schemas.microsoft.com/office/powerpoint/2010/main" val="444768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en.wikiversity.org/wiki/Python_Concept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bdosn.org/blog/unveiling-the-secret-through-machine-learning"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GitHub" TargetMode="External"/><Relationship Id="rId2" Type="http://schemas.openxmlformats.org/officeDocument/2006/relationships/hyperlink" Target="https://ieeexplore.ieee.org/document/9432236" TargetMode="External"/><Relationship Id="rId1" Type="http://schemas.openxmlformats.org/officeDocument/2006/relationships/slideLayout" Target="../slideLayouts/slideLayout1.xml"/><Relationship Id="rId5" Type="http://schemas.openxmlformats.org/officeDocument/2006/relationships/hyperlink" Target="https://www.kaggle.com/" TargetMode="External"/><Relationship Id="rId4" Type="http://schemas.openxmlformats.org/officeDocument/2006/relationships/hyperlink" Target="SlideShar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C105A2-5C84-A07C-3FF0-E46E35F069A1}"/>
              </a:ext>
            </a:extLst>
          </p:cNvPr>
          <p:cNvSpPr txBox="1">
            <a:spLocks/>
          </p:cNvSpPr>
          <p:nvPr/>
        </p:nvSpPr>
        <p:spPr>
          <a:xfrm>
            <a:off x="1785258" y="2245359"/>
            <a:ext cx="9612086" cy="18836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endParaRPr lang="en-US" sz="3200" b="1" dirty="0">
              <a:solidFill>
                <a:schemeClr val="accent6">
                  <a:lumMod val="75000"/>
                </a:schemeClr>
              </a:solidFill>
            </a:endParaRPr>
          </a:p>
        </p:txBody>
      </p:sp>
      <p:sp>
        <p:nvSpPr>
          <p:cNvPr id="7" name="TextBox 6">
            <a:extLst>
              <a:ext uri="{FF2B5EF4-FFF2-40B4-BE49-F238E27FC236}">
                <a16:creationId xmlns:a16="http://schemas.microsoft.com/office/drawing/2014/main" id="{CDB31CFD-0D3A-5B90-1EAF-0FA89046268E}"/>
              </a:ext>
            </a:extLst>
          </p:cNvPr>
          <p:cNvSpPr txBox="1"/>
          <p:nvPr/>
        </p:nvSpPr>
        <p:spPr>
          <a:xfrm>
            <a:off x="8098971" y="4612640"/>
            <a:ext cx="4408715" cy="1883657"/>
          </a:xfrm>
          <a:prstGeom prst="rect">
            <a:avLst/>
          </a:prstGeom>
          <a:noFill/>
        </p:spPr>
        <p:txBody>
          <a:bodyPr wrap="square">
            <a:spAutoFit/>
          </a:bodyPr>
          <a:lstStyle/>
          <a:p>
            <a:pPr marL="0" indent="0">
              <a:lnSpc>
                <a:spcPct val="150000"/>
              </a:lnSpc>
              <a:buNone/>
            </a:pPr>
            <a:r>
              <a:rPr lang="en-US" sz="2000" b="1" u="sng" dirty="0">
                <a:solidFill>
                  <a:schemeClr val="accent2">
                    <a:lumMod val="50000"/>
                  </a:schemeClr>
                </a:solidFill>
                <a:latin typeface="Times New Roman" panose="02020603050405020304" pitchFamily="18" charset="0"/>
                <a:cs typeface="Times New Roman" panose="02020603050405020304" pitchFamily="18" charset="0"/>
              </a:rPr>
              <a:t>Team Members:</a:t>
            </a:r>
          </a:p>
          <a:p>
            <a:pPr marL="0" indent="0">
              <a:lnSpc>
                <a:spcPct val="150000"/>
              </a:lnSpc>
              <a:buNone/>
            </a:pPr>
            <a:r>
              <a:rPr lang="en-US" sz="2000" b="1" dirty="0">
                <a:latin typeface="Times New Roman" panose="02020603050405020304" pitchFamily="18" charset="0"/>
                <a:cs typeface="Times New Roman" panose="02020603050405020304" pitchFamily="18" charset="0"/>
              </a:rPr>
              <a:t>Pandi kavya[19101074]</a:t>
            </a:r>
            <a:endParaRPr lang="en-US" sz="2000" b="1" u="sng" dirty="0">
              <a:solidFill>
                <a:schemeClr val="accent2">
                  <a:lumMod val="50000"/>
                </a:schemeClr>
              </a:solidFill>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Thathireddy Pushpalatha[19101113]</a:t>
            </a:r>
          </a:p>
          <a:p>
            <a:pPr marL="0" indent="0">
              <a:lnSpc>
                <a:spcPct val="150000"/>
              </a:lnSpc>
              <a:buNone/>
            </a:pPr>
            <a:r>
              <a:rPr lang="en-US" sz="2000" b="1" dirty="0">
                <a:latin typeface="Times New Roman" panose="02020603050405020304" pitchFamily="18" charset="0"/>
                <a:cs typeface="Times New Roman" panose="02020603050405020304" pitchFamily="18" charset="0"/>
              </a:rPr>
              <a:t>Yegireddy Deekshitha[19101124]</a:t>
            </a:r>
          </a:p>
        </p:txBody>
      </p:sp>
      <p:pic>
        <p:nvPicPr>
          <p:cNvPr id="1026" name="Picture 2">
            <a:extLst>
              <a:ext uri="{FF2B5EF4-FFF2-40B4-BE49-F238E27FC236}">
                <a16:creationId xmlns:a16="http://schemas.microsoft.com/office/drawing/2014/main" id="{117BDE42-641B-F04A-B6E2-29A36335E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48" y="363136"/>
            <a:ext cx="1913410" cy="20193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B6AE58-688F-873A-7D6A-9FE483AF1137}"/>
              </a:ext>
            </a:extLst>
          </p:cNvPr>
          <p:cNvSpPr txBox="1"/>
          <p:nvPr/>
        </p:nvSpPr>
        <p:spPr>
          <a:xfrm>
            <a:off x="2336438" y="407741"/>
            <a:ext cx="9452792" cy="1200329"/>
          </a:xfrm>
          <a:prstGeom prst="rect">
            <a:avLst/>
          </a:prstGeom>
          <a:noFill/>
        </p:spPr>
        <p:txBody>
          <a:bodyPr wrap="square">
            <a:spAutoFit/>
          </a:bodyPr>
          <a:lstStyle/>
          <a:p>
            <a:r>
              <a:rPr lang="en-US" sz="3600" b="1" dirty="0">
                <a:solidFill>
                  <a:schemeClr val="accent2">
                    <a:lumMod val="50000"/>
                  </a:schemeClr>
                </a:solidFill>
              </a:rPr>
              <a:t>Vivekanandha</a:t>
            </a:r>
            <a:r>
              <a:rPr lang="en-US" sz="3600" dirty="0">
                <a:solidFill>
                  <a:schemeClr val="accent2">
                    <a:lumMod val="50000"/>
                  </a:schemeClr>
                </a:solidFill>
              </a:rPr>
              <a:t> </a:t>
            </a:r>
            <a:r>
              <a:rPr lang="en-US" sz="3600" b="1" dirty="0">
                <a:solidFill>
                  <a:schemeClr val="accent2">
                    <a:lumMod val="50000"/>
                  </a:schemeClr>
                </a:solidFill>
              </a:rPr>
              <a:t>college of engineering for women (Autonomous)</a:t>
            </a:r>
            <a:endParaRPr lang="en-IN" sz="3600" dirty="0"/>
          </a:p>
        </p:txBody>
      </p:sp>
      <p:sp>
        <p:nvSpPr>
          <p:cNvPr id="8" name="Title 7">
            <a:extLst>
              <a:ext uri="{FF2B5EF4-FFF2-40B4-BE49-F238E27FC236}">
                <a16:creationId xmlns:a16="http://schemas.microsoft.com/office/drawing/2014/main" id="{3FB6FA5E-A5BA-9DEF-D528-55EB81A43B4E}"/>
              </a:ext>
            </a:extLst>
          </p:cNvPr>
          <p:cNvSpPr>
            <a:spLocks noGrp="1"/>
          </p:cNvSpPr>
          <p:nvPr>
            <p:ph type="ctrTitle"/>
          </p:nvPr>
        </p:nvSpPr>
        <p:spPr>
          <a:xfrm>
            <a:off x="2030680" y="1826182"/>
            <a:ext cx="8799615" cy="2627065"/>
          </a:xfrm>
        </p:spPr>
        <p:txBody>
          <a:bodyPr>
            <a:normAutofit fontScale="90000"/>
          </a:bodyPr>
          <a:lstStyle/>
          <a:p>
            <a:pPr>
              <a:lnSpc>
                <a:spcPct val="150000"/>
              </a:lnSpc>
            </a:pPr>
            <a:r>
              <a:rPr lang="en-US" sz="3600" b="1" dirty="0">
                <a:solidFill>
                  <a:schemeClr val="accent1">
                    <a:lumMod val="75000"/>
                  </a:schemeClr>
                </a:solidFill>
              </a:rPr>
              <a:t>Department of Computer Science and Engineering</a:t>
            </a:r>
            <a:br>
              <a:rPr lang="en-US" sz="3200" b="1" dirty="0">
                <a:solidFill>
                  <a:schemeClr val="accent1">
                    <a:lumMod val="75000"/>
                  </a:schemeClr>
                </a:solidFill>
              </a:rPr>
            </a:br>
            <a:r>
              <a:rPr lang="en-US" sz="3600" b="1" dirty="0">
                <a:solidFill>
                  <a:schemeClr val="accent4">
                    <a:lumMod val="75000"/>
                  </a:schemeClr>
                </a:solidFill>
              </a:rPr>
              <a:t>Machine Learning With Python</a:t>
            </a:r>
            <a:br>
              <a:rPr lang="en-US" sz="3600" b="1" dirty="0">
                <a:solidFill>
                  <a:schemeClr val="accent4">
                    <a:lumMod val="75000"/>
                  </a:schemeClr>
                </a:solidFill>
              </a:rPr>
            </a:br>
            <a:r>
              <a:rPr lang="en-US" sz="3600" b="1" dirty="0">
                <a:solidFill>
                  <a:schemeClr val="accent2">
                    <a:lumMod val="50000"/>
                  </a:schemeClr>
                </a:solidFill>
              </a:rPr>
              <a:t>Tittle</a:t>
            </a:r>
            <a:r>
              <a:rPr lang="en-US" sz="3600" b="1" dirty="0">
                <a:solidFill>
                  <a:schemeClr val="accent1">
                    <a:lumMod val="75000"/>
                  </a:schemeClr>
                </a:solidFill>
              </a:rPr>
              <a:t>: Crop Yield Prediction</a:t>
            </a:r>
            <a:br>
              <a:rPr lang="en-US" sz="3600" b="1" dirty="0">
                <a:solidFill>
                  <a:schemeClr val="accent4">
                    <a:lumMod val="75000"/>
                  </a:schemeClr>
                </a:solidFill>
              </a:rPr>
            </a:br>
            <a:endParaRPr lang="en-IN" sz="3600" b="1" dirty="0">
              <a:solidFill>
                <a:schemeClr val="accent5">
                  <a:lumMod val="50000"/>
                </a:schemeClr>
              </a:solidFill>
            </a:endParaRPr>
          </a:p>
        </p:txBody>
      </p:sp>
      <p:sp>
        <p:nvSpPr>
          <p:cNvPr id="12" name="Subtitle 11">
            <a:extLst>
              <a:ext uri="{FF2B5EF4-FFF2-40B4-BE49-F238E27FC236}">
                <a16:creationId xmlns:a16="http://schemas.microsoft.com/office/drawing/2014/main" id="{0A1014CA-1A89-29B0-671D-B47E61DACF04}"/>
              </a:ext>
            </a:extLst>
          </p:cNvPr>
          <p:cNvSpPr>
            <a:spLocks noGrp="1"/>
          </p:cNvSpPr>
          <p:nvPr>
            <p:ph type="subTitle" idx="1"/>
          </p:nvPr>
        </p:nvSpPr>
        <p:spPr>
          <a:xfrm>
            <a:off x="224148" y="4872424"/>
            <a:ext cx="3007363" cy="1531797"/>
          </a:xfrm>
        </p:spPr>
        <p:txBody>
          <a:bodyPr>
            <a:normAutofit/>
          </a:bodyPr>
          <a:lstStyle/>
          <a:p>
            <a:pPr algn="l"/>
            <a:r>
              <a:rPr lang="en-US" u="sng" dirty="0">
                <a:solidFill>
                  <a:schemeClr val="accent2">
                    <a:lumMod val="50000"/>
                  </a:schemeClr>
                </a:solidFill>
              </a:rPr>
              <a:t>Guide Details:</a:t>
            </a:r>
          </a:p>
          <a:p>
            <a:pPr algn="l"/>
            <a:r>
              <a:rPr lang="en-US" sz="2300" b="1" dirty="0">
                <a:solidFill>
                  <a:schemeClr val="tx1">
                    <a:lumMod val="95000"/>
                    <a:lumOff val="5000"/>
                  </a:schemeClr>
                </a:solidFill>
              </a:rPr>
              <a:t>MS.B.Ananthi(AP/CSE)</a:t>
            </a:r>
          </a:p>
          <a:p>
            <a:pPr algn="l"/>
            <a:r>
              <a:rPr lang="en-US" sz="2300" b="1" dirty="0">
                <a:solidFill>
                  <a:schemeClr val="tx1">
                    <a:lumMod val="95000"/>
                    <a:lumOff val="5000"/>
                  </a:schemeClr>
                </a:solidFill>
              </a:rPr>
              <a:t>M.E(</a:t>
            </a:r>
            <a:r>
              <a:rPr lang="en-US" sz="2300" b="1" dirty="0" err="1">
                <a:solidFill>
                  <a:schemeClr val="tx1">
                    <a:lumMod val="95000"/>
                    <a:lumOff val="5000"/>
                  </a:schemeClr>
                </a:solidFill>
              </a:rPr>
              <a:t>Ph.D</a:t>
            </a:r>
            <a:r>
              <a:rPr lang="en-US" sz="2300" b="1" dirty="0">
                <a:solidFill>
                  <a:schemeClr val="tx1">
                    <a:lumMod val="95000"/>
                    <a:lumOff val="5000"/>
                  </a:schemeClr>
                </a:solidFill>
              </a:rPr>
              <a:t>)</a:t>
            </a:r>
            <a:endParaRPr lang="en-IN" sz="2300" b="1" dirty="0">
              <a:solidFill>
                <a:schemeClr val="tx1">
                  <a:lumMod val="95000"/>
                  <a:lumOff val="5000"/>
                </a:schemeClr>
              </a:solidFill>
            </a:endParaRPr>
          </a:p>
        </p:txBody>
      </p:sp>
      <p:pic>
        <p:nvPicPr>
          <p:cNvPr id="10" name="Picture 9">
            <a:extLst>
              <a:ext uri="{FF2B5EF4-FFF2-40B4-BE49-F238E27FC236}">
                <a16:creationId xmlns:a16="http://schemas.microsoft.com/office/drawing/2014/main" id="{947763DF-51AD-E986-B1C7-2526811BED2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384635" y="4658677"/>
            <a:ext cx="2558241" cy="1791581"/>
          </a:xfrm>
          <a:prstGeom prst="rect">
            <a:avLst/>
          </a:prstGeom>
        </p:spPr>
      </p:pic>
      <p:pic>
        <p:nvPicPr>
          <p:cNvPr id="11" name="Picture 10">
            <a:extLst>
              <a:ext uri="{FF2B5EF4-FFF2-40B4-BE49-F238E27FC236}">
                <a16:creationId xmlns:a16="http://schemas.microsoft.com/office/drawing/2014/main" id="{5957488C-AD37-A91C-FA85-7CBA1D9E03A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6096000" y="4612640"/>
            <a:ext cx="2056804" cy="1791582"/>
          </a:xfrm>
          <a:prstGeom prst="rect">
            <a:avLst/>
          </a:prstGeom>
        </p:spPr>
      </p:pic>
    </p:spTree>
    <p:extLst>
      <p:ext uri="{BB962C8B-B14F-4D97-AF65-F5344CB8AC3E}">
        <p14:creationId xmlns:p14="http://schemas.microsoft.com/office/powerpoint/2010/main" val="18536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C641CF-8E6A-CC4C-F6F4-AD177BDC0B25}"/>
              </a:ext>
            </a:extLst>
          </p:cNvPr>
          <p:cNvSpPr/>
          <p:nvPr/>
        </p:nvSpPr>
        <p:spPr>
          <a:xfrm>
            <a:off x="2090056" y="1262740"/>
            <a:ext cx="2383971" cy="914400"/>
          </a:xfrm>
          <a:prstGeom prst="rect">
            <a:avLst/>
          </a:prstGeom>
          <a:ln w="28575">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Input</a:t>
            </a:r>
            <a:endParaRPr lang="en-IN" sz="2800" b="1" dirty="0"/>
          </a:p>
        </p:txBody>
      </p:sp>
      <p:sp>
        <p:nvSpPr>
          <p:cNvPr id="4" name="Rectangle 3">
            <a:extLst>
              <a:ext uri="{FF2B5EF4-FFF2-40B4-BE49-F238E27FC236}">
                <a16:creationId xmlns:a16="http://schemas.microsoft.com/office/drawing/2014/main" id="{B37DC34F-E657-55E6-5478-0E02037A0CC8}"/>
              </a:ext>
            </a:extLst>
          </p:cNvPr>
          <p:cNvSpPr/>
          <p:nvPr/>
        </p:nvSpPr>
        <p:spPr>
          <a:xfrm>
            <a:off x="2090055" y="3396336"/>
            <a:ext cx="2383971" cy="1045029"/>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Data Preprocessing</a:t>
            </a:r>
            <a:endParaRPr lang="en-IN" sz="2800" b="1" dirty="0"/>
          </a:p>
        </p:txBody>
      </p:sp>
      <p:sp>
        <p:nvSpPr>
          <p:cNvPr id="5" name="Rectangle 4">
            <a:extLst>
              <a:ext uri="{FF2B5EF4-FFF2-40B4-BE49-F238E27FC236}">
                <a16:creationId xmlns:a16="http://schemas.microsoft.com/office/drawing/2014/main" id="{1E33FC4F-9F45-BBF5-0F2B-46E78ED74300}"/>
              </a:ext>
            </a:extLst>
          </p:cNvPr>
          <p:cNvSpPr/>
          <p:nvPr/>
        </p:nvSpPr>
        <p:spPr>
          <a:xfrm>
            <a:off x="2090057" y="5312227"/>
            <a:ext cx="2383971" cy="1045029"/>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Output</a:t>
            </a:r>
            <a:endParaRPr lang="en-IN" sz="2800" b="1" dirty="0"/>
          </a:p>
        </p:txBody>
      </p:sp>
      <p:sp>
        <p:nvSpPr>
          <p:cNvPr id="6" name="Rectangle 5">
            <a:extLst>
              <a:ext uri="{FF2B5EF4-FFF2-40B4-BE49-F238E27FC236}">
                <a16:creationId xmlns:a16="http://schemas.microsoft.com/office/drawing/2014/main" id="{FDCCC926-C21D-0151-170B-F96AC0C7F437}"/>
              </a:ext>
            </a:extLst>
          </p:cNvPr>
          <p:cNvSpPr/>
          <p:nvPr/>
        </p:nvSpPr>
        <p:spPr>
          <a:xfrm>
            <a:off x="5823856" y="457199"/>
            <a:ext cx="2383971" cy="631374"/>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Location</a:t>
            </a:r>
            <a:endParaRPr lang="en-IN" sz="2800" b="1" dirty="0"/>
          </a:p>
        </p:txBody>
      </p:sp>
      <p:sp>
        <p:nvSpPr>
          <p:cNvPr id="7" name="Rectangle 6">
            <a:extLst>
              <a:ext uri="{FF2B5EF4-FFF2-40B4-BE49-F238E27FC236}">
                <a16:creationId xmlns:a16="http://schemas.microsoft.com/office/drawing/2014/main" id="{9F3A8283-1D95-336A-D579-B3AD2C5D2FE5}"/>
              </a:ext>
            </a:extLst>
          </p:cNvPr>
          <p:cNvSpPr/>
          <p:nvPr/>
        </p:nvSpPr>
        <p:spPr>
          <a:xfrm>
            <a:off x="5829299" y="1436912"/>
            <a:ext cx="2383971" cy="566056"/>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Soil</a:t>
            </a:r>
            <a:endParaRPr lang="en-IN" sz="2800" b="1" dirty="0"/>
          </a:p>
        </p:txBody>
      </p:sp>
      <p:sp>
        <p:nvSpPr>
          <p:cNvPr id="8" name="Rectangle 7">
            <a:extLst>
              <a:ext uri="{FF2B5EF4-FFF2-40B4-BE49-F238E27FC236}">
                <a16:creationId xmlns:a16="http://schemas.microsoft.com/office/drawing/2014/main" id="{8C817764-7ED1-6FFD-CECA-1E05D99C8175}"/>
              </a:ext>
            </a:extLst>
          </p:cNvPr>
          <p:cNvSpPr/>
          <p:nvPr/>
        </p:nvSpPr>
        <p:spPr>
          <a:xfrm>
            <a:off x="5823857" y="2438399"/>
            <a:ext cx="2389413" cy="631374"/>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Area(In Acres)</a:t>
            </a:r>
            <a:endParaRPr lang="en-IN" sz="2800" b="1" dirty="0"/>
          </a:p>
        </p:txBody>
      </p:sp>
      <p:sp>
        <p:nvSpPr>
          <p:cNvPr id="9" name="Rectangle 8">
            <a:extLst>
              <a:ext uri="{FF2B5EF4-FFF2-40B4-BE49-F238E27FC236}">
                <a16:creationId xmlns:a16="http://schemas.microsoft.com/office/drawing/2014/main" id="{629359FB-53B8-3F3E-E755-5E2068C0AA33}"/>
              </a:ext>
            </a:extLst>
          </p:cNvPr>
          <p:cNvSpPr/>
          <p:nvPr/>
        </p:nvSpPr>
        <p:spPr>
          <a:xfrm>
            <a:off x="5823856" y="3396336"/>
            <a:ext cx="2481943" cy="957950"/>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Data </a:t>
            </a:r>
          </a:p>
          <a:p>
            <a:pPr algn="ctr"/>
            <a:r>
              <a:rPr lang="en-US" sz="2800" b="1" dirty="0"/>
              <a:t>Transformation</a:t>
            </a:r>
            <a:endParaRPr lang="en-IN" sz="2800" b="1" dirty="0"/>
          </a:p>
        </p:txBody>
      </p:sp>
      <p:sp>
        <p:nvSpPr>
          <p:cNvPr id="10" name="Rectangle 9">
            <a:extLst>
              <a:ext uri="{FF2B5EF4-FFF2-40B4-BE49-F238E27FC236}">
                <a16:creationId xmlns:a16="http://schemas.microsoft.com/office/drawing/2014/main" id="{B9858A38-F89B-FE72-2A62-760FF86C51D2}"/>
              </a:ext>
            </a:extLst>
          </p:cNvPr>
          <p:cNvSpPr/>
          <p:nvPr/>
        </p:nvSpPr>
        <p:spPr>
          <a:xfrm>
            <a:off x="5823856" y="4789703"/>
            <a:ext cx="2481943" cy="696689"/>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Crop</a:t>
            </a:r>
            <a:endParaRPr lang="en-IN" sz="2800" b="1" dirty="0"/>
          </a:p>
        </p:txBody>
      </p:sp>
      <p:sp>
        <p:nvSpPr>
          <p:cNvPr id="11" name="Rectangle 10">
            <a:extLst>
              <a:ext uri="{FF2B5EF4-FFF2-40B4-BE49-F238E27FC236}">
                <a16:creationId xmlns:a16="http://schemas.microsoft.com/office/drawing/2014/main" id="{25163A86-4343-F7DC-A58E-FEF83EC86042}"/>
              </a:ext>
            </a:extLst>
          </p:cNvPr>
          <p:cNvSpPr/>
          <p:nvPr/>
        </p:nvSpPr>
        <p:spPr>
          <a:xfrm>
            <a:off x="5823856" y="5834742"/>
            <a:ext cx="2481943" cy="740225"/>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Yield</a:t>
            </a:r>
            <a:endParaRPr lang="en-IN" sz="2800" b="1" dirty="0"/>
          </a:p>
        </p:txBody>
      </p:sp>
      <p:cxnSp>
        <p:nvCxnSpPr>
          <p:cNvPr id="15" name="Straight Arrow Connector 14">
            <a:extLst>
              <a:ext uri="{FF2B5EF4-FFF2-40B4-BE49-F238E27FC236}">
                <a16:creationId xmlns:a16="http://schemas.microsoft.com/office/drawing/2014/main" id="{143C60CA-6BF4-5A78-706B-9C94D44AC273}"/>
              </a:ext>
            </a:extLst>
          </p:cNvPr>
          <p:cNvCxnSpPr>
            <a:stCxn id="3" idx="3"/>
            <a:endCxn id="7" idx="1"/>
          </p:cNvCxnSpPr>
          <p:nvPr/>
        </p:nvCxnSpPr>
        <p:spPr>
          <a:xfrm>
            <a:off x="4474027" y="1719940"/>
            <a:ext cx="135527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FFAFB928-097D-F88A-7971-B218A028E770}"/>
              </a:ext>
            </a:extLst>
          </p:cNvPr>
          <p:cNvCxnSpPr>
            <a:cxnSpLocks/>
            <a:endCxn id="6" idx="1"/>
          </p:cNvCxnSpPr>
          <p:nvPr/>
        </p:nvCxnSpPr>
        <p:spPr>
          <a:xfrm>
            <a:off x="5184319" y="772886"/>
            <a:ext cx="639537"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A7DA41B8-96FB-FD37-658C-7129FEB81493}"/>
              </a:ext>
            </a:extLst>
          </p:cNvPr>
          <p:cNvCxnSpPr>
            <a:cxnSpLocks/>
            <a:endCxn id="8" idx="1"/>
          </p:cNvCxnSpPr>
          <p:nvPr/>
        </p:nvCxnSpPr>
        <p:spPr>
          <a:xfrm>
            <a:off x="5151663" y="2754086"/>
            <a:ext cx="67219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5F65B15C-DA9B-A38E-D572-147DB1AE4825}"/>
              </a:ext>
            </a:extLst>
          </p:cNvPr>
          <p:cNvCxnSpPr>
            <a:cxnSpLocks/>
          </p:cNvCxnSpPr>
          <p:nvPr/>
        </p:nvCxnSpPr>
        <p:spPr>
          <a:xfrm>
            <a:off x="5184319" y="772886"/>
            <a:ext cx="0" cy="1981200"/>
          </a:xfrm>
          <a:prstGeom prst="line">
            <a:avLst/>
          </a:prstGeom>
          <a:ln w="28575"/>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3F66805-D6A1-B4CF-00B9-16BF368983AF}"/>
              </a:ext>
            </a:extLst>
          </p:cNvPr>
          <p:cNvCxnSpPr/>
          <p:nvPr/>
        </p:nvCxnSpPr>
        <p:spPr>
          <a:xfrm>
            <a:off x="4474027" y="3875311"/>
            <a:ext cx="135527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9968D02C-14C0-3A45-FD89-095F6CBF30FE}"/>
              </a:ext>
            </a:extLst>
          </p:cNvPr>
          <p:cNvCxnSpPr>
            <a:cxnSpLocks/>
            <a:endCxn id="10" idx="1"/>
          </p:cNvCxnSpPr>
          <p:nvPr/>
        </p:nvCxnSpPr>
        <p:spPr>
          <a:xfrm>
            <a:off x="5246914" y="5138047"/>
            <a:ext cx="576942" cy="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DE9F56A1-0844-190B-39F8-5C25B39B93AA}"/>
              </a:ext>
            </a:extLst>
          </p:cNvPr>
          <p:cNvCxnSpPr>
            <a:cxnSpLocks/>
          </p:cNvCxnSpPr>
          <p:nvPr/>
        </p:nvCxnSpPr>
        <p:spPr>
          <a:xfrm>
            <a:off x="5246914" y="6210295"/>
            <a:ext cx="57694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1C32CC21-2B26-44FE-9D68-9E47D7F5B3EC}"/>
              </a:ext>
            </a:extLst>
          </p:cNvPr>
          <p:cNvCxnSpPr>
            <a:stCxn id="5" idx="3"/>
          </p:cNvCxnSpPr>
          <p:nvPr/>
        </p:nvCxnSpPr>
        <p:spPr>
          <a:xfrm flipV="1">
            <a:off x="4474028" y="5834741"/>
            <a:ext cx="772886" cy="1"/>
          </a:xfrm>
          <a:prstGeom prst="line">
            <a:avLst/>
          </a:prstGeom>
          <a:ln w="28575"/>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AAA2D48B-1517-C40E-E962-0D910A62125E}"/>
              </a:ext>
            </a:extLst>
          </p:cNvPr>
          <p:cNvCxnSpPr>
            <a:cxnSpLocks/>
          </p:cNvCxnSpPr>
          <p:nvPr/>
        </p:nvCxnSpPr>
        <p:spPr>
          <a:xfrm>
            <a:off x="5246914" y="5138047"/>
            <a:ext cx="0" cy="1072248"/>
          </a:xfrm>
          <a:prstGeom prst="line">
            <a:avLst/>
          </a:prstGeom>
          <a:ln w="28575"/>
        </p:spPr>
        <p:style>
          <a:lnRef idx="3">
            <a:schemeClr val="dk1"/>
          </a:lnRef>
          <a:fillRef idx="0">
            <a:schemeClr val="dk1"/>
          </a:fillRef>
          <a:effectRef idx="2">
            <a:schemeClr val="dk1"/>
          </a:effectRef>
          <a:fontRef idx="minor">
            <a:schemeClr val="tx1"/>
          </a:fontRef>
        </p:style>
      </p:cxnSp>
      <p:sp>
        <p:nvSpPr>
          <p:cNvPr id="53" name="Title 52">
            <a:extLst>
              <a:ext uri="{FF2B5EF4-FFF2-40B4-BE49-F238E27FC236}">
                <a16:creationId xmlns:a16="http://schemas.microsoft.com/office/drawing/2014/main" id="{7A93BB6B-1014-6B8B-FDCB-9CC0F54CB511}"/>
              </a:ext>
            </a:extLst>
          </p:cNvPr>
          <p:cNvSpPr>
            <a:spLocks noGrp="1"/>
          </p:cNvSpPr>
          <p:nvPr>
            <p:ph type="title"/>
          </p:nvPr>
        </p:nvSpPr>
        <p:spPr>
          <a:xfrm>
            <a:off x="348356" y="228595"/>
            <a:ext cx="4408700" cy="751119"/>
          </a:xfrm>
        </p:spPr>
        <p:txBody>
          <a:bodyPr>
            <a:normAutofit/>
          </a:bodyPr>
          <a:lstStyle/>
          <a:p>
            <a:r>
              <a:rPr lang="en-US" b="1" dirty="0">
                <a:solidFill>
                  <a:schemeClr val="accent1">
                    <a:lumMod val="50000"/>
                  </a:schemeClr>
                </a:solidFill>
              </a:rPr>
              <a:t>System Design 1</a:t>
            </a:r>
            <a:endParaRPr lang="en-IN" b="1" dirty="0">
              <a:solidFill>
                <a:schemeClr val="accent1">
                  <a:lumMod val="50000"/>
                </a:schemeClr>
              </a:solidFill>
            </a:endParaRPr>
          </a:p>
        </p:txBody>
      </p:sp>
    </p:spTree>
    <p:extLst>
      <p:ext uri="{BB962C8B-B14F-4D97-AF65-F5344CB8AC3E}">
        <p14:creationId xmlns:p14="http://schemas.microsoft.com/office/powerpoint/2010/main" val="204949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6F03DD-5AC7-3B4E-DAEA-C4F1B4D20BA2}"/>
              </a:ext>
            </a:extLst>
          </p:cNvPr>
          <p:cNvSpPr/>
          <p:nvPr/>
        </p:nvSpPr>
        <p:spPr>
          <a:xfrm>
            <a:off x="6727371" y="370113"/>
            <a:ext cx="4735286" cy="6057901"/>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800" b="1"/>
          </a:p>
        </p:txBody>
      </p:sp>
      <p:sp>
        <p:nvSpPr>
          <p:cNvPr id="4" name="Rectangle 3">
            <a:extLst>
              <a:ext uri="{FF2B5EF4-FFF2-40B4-BE49-F238E27FC236}">
                <a16:creationId xmlns:a16="http://schemas.microsoft.com/office/drawing/2014/main" id="{4038A3D1-FFF2-BB01-2DC2-1A722ECE07DA}"/>
              </a:ext>
            </a:extLst>
          </p:cNvPr>
          <p:cNvSpPr/>
          <p:nvPr/>
        </p:nvSpPr>
        <p:spPr>
          <a:xfrm>
            <a:off x="6977739" y="636814"/>
            <a:ext cx="4245430" cy="1012371"/>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Features</a:t>
            </a:r>
            <a:endParaRPr lang="en-IN" sz="2800" b="1" dirty="0"/>
          </a:p>
        </p:txBody>
      </p:sp>
      <p:sp>
        <p:nvSpPr>
          <p:cNvPr id="5" name="Rectangle 4">
            <a:extLst>
              <a:ext uri="{FF2B5EF4-FFF2-40B4-BE49-F238E27FC236}">
                <a16:creationId xmlns:a16="http://schemas.microsoft.com/office/drawing/2014/main" id="{D817B1A4-14E3-614B-8FC7-C1C2D5BBB477}"/>
              </a:ext>
            </a:extLst>
          </p:cNvPr>
          <p:cNvSpPr/>
          <p:nvPr/>
        </p:nvSpPr>
        <p:spPr>
          <a:xfrm>
            <a:off x="6977739" y="2173060"/>
            <a:ext cx="4245430" cy="1012371"/>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Train the data</a:t>
            </a:r>
            <a:endParaRPr lang="en-IN" sz="2800" b="1" dirty="0"/>
          </a:p>
        </p:txBody>
      </p:sp>
      <p:sp>
        <p:nvSpPr>
          <p:cNvPr id="6" name="Rectangle 5">
            <a:extLst>
              <a:ext uri="{FF2B5EF4-FFF2-40B4-BE49-F238E27FC236}">
                <a16:creationId xmlns:a16="http://schemas.microsoft.com/office/drawing/2014/main" id="{82D97C39-41AA-B0ED-A76A-E088C1A4965B}"/>
              </a:ext>
            </a:extLst>
          </p:cNvPr>
          <p:cNvSpPr/>
          <p:nvPr/>
        </p:nvSpPr>
        <p:spPr>
          <a:xfrm>
            <a:off x="6955969" y="3672569"/>
            <a:ext cx="4245430" cy="1012371"/>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Apply machine learning  classifiers</a:t>
            </a:r>
            <a:endParaRPr lang="en-IN" sz="2800" b="1" dirty="0"/>
          </a:p>
        </p:txBody>
      </p:sp>
      <p:sp>
        <p:nvSpPr>
          <p:cNvPr id="7" name="Rectangle 6">
            <a:extLst>
              <a:ext uri="{FF2B5EF4-FFF2-40B4-BE49-F238E27FC236}">
                <a16:creationId xmlns:a16="http://schemas.microsoft.com/office/drawing/2014/main" id="{0C2A84D2-6543-3329-D3A6-7AE74C9E6D8E}"/>
              </a:ext>
            </a:extLst>
          </p:cNvPr>
          <p:cNvSpPr/>
          <p:nvPr/>
        </p:nvSpPr>
        <p:spPr>
          <a:xfrm>
            <a:off x="6955969" y="5208815"/>
            <a:ext cx="4245430" cy="1012371"/>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Predict the crop and yield</a:t>
            </a:r>
            <a:endParaRPr lang="en-IN" sz="2800" b="1" dirty="0"/>
          </a:p>
        </p:txBody>
      </p:sp>
      <p:sp>
        <p:nvSpPr>
          <p:cNvPr id="8" name="Rectangle 7">
            <a:extLst>
              <a:ext uri="{FF2B5EF4-FFF2-40B4-BE49-F238E27FC236}">
                <a16:creationId xmlns:a16="http://schemas.microsoft.com/office/drawing/2014/main" id="{9D7A2E8A-67E4-9ABC-EBB7-9872D008F983}"/>
              </a:ext>
            </a:extLst>
          </p:cNvPr>
          <p:cNvSpPr/>
          <p:nvPr/>
        </p:nvSpPr>
        <p:spPr>
          <a:xfrm>
            <a:off x="1894109" y="2699658"/>
            <a:ext cx="3461659" cy="1398812"/>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Data</a:t>
            </a:r>
          </a:p>
          <a:p>
            <a:pPr algn="ctr"/>
            <a:r>
              <a:rPr lang="en-US" sz="2800" b="1" dirty="0"/>
              <a:t>Transformation</a:t>
            </a:r>
            <a:endParaRPr lang="en-IN" sz="2800" b="1" dirty="0"/>
          </a:p>
        </p:txBody>
      </p:sp>
      <p:cxnSp>
        <p:nvCxnSpPr>
          <p:cNvPr id="10" name="Straight Connector 9">
            <a:extLst>
              <a:ext uri="{FF2B5EF4-FFF2-40B4-BE49-F238E27FC236}">
                <a16:creationId xmlns:a16="http://schemas.microsoft.com/office/drawing/2014/main" id="{C28A7E43-B10F-F7C5-462B-74489491C727}"/>
              </a:ext>
            </a:extLst>
          </p:cNvPr>
          <p:cNvCxnSpPr>
            <a:cxnSpLocks/>
            <a:stCxn id="8" idx="3"/>
            <a:endCxn id="3" idx="1"/>
          </p:cNvCxnSpPr>
          <p:nvPr/>
        </p:nvCxnSpPr>
        <p:spPr>
          <a:xfrm>
            <a:off x="5355768" y="3399064"/>
            <a:ext cx="1371603"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A1717FE-A892-CE2A-D264-7217E3A57EEE}"/>
              </a:ext>
            </a:extLst>
          </p:cNvPr>
          <p:cNvCxnSpPr>
            <a:cxnSpLocks/>
            <a:stCxn id="4" idx="2"/>
          </p:cNvCxnSpPr>
          <p:nvPr/>
        </p:nvCxnSpPr>
        <p:spPr>
          <a:xfrm>
            <a:off x="9100454" y="1649185"/>
            <a:ext cx="0" cy="54768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D0C12D2-A600-4C8E-9F00-A24A6A7FE8A0}"/>
              </a:ext>
            </a:extLst>
          </p:cNvPr>
          <p:cNvCxnSpPr>
            <a:cxnSpLocks/>
            <a:stCxn id="5" idx="2"/>
          </p:cNvCxnSpPr>
          <p:nvPr/>
        </p:nvCxnSpPr>
        <p:spPr>
          <a:xfrm>
            <a:off x="9100454" y="3185431"/>
            <a:ext cx="0" cy="51979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21CEC64-4CCB-D18F-BED0-237797924C77}"/>
              </a:ext>
            </a:extLst>
          </p:cNvPr>
          <p:cNvCxnSpPr>
            <a:cxnSpLocks/>
            <a:stCxn id="6" idx="2"/>
            <a:endCxn id="7" idx="0"/>
          </p:cNvCxnSpPr>
          <p:nvPr/>
        </p:nvCxnSpPr>
        <p:spPr>
          <a:xfrm>
            <a:off x="9078684" y="4684940"/>
            <a:ext cx="0" cy="52387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itle 56">
            <a:extLst>
              <a:ext uri="{FF2B5EF4-FFF2-40B4-BE49-F238E27FC236}">
                <a16:creationId xmlns:a16="http://schemas.microsoft.com/office/drawing/2014/main" id="{696DE977-20A2-F3B5-92FF-0ED98662B827}"/>
              </a:ext>
            </a:extLst>
          </p:cNvPr>
          <p:cNvSpPr>
            <a:spLocks noGrp="1"/>
          </p:cNvSpPr>
          <p:nvPr>
            <p:ph type="title"/>
          </p:nvPr>
        </p:nvSpPr>
        <p:spPr>
          <a:xfrm>
            <a:off x="609600" y="365126"/>
            <a:ext cx="5083629" cy="788748"/>
          </a:xfrm>
        </p:spPr>
        <p:txBody>
          <a:bodyPr/>
          <a:lstStyle/>
          <a:p>
            <a:r>
              <a:rPr lang="en-US" b="1" dirty="0">
                <a:solidFill>
                  <a:schemeClr val="accent1">
                    <a:lumMod val="50000"/>
                  </a:schemeClr>
                </a:solidFill>
              </a:rPr>
              <a:t>System Design 2</a:t>
            </a:r>
            <a:endParaRPr lang="en-IN" b="1" dirty="0">
              <a:solidFill>
                <a:schemeClr val="accent1">
                  <a:lumMod val="50000"/>
                </a:schemeClr>
              </a:solidFill>
            </a:endParaRPr>
          </a:p>
        </p:txBody>
      </p:sp>
    </p:spTree>
    <p:extLst>
      <p:ext uri="{BB962C8B-B14F-4D97-AF65-F5344CB8AC3E}">
        <p14:creationId xmlns:p14="http://schemas.microsoft.com/office/powerpoint/2010/main" val="362560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001D-9F6B-E3D0-7054-8493E3B6C15B}"/>
              </a:ext>
            </a:extLst>
          </p:cNvPr>
          <p:cNvSpPr>
            <a:spLocks noGrp="1"/>
          </p:cNvSpPr>
          <p:nvPr>
            <p:ph type="ctrTitle"/>
          </p:nvPr>
        </p:nvSpPr>
        <p:spPr>
          <a:xfrm>
            <a:off x="903513" y="239487"/>
            <a:ext cx="10504715" cy="685800"/>
          </a:xfrm>
        </p:spPr>
        <p:txBody>
          <a:bodyPr>
            <a:normAutofit/>
          </a:bodyPr>
          <a:lstStyle/>
          <a:p>
            <a:pPr algn="ctr"/>
            <a:r>
              <a:rPr lang="en-US" sz="4000" b="1" dirty="0">
                <a:solidFill>
                  <a:schemeClr val="accent1">
                    <a:lumMod val="50000"/>
                  </a:schemeClr>
                </a:solidFill>
              </a:rPr>
              <a:t>NUMBER OF MODULES</a:t>
            </a:r>
            <a:endParaRPr lang="en-IN" sz="4000" b="1" dirty="0">
              <a:solidFill>
                <a:schemeClr val="accent1">
                  <a:lumMod val="50000"/>
                </a:schemeClr>
              </a:solidFill>
            </a:endParaRPr>
          </a:p>
        </p:txBody>
      </p:sp>
      <p:sp>
        <p:nvSpPr>
          <p:cNvPr id="3" name="Subtitle 2">
            <a:extLst>
              <a:ext uri="{FF2B5EF4-FFF2-40B4-BE49-F238E27FC236}">
                <a16:creationId xmlns:a16="http://schemas.microsoft.com/office/drawing/2014/main" id="{B70CEF01-E135-95C9-DF37-66B1E6D3F009}"/>
              </a:ext>
            </a:extLst>
          </p:cNvPr>
          <p:cNvSpPr>
            <a:spLocks noGrp="1"/>
          </p:cNvSpPr>
          <p:nvPr>
            <p:ph type="subTitle" idx="1"/>
          </p:nvPr>
        </p:nvSpPr>
        <p:spPr>
          <a:xfrm>
            <a:off x="576943" y="1405053"/>
            <a:ext cx="11027228" cy="4014439"/>
          </a:xfrm>
        </p:spPr>
        <p:txBody>
          <a:bodyPr>
            <a:normAutofit/>
          </a:bodyPr>
          <a:lstStyle/>
          <a:p>
            <a:pPr algn="l">
              <a:lnSpc>
                <a:spcPct val="200000"/>
              </a:lnSpc>
            </a:pPr>
            <a:r>
              <a:rPr lang="en-US" sz="3600" dirty="0"/>
              <a:t>1)Dataset collection  </a:t>
            </a:r>
          </a:p>
          <a:p>
            <a:pPr algn="l">
              <a:lnSpc>
                <a:spcPct val="200000"/>
              </a:lnSpc>
            </a:pPr>
            <a:r>
              <a:rPr lang="en-US" sz="3600" dirty="0"/>
              <a:t>2)Pre-processing the data  </a:t>
            </a:r>
          </a:p>
          <a:p>
            <a:pPr algn="l">
              <a:lnSpc>
                <a:spcPct val="200000"/>
              </a:lnSpc>
            </a:pPr>
            <a:r>
              <a:rPr lang="en-US" sz="3600" dirty="0"/>
              <a:t>3)Transforming the data</a:t>
            </a:r>
            <a:endParaRPr lang="en-IN" sz="3600" dirty="0"/>
          </a:p>
        </p:txBody>
      </p:sp>
    </p:spTree>
    <p:extLst>
      <p:ext uri="{BB962C8B-B14F-4D97-AF65-F5344CB8AC3E}">
        <p14:creationId xmlns:p14="http://schemas.microsoft.com/office/powerpoint/2010/main" val="360843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A567D6EB-4848-603F-4E4D-B0235608DDE9}"/>
              </a:ext>
            </a:extLst>
          </p:cNvPr>
          <p:cNvSpPr>
            <a:spLocks noGrp="1"/>
          </p:cNvSpPr>
          <p:nvPr>
            <p:ph idx="1"/>
          </p:nvPr>
        </p:nvSpPr>
        <p:spPr>
          <a:xfrm>
            <a:off x="723900" y="546100"/>
            <a:ext cx="10629900" cy="5630863"/>
          </a:xfrm>
        </p:spPr>
        <p:txBody>
          <a:bodyPr/>
          <a:lstStyle/>
          <a:p>
            <a:pPr marL="0" indent="0" algn="just">
              <a:buNone/>
            </a:pPr>
            <a:r>
              <a:rPr lang="en-US" b="1" dirty="0"/>
              <a:t>1 Dataset collection </a:t>
            </a:r>
          </a:p>
          <a:p>
            <a:pPr marL="0" indent="0" algn="just">
              <a:lnSpc>
                <a:spcPct val="200000"/>
              </a:lnSpc>
              <a:buNone/>
            </a:pPr>
            <a:r>
              <a:rPr lang="en-US" dirty="0"/>
              <a:t>➢ The dataset used for this project is collected from  online sources like Kaggle.com </a:t>
            </a:r>
          </a:p>
          <a:p>
            <a:pPr marL="0" indent="0" algn="just">
              <a:lnSpc>
                <a:spcPct val="200000"/>
              </a:lnSpc>
              <a:buNone/>
            </a:pPr>
            <a:r>
              <a:rPr lang="en-US" dirty="0"/>
              <a:t>➢ Some important features or the parameters which has the highest impact on the agricultural yield considered in the project are listed below:</a:t>
            </a:r>
          </a:p>
          <a:p>
            <a:pPr marL="0" indent="0" algn="just">
              <a:lnSpc>
                <a:spcPct val="150000"/>
              </a:lnSpc>
              <a:buNone/>
            </a:pPr>
            <a:endParaRPr lang="en-IN" dirty="0"/>
          </a:p>
        </p:txBody>
      </p:sp>
    </p:spTree>
    <p:extLst>
      <p:ext uri="{BB962C8B-B14F-4D97-AF65-F5344CB8AC3E}">
        <p14:creationId xmlns:p14="http://schemas.microsoft.com/office/powerpoint/2010/main" val="410034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FFE57-AE9C-92D2-5AD2-A36299ABB1C8}"/>
              </a:ext>
            </a:extLst>
          </p:cNvPr>
          <p:cNvSpPr>
            <a:spLocks noGrp="1"/>
          </p:cNvSpPr>
          <p:nvPr>
            <p:ph idx="1"/>
          </p:nvPr>
        </p:nvSpPr>
        <p:spPr>
          <a:xfrm>
            <a:off x="838200" y="617517"/>
            <a:ext cx="10515600" cy="5559446"/>
          </a:xfrm>
        </p:spPr>
        <p:txBody>
          <a:bodyPr/>
          <a:lstStyle/>
          <a:p>
            <a:pPr>
              <a:lnSpc>
                <a:spcPct val="150000"/>
              </a:lnSpc>
            </a:pPr>
            <a:r>
              <a:rPr lang="en-US" dirty="0"/>
              <a:t>Rainfall </a:t>
            </a:r>
          </a:p>
          <a:p>
            <a:pPr>
              <a:lnSpc>
                <a:spcPct val="150000"/>
              </a:lnSpc>
            </a:pPr>
            <a:r>
              <a:rPr lang="en-US" dirty="0"/>
              <a:t> Humidity </a:t>
            </a:r>
          </a:p>
          <a:p>
            <a:pPr>
              <a:lnSpc>
                <a:spcPct val="150000"/>
              </a:lnSpc>
            </a:pPr>
            <a:r>
              <a:rPr lang="en-US" dirty="0"/>
              <a:t>Temperature </a:t>
            </a:r>
          </a:p>
          <a:p>
            <a:pPr>
              <a:lnSpc>
                <a:spcPct val="150000"/>
              </a:lnSpc>
            </a:pPr>
            <a:r>
              <a:rPr lang="en-US" dirty="0"/>
              <a:t>Area</a:t>
            </a:r>
          </a:p>
          <a:p>
            <a:pPr>
              <a:lnSpc>
                <a:spcPct val="150000"/>
              </a:lnSpc>
            </a:pPr>
            <a:r>
              <a:rPr lang="en-US" dirty="0"/>
              <a:t> Yield</a:t>
            </a:r>
          </a:p>
          <a:p>
            <a:pPr>
              <a:lnSpc>
                <a:spcPct val="150000"/>
              </a:lnSpc>
            </a:pPr>
            <a:r>
              <a:rPr lang="en-US" dirty="0"/>
              <a:t> Type of the soil </a:t>
            </a:r>
          </a:p>
          <a:p>
            <a:pPr>
              <a:lnSpc>
                <a:spcPct val="150000"/>
              </a:lnSpc>
            </a:pPr>
            <a:r>
              <a:rPr lang="en-US" dirty="0"/>
              <a:t>Location</a:t>
            </a:r>
            <a:endParaRPr lang="en-IN" dirty="0"/>
          </a:p>
        </p:txBody>
      </p:sp>
    </p:spTree>
    <p:extLst>
      <p:ext uri="{BB962C8B-B14F-4D97-AF65-F5344CB8AC3E}">
        <p14:creationId xmlns:p14="http://schemas.microsoft.com/office/powerpoint/2010/main" val="141441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465B2-4BB7-5D4A-AB8C-F4E6E5E841D2}"/>
              </a:ext>
            </a:extLst>
          </p:cNvPr>
          <p:cNvSpPr>
            <a:spLocks noGrp="1"/>
          </p:cNvSpPr>
          <p:nvPr>
            <p:ph idx="1"/>
          </p:nvPr>
        </p:nvSpPr>
        <p:spPr>
          <a:xfrm>
            <a:off x="997526" y="629392"/>
            <a:ext cx="10356273" cy="5511945"/>
          </a:xfrm>
        </p:spPr>
        <p:txBody>
          <a:bodyPr>
            <a:normAutofit fontScale="92500" lnSpcReduction="10000"/>
          </a:bodyPr>
          <a:lstStyle/>
          <a:p>
            <a:pPr marL="0" indent="0" algn="just">
              <a:buNone/>
            </a:pPr>
            <a:r>
              <a:rPr lang="en-US" b="1" dirty="0"/>
              <a:t>2 Pre-processing the data </a:t>
            </a:r>
          </a:p>
          <a:p>
            <a:pPr marL="0" indent="0" algn="just">
              <a:lnSpc>
                <a:spcPct val="150000"/>
              </a:lnSpc>
              <a:buNone/>
            </a:pPr>
            <a:r>
              <a:rPr lang="en-US" dirty="0"/>
              <a:t>• After the selection of the dataset, it has to be pre-processed into a form that you can work with. Some of the steps are formatting, cleaning and sampling. </a:t>
            </a:r>
          </a:p>
          <a:p>
            <a:pPr marL="0" indent="0" algn="just">
              <a:lnSpc>
                <a:spcPct val="150000"/>
              </a:lnSpc>
              <a:buNone/>
            </a:pPr>
            <a:r>
              <a:rPr lang="en-US" dirty="0"/>
              <a:t>• Initially the data have selected is converted into the format suitable for you to work with. </a:t>
            </a:r>
          </a:p>
          <a:p>
            <a:pPr marL="0" indent="0" algn="just">
              <a:lnSpc>
                <a:spcPct val="150000"/>
              </a:lnSpc>
              <a:buNone/>
            </a:pPr>
            <a:r>
              <a:rPr lang="en-US" dirty="0"/>
              <a:t>• Cleaning data is the removal or fixing of the mixed data. Sampling is taking a small representative sample of the selected data that may be much faster for exploring the solutions than electing the whole dataset</a:t>
            </a:r>
            <a:endParaRPr lang="en-IN" dirty="0"/>
          </a:p>
        </p:txBody>
      </p:sp>
    </p:spTree>
    <p:extLst>
      <p:ext uri="{BB962C8B-B14F-4D97-AF65-F5344CB8AC3E}">
        <p14:creationId xmlns:p14="http://schemas.microsoft.com/office/powerpoint/2010/main" val="89291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BA3A-8B8D-47A3-CA8A-6B556456D5B4}"/>
              </a:ext>
            </a:extLst>
          </p:cNvPr>
          <p:cNvSpPr>
            <a:spLocks noGrp="1"/>
          </p:cNvSpPr>
          <p:nvPr>
            <p:ph idx="1"/>
          </p:nvPr>
        </p:nvSpPr>
        <p:spPr>
          <a:xfrm>
            <a:off x="838200" y="629392"/>
            <a:ext cx="10515600" cy="5547571"/>
          </a:xfrm>
        </p:spPr>
        <p:txBody>
          <a:bodyPr/>
          <a:lstStyle/>
          <a:p>
            <a:pPr marL="0" indent="0" algn="just">
              <a:buNone/>
            </a:pPr>
            <a:r>
              <a:rPr lang="en-US" b="1" dirty="0"/>
              <a:t>3 Transforming the data </a:t>
            </a:r>
          </a:p>
          <a:p>
            <a:pPr marL="0" indent="0" algn="just">
              <a:lnSpc>
                <a:spcPct val="150000"/>
              </a:lnSpc>
              <a:buNone/>
            </a:pPr>
            <a:r>
              <a:rPr lang="en-US" dirty="0"/>
              <a:t>• The final step is transforming the selected data. The pre-processed data here is then transformed into data that is ready for machine learning algorithms by using various engineering features like scaling, feature aggregation and so on. </a:t>
            </a:r>
          </a:p>
          <a:p>
            <a:pPr marL="0" indent="0" algn="just">
              <a:lnSpc>
                <a:spcPct val="150000"/>
              </a:lnSpc>
              <a:buNone/>
            </a:pPr>
            <a:r>
              <a:rPr lang="en-US" dirty="0"/>
              <a:t>• There may be several features that can be combined into a single feature which would be more meaningful to the problem you are trying to solve.</a:t>
            </a:r>
            <a:endParaRPr lang="en-IN" dirty="0"/>
          </a:p>
        </p:txBody>
      </p:sp>
    </p:spTree>
    <p:extLst>
      <p:ext uri="{BB962C8B-B14F-4D97-AF65-F5344CB8AC3E}">
        <p14:creationId xmlns:p14="http://schemas.microsoft.com/office/powerpoint/2010/main" val="32163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79A827-A7E7-527D-2CE1-D7A1F0CC09AE}"/>
              </a:ext>
            </a:extLst>
          </p:cNvPr>
          <p:cNvSpPr>
            <a:spLocks noGrp="1"/>
          </p:cNvSpPr>
          <p:nvPr>
            <p:ph type="body" idx="1"/>
          </p:nvPr>
        </p:nvSpPr>
        <p:spPr>
          <a:xfrm>
            <a:off x="831850" y="5474525"/>
            <a:ext cx="10515600" cy="1205675"/>
          </a:xfrm>
        </p:spPr>
        <p:txBody>
          <a:bodyPr/>
          <a:lstStyle/>
          <a:p>
            <a:pPr algn="ctr"/>
            <a:r>
              <a:rPr lang="en-US" dirty="0">
                <a:solidFill>
                  <a:schemeClr val="tx1">
                    <a:lumMod val="95000"/>
                    <a:lumOff val="5000"/>
                  </a:schemeClr>
                </a:solidFill>
              </a:rPr>
              <a:t> 1.2 The prediction crop is Mango</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F868741E-5820-48ED-044F-5CA4E9C9D979}"/>
              </a:ext>
            </a:extLst>
          </p:cNvPr>
          <p:cNvPicPr>
            <a:picLocks noChangeAspect="1"/>
          </p:cNvPicPr>
          <p:nvPr/>
        </p:nvPicPr>
        <p:blipFill rotWithShape="1">
          <a:blip r:embed="rId2">
            <a:extLst>
              <a:ext uri="{28A0092B-C50C-407E-A947-70E740481C1C}">
                <a14:useLocalDpi xmlns:a14="http://schemas.microsoft.com/office/drawing/2010/main" val="0"/>
              </a:ext>
            </a:extLst>
          </a:blip>
          <a:srcRect b="5640"/>
          <a:stretch/>
        </p:blipFill>
        <p:spPr>
          <a:xfrm>
            <a:off x="1667974" y="587252"/>
            <a:ext cx="8856052" cy="4519138"/>
          </a:xfrm>
          <a:prstGeom prst="rect">
            <a:avLst/>
          </a:prstGeom>
        </p:spPr>
      </p:pic>
    </p:spTree>
    <p:extLst>
      <p:ext uri="{BB962C8B-B14F-4D97-AF65-F5344CB8AC3E}">
        <p14:creationId xmlns:p14="http://schemas.microsoft.com/office/powerpoint/2010/main" val="19234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A538-F6B5-585B-BE4E-74489A9E7F72}"/>
              </a:ext>
            </a:extLst>
          </p:cNvPr>
          <p:cNvSpPr>
            <a:spLocks noGrp="1"/>
          </p:cNvSpPr>
          <p:nvPr>
            <p:ph type="title"/>
          </p:nvPr>
        </p:nvSpPr>
        <p:spPr>
          <a:xfrm>
            <a:off x="1163782" y="237506"/>
            <a:ext cx="10046524" cy="771897"/>
          </a:xfrm>
        </p:spPr>
        <p:txBody>
          <a:bodyPr>
            <a:normAutofit/>
          </a:bodyPr>
          <a:lstStyle/>
          <a:p>
            <a:pPr algn="ctr"/>
            <a:r>
              <a:rPr lang="en-US" sz="4000" b="1" dirty="0">
                <a:solidFill>
                  <a:schemeClr val="accent1">
                    <a:lumMod val="50000"/>
                  </a:schemeClr>
                </a:solidFill>
              </a:rPr>
              <a:t>SCREENSHOT OF IMPLEMENTATION</a:t>
            </a:r>
            <a:endParaRPr lang="en-IN" sz="4000" b="1" dirty="0">
              <a:solidFill>
                <a:schemeClr val="accent1">
                  <a:lumMod val="50000"/>
                </a:schemeClr>
              </a:solidFill>
            </a:endParaRPr>
          </a:p>
        </p:txBody>
      </p:sp>
      <p:sp>
        <p:nvSpPr>
          <p:cNvPr id="5" name="Text Placeholder 4">
            <a:extLst>
              <a:ext uri="{FF2B5EF4-FFF2-40B4-BE49-F238E27FC236}">
                <a16:creationId xmlns:a16="http://schemas.microsoft.com/office/drawing/2014/main" id="{0C780E7D-53CA-FCDE-4CE9-46678C9CC5D1}"/>
              </a:ext>
            </a:extLst>
          </p:cNvPr>
          <p:cNvSpPr>
            <a:spLocks noGrp="1"/>
          </p:cNvSpPr>
          <p:nvPr>
            <p:ph type="body" idx="1"/>
          </p:nvPr>
        </p:nvSpPr>
        <p:spPr>
          <a:xfrm>
            <a:off x="914400" y="5474525"/>
            <a:ext cx="10433050" cy="615125"/>
          </a:xfrm>
        </p:spPr>
        <p:txBody>
          <a:bodyPr/>
          <a:lstStyle/>
          <a:p>
            <a:pPr algn="ctr"/>
            <a:r>
              <a:rPr lang="en-US" dirty="0">
                <a:solidFill>
                  <a:schemeClr val="tx1">
                    <a:lumMod val="95000"/>
                    <a:lumOff val="5000"/>
                  </a:schemeClr>
                </a:solidFill>
              </a:rPr>
              <a:t>    1.1 The prediction crop is muskmelon</a:t>
            </a:r>
            <a:endParaRPr lang="en-IN" dirty="0">
              <a:solidFill>
                <a:schemeClr val="tx1">
                  <a:lumMod val="95000"/>
                  <a:lumOff val="5000"/>
                </a:schemeClr>
              </a:solidFill>
            </a:endParaRPr>
          </a:p>
        </p:txBody>
      </p:sp>
      <p:pic>
        <p:nvPicPr>
          <p:cNvPr id="4" name="Picture 3">
            <a:extLst>
              <a:ext uri="{FF2B5EF4-FFF2-40B4-BE49-F238E27FC236}">
                <a16:creationId xmlns:a16="http://schemas.microsoft.com/office/drawing/2014/main" id="{614CA310-50D7-1384-76A5-EECD3749B932}"/>
              </a:ext>
            </a:extLst>
          </p:cNvPr>
          <p:cNvPicPr>
            <a:picLocks noChangeAspect="1"/>
          </p:cNvPicPr>
          <p:nvPr/>
        </p:nvPicPr>
        <p:blipFill rotWithShape="1">
          <a:blip r:embed="rId2">
            <a:extLst>
              <a:ext uri="{28A0092B-C50C-407E-A947-70E740481C1C}">
                <a14:useLocalDpi xmlns:a14="http://schemas.microsoft.com/office/drawing/2010/main" val="0"/>
              </a:ext>
            </a:extLst>
          </a:blip>
          <a:srcRect b="8765"/>
          <a:stretch/>
        </p:blipFill>
        <p:spPr>
          <a:xfrm>
            <a:off x="501646" y="943508"/>
            <a:ext cx="11188707" cy="5676986"/>
          </a:xfrm>
          <a:prstGeom prst="rect">
            <a:avLst/>
          </a:prstGeom>
        </p:spPr>
      </p:pic>
    </p:spTree>
    <p:extLst>
      <p:ext uri="{BB962C8B-B14F-4D97-AF65-F5344CB8AC3E}">
        <p14:creationId xmlns:p14="http://schemas.microsoft.com/office/powerpoint/2010/main" val="89492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F932-C38C-83CF-B19F-7C1AC5E1E417}"/>
              </a:ext>
            </a:extLst>
          </p:cNvPr>
          <p:cNvSpPr>
            <a:spLocks noGrp="1"/>
          </p:cNvSpPr>
          <p:nvPr>
            <p:ph type="title"/>
          </p:nvPr>
        </p:nvSpPr>
        <p:spPr>
          <a:xfrm>
            <a:off x="570016" y="285008"/>
            <a:ext cx="11115303" cy="605641"/>
          </a:xfrm>
        </p:spPr>
        <p:txBody>
          <a:bodyPr>
            <a:normAutofit fontScale="90000"/>
          </a:bodyPr>
          <a:lstStyle/>
          <a:p>
            <a:pPr algn="ctr"/>
            <a:r>
              <a:rPr lang="en-US" sz="4000" b="1" dirty="0">
                <a:solidFill>
                  <a:schemeClr val="accent1">
                    <a:lumMod val="50000"/>
                  </a:schemeClr>
                </a:solidFill>
              </a:rPr>
              <a:t>CONCLUSION</a:t>
            </a:r>
            <a:endParaRPr lang="en-IN" sz="4000" b="1" dirty="0">
              <a:solidFill>
                <a:schemeClr val="accent1">
                  <a:lumMod val="50000"/>
                </a:schemeClr>
              </a:solidFill>
            </a:endParaRPr>
          </a:p>
        </p:txBody>
      </p:sp>
      <p:sp>
        <p:nvSpPr>
          <p:cNvPr id="3" name="Text Placeholder 2">
            <a:extLst>
              <a:ext uri="{FF2B5EF4-FFF2-40B4-BE49-F238E27FC236}">
                <a16:creationId xmlns:a16="http://schemas.microsoft.com/office/drawing/2014/main" id="{93CAD2C6-7EE2-19E4-3549-118830381EF9}"/>
              </a:ext>
            </a:extLst>
          </p:cNvPr>
          <p:cNvSpPr>
            <a:spLocks noGrp="1"/>
          </p:cNvSpPr>
          <p:nvPr>
            <p:ph type="body" idx="1"/>
          </p:nvPr>
        </p:nvSpPr>
        <p:spPr>
          <a:xfrm>
            <a:off x="427511" y="1033153"/>
            <a:ext cx="11257807" cy="5391398"/>
          </a:xfrm>
        </p:spPr>
        <p:txBody>
          <a:bodyPr>
            <a:normAutofit/>
          </a:bodyPr>
          <a:lstStyle/>
          <a:p>
            <a:pPr algn="just">
              <a:lnSpc>
                <a:spcPct val="150000"/>
              </a:lnSpc>
              <a:spcAft>
                <a:spcPts val="800"/>
              </a:spcAft>
            </a:pPr>
            <a:r>
              <a:rPr lang="en-IN" sz="2700" dirty="0">
                <a:solidFill>
                  <a:srgbClr val="000000"/>
                </a:solidFill>
                <a:effectLst/>
                <a:latin typeface="Calibari body"/>
                <a:ea typeface="Calibri" panose="020F0502020204030204" pitchFamily="34" charset="0"/>
                <a:cs typeface="Times New Roman" panose="02020603050405020304" pitchFamily="18" charset="0"/>
              </a:rPr>
              <a:t>This system is proposed to deal with the increasing rate of farmer suicides and to help them to grow financially stronger. The Crop Recommender system helps the farmers to predict the yield of a given crop and also helps them to decide which crop to grow. Moreover, it also. Appropriate datasets were collected, studied and trained using machine learning tools. Thus, the user needs to provide limited information like the soil type and area.</a:t>
            </a:r>
            <a:endParaRPr lang="en-IN" sz="2700" dirty="0">
              <a:effectLst/>
              <a:latin typeface="Calibari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155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9827-D8E0-0E00-62FD-06255294A9E2}"/>
              </a:ext>
            </a:extLst>
          </p:cNvPr>
          <p:cNvSpPr>
            <a:spLocks noGrp="1"/>
          </p:cNvSpPr>
          <p:nvPr>
            <p:ph type="title"/>
          </p:nvPr>
        </p:nvSpPr>
        <p:spPr>
          <a:xfrm>
            <a:off x="819397" y="83128"/>
            <a:ext cx="10592790" cy="617518"/>
          </a:xfrm>
        </p:spPr>
        <p:txBody>
          <a:bodyPr>
            <a:normAutofit fontScale="90000"/>
          </a:bodyPr>
          <a:lstStyle/>
          <a:p>
            <a:pPr algn="ctr"/>
            <a:r>
              <a:rPr lang="en-US" sz="4000" b="1" dirty="0">
                <a:solidFill>
                  <a:schemeClr val="accent1">
                    <a:lumMod val="50000"/>
                  </a:schemeClr>
                </a:solidFill>
              </a:rPr>
              <a:t>COMPANY DETAILS</a:t>
            </a:r>
            <a:endParaRPr lang="en-IN" sz="4000" b="1" dirty="0">
              <a:solidFill>
                <a:schemeClr val="accent1">
                  <a:lumMod val="50000"/>
                </a:schemeClr>
              </a:solidFill>
            </a:endParaRPr>
          </a:p>
        </p:txBody>
      </p:sp>
      <p:sp>
        <p:nvSpPr>
          <p:cNvPr id="3" name="Content Placeholder 2">
            <a:extLst>
              <a:ext uri="{FF2B5EF4-FFF2-40B4-BE49-F238E27FC236}">
                <a16:creationId xmlns:a16="http://schemas.microsoft.com/office/drawing/2014/main" id="{8304E257-FB25-24D0-2BB1-0F249858AA3B}"/>
              </a:ext>
            </a:extLst>
          </p:cNvPr>
          <p:cNvSpPr>
            <a:spLocks noGrp="1"/>
          </p:cNvSpPr>
          <p:nvPr>
            <p:ph idx="1"/>
          </p:nvPr>
        </p:nvSpPr>
        <p:spPr>
          <a:xfrm>
            <a:off x="332509" y="992459"/>
            <a:ext cx="11602192" cy="5531004"/>
          </a:xfrm>
        </p:spPr>
        <p:txBody>
          <a:bodyPr>
            <a:noAutofit/>
          </a:bodyPr>
          <a:lstStyle/>
          <a:p>
            <a:pPr algn="just">
              <a:lnSpc>
                <a:spcPct val="120000"/>
              </a:lnSpc>
            </a:pPr>
            <a:r>
              <a:rPr lang="en-IN" sz="2500" dirty="0">
                <a:effectLst/>
                <a:latin typeface="Calibari body"/>
                <a:ea typeface="Calibri" panose="020F0502020204030204" pitchFamily="34" charset="0"/>
              </a:rPr>
              <a:t>Accent Techno Soft (ATS) provides a wide range of solutions in IT Consulting, technology and Operations space for the clients. </a:t>
            </a:r>
          </a:p>
          <a:p>
            <a:pPr algn="just">
              <a:lnSpc>
                <a:spcPct val="120000"/>
              </a:lnSpc>
            </a:pPr>
            <a:r>
              <a:rPr lang="en-IN" sz="2500" dirty="0">
                <a:effectLst/>
                <a:latin typeface="Calibari body"/>
                <a:ea typeface="Calibri" panose="020F0502020204030204" pitchFamily="34" charset="0"/>
                <a:cs typeface="Times New Roman" panose="02020603050405020304" pitchFamily="18" charset="0"/>
              </a:rPr>
              <a:t>Accent was founded by experienced software professionals and providing the foundation for the company's expertise in E-commerce/Web applications, custom application development, data warehousing, enterprise management solutions, and operations management (support, maintenance, implementation).</a:t>
            </a:r>
          </a:p>
          <a:p>
            <a:pPr algn="just">
              <a:lnSpc>
                <a:spcPct val="120000"/>
              </a:lnSpc>
            </a:pPr>
            <a:r>
              <a:rPr lang="en-IN" sz="2500" dirty="0">
                <a:effectLst/>
                <a:latin typeface="Calibari body"/>
                <a:ea typeface="Calibri" panose="020F0502020204030204" pitchFamily="34" charset="0"/>
                <a:cs typeface="Times New Roman" panose="02020603050405020304" pitchFamily="18" charset="0"/>
              </a:rPr>
              <a:t>Accent Techno Soft, specialize in the business of software Training &amp; HR Consultancy spotlighting in India.</a:t>
            </a:r>
          </a:p>
          <a:p>
            <a:pPr algn="just">
              <a:lnSpc>
                <a:spcPct val="120000"/>
              </a:lnSpc>
              <a:spcAft>
                <a:spcPts val="800"/>
              </a:spcAft>
              <a:tabLst>
                <a:tab pos="2560320" algn="l"/>
              </a:tabLst>
            </a:pPr>
            <a:r>
              <a:rPr lang="en-IN" sz="2500" b="1" dirty="0">
                <a:effectLst/>
                <a:latin typeface="Calibari body"/>
                <a:ea typeface="Calibri" panose="020F0502020204030204" pitchFamily="34" charset="0"/>
                <a:cs typeface="Times New Roman" panose="02020603050405020304" pitchFamily="18" charset="0"/>
              </a:rPr>
              <a:t>TECHNOLOGIES OFFERED BY ATS</a:t>
            </a:r>
            <a:endParaRPr lang="en-IN" sz="2500" dirty="0">
              <a:effectLst/>
              <a:latin typeface="Calibari body"/>
              <a:ea typeface="Calibri" panose="020F0502020204030204" pitchFamily="34" charset="0"/>
              <a:cs typeface="Times New Roman" panose="02020603050405020304" pitchFamily="18" charset="0"/>
            </a:endParaRPr>
          </a:p>
          <a:p>
            <a:pPr marL="0" lvl="0" indent="0" algn="just">
              <a:lnSpc>
                <a:spcPct val="120000"/>
              </a:lnSpc>
              <a:buNone/>
              <a:tabLst>
                <a:tab pos="2560320" algn="l"/>
              </a:tabLst>
            </a:pPr>
            <a:r>
              <a:rPr lang="en-IN" sz="2500" dirty="0">
                <a:effectLst/>
                <a:latin typeface="Calibari body"/>
                <a:ea typeface="Calibri" panose="020F0502020204030204" pitchFamily="34" charset="0"/>
                <a:cs typeface="Times New Roman" panose="02020603050405020304" pitchFamily="18" charset="0"/>
              </a:rPr>
              <a:t>JAVA/J2EE, Perl/Python, Web Designing</a:t>
            </a:r>
          </a:p>
          <a:p>
            <a:pPr marL="0" lvl="0" indent="0" algn="just">
              <a:lnSpc>
                <a:spcPct val="120000"/>
              </a:lnSpc>
              <a:buNone/>
              <a:tabLst>
                <a:tab pos="2560320" algn="l"/>
              </a:tabLst>
            </a:pPr>
            <a:endParaRPr lang="en-IN" sz="2700" dirty="0">
              <a:effectLst/>
              <a:latin typeface="Calibari body"/>
              <a:ea typeface="Calibri" panose="020F0502020204030204" pitchFamily="34" charset="0"/>
              <a:cs typeface="Times New Roman" panose="02020603050405020304" pitchFamily="18" charset="0"/>
            </a:endParaRPr>
          </a:p>
          <a:p>
            <a:pPr marL="0" lvl="0" indent="0" algn="just">
              <a:lnSpc>
                <a:spcPct val="120000"/>
              </a:lnSpc>
              <a:spcAft>
                <a:spcPts val="800"/>
              </a:spcAft>
              <a:buNone/>
              <a:tabLst>
                <a:tab pos="2560320" algn="l"/>
              </a:tabLst>
            </a:pP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700" dirty="0">
              <a:effectLst/>
              <a:latin typeface="Calibari body"/>
              <a:ea typeface="Calibri" panose="020F0502020204030204" pitchFamily="34" charset="0"/>
              <a:cs typeface="Times New Roman" panose="02020603050405020304" pitchFamily="18" charset="0"/>
            </a:endParaRPr>
          </a:p>
          <a:p>
            <a:endParaRPr lang="en-IN" sz="2700" dirty="0"/>
          </a:p>
        </p:txBody>
      </p:sp>
    </p:spTree>
    <p:extLst>
      <p:ext uri="{BB962C8B-B14F-4D97-AF65-F5344CB8AC3E}">
        <p14:creationId xmlns:p14="http://schemas.microsoft.com/office/powerpoint/2010/main" val="201217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BE4A-2B59-C320-4986-936961B53A1F}"/>
              </a:ext>
            </a:extLst>
          </p:cNvPr>
          <p:cNvSpPr>
            <a:spLocks noGrp="1"/>
          </p:cNvSpPr>
          <p:nvPr>
            <p:ph type="ctrTitle"/>
          </p:nvPr>
        </p:nvSpPr>
        <p:spPr>
          <a:xfrm>
            <a:off x="696686" y="195944"/>
            <a:ext cx="10744200" cy="751910"/>
          </a:xfrm>
        </p:spPr>
        <p:txBody>
          <a:bodyPr>
            <a:normAutofit/>
          </a:bodyPr>
          <a:lstStyle/>
          <a:p>
            <a:pPr algn="ctr"/>
            <a:r>
              <a:rPr lang="en-US" sz="4000" b="1" dirty="0">
                <a:solidFill>
                  <a:schemeClr val="accent1">
                    <a:lumMod val="50000"/>
                  </a:schemeClr>
                </a:solidFill>
              </a:rPr>
              <a:t>REFERENCES</a:t>
            </a:r>
            <a:endParaRPr lang="en-IN" sz="4000" b="1" dirty="0">
              <a:solidFill>
                <a:schemeClr val="accent1">
                  <a:lumMod val="50000"/>
                </a:schemeClr>
              </a:solidFill>
            </a:endParaRPr>
          </a:p>
        </p:txBody>
      </p:sp>
      <p:sp>
        <p:nvSpPr>
          <p:cNvPr id="3" name="Subtitle 2">
            <a:extLst>
              <a:ext uri="{FF2B5EF4-FFF2-40B4-BE49-F238E27FC236}">
                <a16:creationId xmlns:a16="http://schemas.microsoft.com/office/drawing/2014/main" id="{97C40DFE-9839-A001-C0C9-8B40F0A60927}"/>
              </a:ext>
            </a:extLst>
          </p:cNvPr>
          <p:cNvSpPr>
            <a:spLocks noGrp="1"/>
          </p:cNvSpPr>
          <p:nvPr>
            <p:ph type="subTitle" idx="1"/>
          </p:nvPr>
        </p:nvSpPr>
        <p:spPr>
          <a:xfrm>
            <a:off x="696686" y="1186544"/>
            <a:ext cx="10798629" cy="5475512"/>
          </a:xfrm>
        </p:spPr>
        <p:txBody>
          <a:bodyPr>
            <a:normAutofit/>
          </a:bodyPr>
          <a:lstStyle/>
          <a:p>
            <a:pPr marL="342900" indent="-342900" algn="l">
              <a:buFont typeface="Wingdings" panose="05000000000000000000" pitchFamily="2" charset="2"/>
              <a:buChar char="Ø"/>
            </a:pPr>
            <a:r>
              <a:rPr lang="en-IN" sz="3200"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https://ieeexplore.ieee.org/document/9432236</a:t>
            </a:r>
            <a:endParaRPr lang="en-IN" sz="3200" dirty="0">
              <a:solidFill>
                <a:schemeClr val="tx1">
                  <a:lumMod val="95000"/>
                  <a:lumOff val="5000"/>
                </a:schemeClr>
              </a:solidFill>
            </a:endParaRPr>
          </a:p>
          <a:p>
            <a:pPr marL="342900" indent="-342900" algn="l">
              <a:buFont typeface="Wingdings" panose="05000000000000000000" pitchFamily="2" charset="2"/>
              <a:buChar char="Ø"/>
            </a:pPr>
            <a:endParaRPr lang="en-IN" sz="3200" dirty="0">
              <a:solidFill>
                <a:schemeClr val="tx1">
                  <a:lumMod val="95000"/>
                  <a:lumOff val="5000"/>
                </a:schemeClr>
              </a:solidFill>
            </a:endParaRPr>
          </a:p>
          <a:p>
            <a:pPr marL="342900" indent="-342900" algn="l">
              <a:buFont typeface="Wingdings" panose="05000000000000000000" pitchFamily="2" charset="2"/>
              <a:buChar char="Ø"/>
            </a:pPr>
            <a:r>
              <a:rPr lang="en-IN" sz="3200" dirty="0">
                <a:solidFill>
                  <a:schemeClr val="tx1">
                    <a:lumMod val="95000"/>
                    <a:lumOff val="5000"/>
                  </a:schemeClr>
                </a:solidFill>
                <a:hlinkClick r:id="rId3">
                  <a:extLst>
                    <a:ext uri="{A12FA001-AC4F-418D-AE19-62706E023703}">
                      <ahyp:hlinkClr xmlns:ahyp="http://schemas.microsoft.com/office/drawing/2018/hyperlinkcolor" val="tx"/>
                    </a:ext>
                  </a:extLst>
                </a:hlinkClick>
              </a:rPr>
              <a:t>GitHub</a:t>
            </a:r>
            <a:endParaRPr lang="en-IN" sz="3200" dirty="0">
              <a:solidFill>
                <a:schemeClr val="tx1">
                  <a:lumMod val="95000"/>
                  <a:lumOff val="5000"/>
                </a:schemeClr>
              </a:solidFill>
            </a:endParaRPr>
          </a:p>
          <a:p>
            <a:pPr marL="342900" indent="-342900" algn="l">
              <a:buFont typeface="Wingdings" panose="05000000000000000000" pitchFamily="2" charset="2"/>
              <a:buChar char="Ø"/>
            </a:pPr>
            <a:endParaRPr lang="en-IN" sz="3200" dirty="0">
              <a:solidFill>
                <a:schemeClr val="tx1">
                  <a:lumMod val="95000"/>
                  <a:lumOff val="5000"/>
                </a:schemeClr>
              </a:solidFill>
            </a:endParaRPr>
          </a:p>
          <a:p>
            <a:pPr marL="342900" indent="-342900" algn="l">
              <a:buFont typeface="Wingdings" panose="05000000000000000000" pitchFamily="2" charset="2"/>
              <a:buChar char="Ø"/>
            </a:pPr>
            <a:r>
              <a:rPr lang="en-US" sz="3200" dirty="0">
                <a:solidFill>
                  <a:schemeClr val="tx1">
                    <a:lumMod val="95000"/>
                    <a:lumOff val="5000"/>
                  </a:schemeClr>
                </a:solidFill>
                <a:hlinkClick r:id="rId4">
                  <a:extLst>
                    <a:ext uri="{A12FA001-AC4F-418D-AE19-62706E023703}">
                      <ahyp:hlinkClr xmlns:ahyp="http://schemas.microsoft.com/office/drawing/2018/hyperlinkcolor" val="tx"/>
                    </a:ext>
                  </a:extLst>
                </a:hlinkClick>
              </a:rPr>
              <a:t>SlideShare</a:t>
            </a:r>
            <a:r>
              <a:rPr lang="en-US" sz="3200" dirty="0">
                <a:solidFill>
                  <a:schemeClr val="tx1">
                    <a:lumMod val="95000"/>
                    <a:lumOff val="5000"/>
                  </a:schemeClr>
                </a:solidFill>
              </a:rPr>
              <a:t> </a:t>
            </a:r>
          </a:p>
          <a:p>
            <a:pPr marL="342900" indent="-342900" algn="l">
              <a:buFont typeface="Wingdings" panose="05000000000000000000" pitchFamily="2" charset="2"/>
              <a:buChar char="Ø"/>
            </a:pPr>
            <a:endParaRPr lang="en-US" sz="3200" dirty="0">
              <a:solidFill>
                <a:schemeClr val="tx1">
                  <a:lumMod val="95000"/>
                  <a:lumOff val="5000"/>
                </a:schemeClr>
              </a:solidFill>
            </a:endParaRPr>
          </a:p>
          <a:p>
            <a:pPr marL="342900" indent="-342900" algn="l">
              <a:lnSpc>
                <a:spcPct val="100000"/>
              </a:lnSpc>
              <a:buFont typeface="Wingdings" panose="05000000000000000000" pitchFamily="2" charset="2"/>
              <a:buChar char="Ø"/>
            </a:pPr>
            <a:r>
              <a:rPr lang="en-US" sz="3200" dirty="0">
                <a:solidFill>
                  <a:schemeClr val="tx1">
                    <a:lumMod val="95000"/>
                    <a:lumOff val="5000"/>
                  </a:schemeClr>
                </a:solidFill>
              </a:rPr>
              <a:t>Datasets : </a:t>
            </a:r>
          </a:p>
          <a:p>
            <a:pPr marL="342900" indent="-342900" algn="l">
              <a:buFont typeface="Arial" panose="020B0604020202020204" pitchFamily="34" charset="0"/>
              <a:buChar char="•"/>
            </a:pPr>
            <a:r>
              <a:rPr lang="en-US" sz="3200"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https://www.kaggle.com/</a:t>
            </a:r>
            <a:endParaRPr lang="en-US" sz="3200" dirty="0">
              <a:solidFill>
                <a:schemeClr val="tx1">
                  <a:lumMod val="95000"/>
                  <a:lumOff val="5000"/>
                </a:schemeClr>
              </a:solidFill>
            </a:endParaRPr>
          </a:p>
          <a:p>
            <a:pPr algn="l"/>
            <a:endParaRPr lang="en-IN" dirty="0"/>
          </a:p>
        </p:txBody>
      </p:sp>
    </p:spTree>
    <p:extLst>
      <p:ext uri="{BB962C8B-B14F-4D97-AF65-F5344CB8AC3E}">
        <p14:creationId xmlns:p14="http://schemas.microsoft.com/office/powerpoint/2010/main" val="1571926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2C6B39-7057-179F-7C00-0F03D69A2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31" y="1380435"/>
            <a:ext cx="9607138" cy="5221087"/>
          </a:xfrm>
          <a:prstGeom prst="rect">
            <a:avLst/>
          </a:prstGeom>
        </p:spPr>
      </p:pic>
      <p:sp>
        <p:nvSpPr>
          <p:cNvPr id="3" name="TextBox 2">
            <a:extLst>
              <a:ext uri="{FF2B5EF4-FFF2-40B4-BE49-F238E27FC236}">
                <a16:creationId xmlns:a16="http://schemas.microsoft.com/office/drawing/2014/main" id="{327552C9-92D1-7675-D644-4172A30B5CD7}"/>
              </a:ext>
            </a:extLst>
          </p:cNvPr>
          <p:cNvSpPr txBox="1"/>
          <p:nvPr/>
        </p:nvSpPr>
        <p:spPr>
          <a:xfrm>
            <a:off x="390293" y="389621"/>
            <a:ext cx="11563813" cy="707886"/>
          </a:xfrm>
          <a:prstGeom prst="rect">
            <a:avLst/>
          </a:prstGeom>
          <a:noFill/>
        </p:spPr>
        <p:txBody>
          <a:bodyPr wrap="square">
            <a:spAutoFit/>
          </a:bodyPr>
          <a:lstStyle/>
          <a:p>
            <a:pPr algn="ctr"/>
            <a:r>
              <a:rPr lang="en-US" sz="4000" b="1" u="sng" dirty="0">
                <a:solidFill>
                  <a:schemeClr val="accent1">
                    <a:lumMod val="50000"/>
                  </a:schemeClr>
                </a:solidFill>
              </a:rPr>
              <a:t>CERTIFICATES</a:t>
            </a:r>
            <a:endParaRPr lang="en-IN" sz="4000" dirty="0"/>
          </a:p>
        </p:txBody>
      </p:sp>
    </p:spTree>
    <p:extLst>
      <p:ext uri="{BB962C8B-B14F-4D97-AF65-F5344CB8AC3E}">
        <p14:creationId xmlns:p14="http://schemas.microsoft.com/office/powerpoint/2010/main" val="266940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53CECB-B67B-1B0D-4357-56B593672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5" y="843148"/>
            <a:ext cx="9630888" cy="5522026"/>
          </a:xfrm>
          <a:prstGeom prst="rect">
            <a:avLst/>
          </a:prstGeom>
        </p:spPr>
      </p:pic>
    </p:spTree>
    <p:extLst>
      <p:ext uri="{BB962C8B-B14F-4D97-AF65-F5344CB8AC3E}">
        <p14:creationId xmlns:p14="http://schemas.microsoft.com/office/powerpoint/2010/main" val="3407536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9DA7E7-694E-ADE2-2FFE-785678C53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181" y="842278"/>
            <a:ext cx="9797142" cy="5447009"/>
          </a:xfrm>
          <a:prstGeom prst="rect">
            <a:avLst/>
          </a:prstGeom>
        </p:spPr>
      </p:pic>
    </p:spTree>
    <p:extLst>
      <p:ext uri="{BB962C8B-B14F-4D97-AF65-F5344CB8AC3E}">
        <p14:creationId xmlns:p14="http://schemas.microsoft.com/office/powerpoint/2010/main" val="67391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1A35-7D24-C53C-1785-F265F79251B7}"/>
              </a:ext>
            </a:extLst>
          </p:cNvPr>
          <p:cNvSpPr>
            <a:spLocks noGrp="1"/>
          </p:cNvSpPr>
          <p:nvPr>
            <p:ph type="title"/>
          </p:nvPr>
        </p:nvSpPr>
        <p:spPr>
          <a:xfrm>
            <a:off x="985652" y="270124"/>
            <a:ext cx="10368148" cy="751156"/>
          </a:xfrm>
        </p:spPr>
        <p:txBody>
          <a:bodyPr/>
          <a:lstStyle/>
          <a:p>
            <a:pPr algn="ctr"/>
            <a:r>
              <a:rPr lang="en-US" b="1" dirty="0">
                <a:solidFill>
                  <a:schemeClr val="accent1">
                    <a:lumMod val="50000"/>
                  </a:schemeClr>
                </a:solidFill>
              </a:rPr>
              <a:t>CONTENTS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92690F47-3400-4DB9-5771-3DD9A1B0DC5C}"/>
              </a:ext>
            </a:extLst>
          </p:cNvPr>
          <p:cNvSpPr>
            <a:spLocks noGrp="1"/>
          </p:cNvSpPr>
          <p:nvPr>
            <p:ph idx="1"/>
          </p:nvPr>
        </p:nvSpPr>
        <p:spPr>
          <a:xfrm>
            <a:off x="1140031" y="1116282"/>
            <a:ext cx="10628416" cy="5376592"/>
          </a:xfrm>
        </p:spPr>
        <p:txBody>
          <a:bodyPr/>
          <a:lstStyle/>
          <a:p>
            <a:pPr algn="just"/>
            <a:r>
              <a:rPr lang="en-US" dirty="0"/>
              <a:t>Introduction to Machine Learning</a:t>
            </a:r>
          </a:p>
          <a:p>
            <a:pPr algn="just"/>
            <a:r>
              <a:rPr lang="en-US" dirty="0"/>
              <a:t>Abstract</a:t>
            </a:r>
          </a:p>
          <a:p>
            <a:pPr algn="just"/>
            <a:r>
              <a:rPr lang="en-US" dirty="0"/>
              <a:t>Introduction</a:t>
            </a:r>
          </a:p>
          <a:p>
            <a:pPr algn="just"/>
            <a:r>
              <a:rPr lang="en-US" dirty="0"/>
              <a:t>Existing System</a:t>
            </a:r>
          </a:p>
          <a:p>
            <a:pPr algn="just"/>
            <a:r>
              <a:rPr lang="en-US" dirty="0"/>
              <a:t>Proposed system</a:t>
            </a:r>
          </a:p>
          <a:p>
            <a:pPr algn="just"/>
            <a:r>
              <a:rPr lang="en-US" dirty="0"/>
              <a:t>Number of Modules</a:t>
            </a:r>
          </a:p>
          <a:p>
            <a:pPr algn="just"/>
            <a:r>
              <a:rPr lang="en-US" dirty="0"/>
              <a:t>Screenshot of Implementation</a:t>
            </a:r>
          </a:p>
          <a:p>
            <a:pPr algn="just"/>
            <a:r>
              <a:rPr lang="en-US" dirty="0"/>
              <a:t>Conclusion</a:t>
            </a:r>
          </a:p>
          <a:p>
            <a:pPr algn="just"/>
            <a:r>
              <a:rPr lang="en-US" dirty="0"/>
              <a:t>References</a:t>
            </a:r>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19354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5D31-AC47-B328-6973-78E27CF0484A}"/>
              </a:ext>
            </a:extLst>
          </p:cNvPr>
          <p:cNvSpPr>
            <a:spLocks noGrp="1"/>
          </p:cNvSpPr>
          <p:nvPr>
            <p:ph type="title"/>
          </p:nvPr>
        </p:nvSpPr>
        <p:spPr>
          <a:xfrm>
            <a:off x="748145" y="273133"/>
            <a:ext cx="10605655" cy="736270"/>
          </a:xfrm>
        </p:spPr>
        <p:txBody>
          <a:bodyPr/>
          <a:lstStyle/>
          <a:p>
            <a:pPr algn="ctr"/>
            <a:r>
              <a:rPr lang="en-US" b="1" dirty="0">
                <a:solidFill>
                  <a:schemeClr val="accent1">
                    <a:lumMod val="50000"/>
                  </a:schemeClr>
                </a:solidFill>
              </a:rPr>
              <a:t>INTRODUCTION TO MACHINE LEARNING</a:t>
            </a:r>
            <a:endParaRPr lang="en-IN" dirty="0"/>
          </a:p>
        </p:txBody>
      </p:sp>
      <p:sp>
        <p:nvSpPr>
          <p:cNvPr id="3" name="Content Placeholder 2">
            <a:extLst>
              <a:ext uri="{FF2B5EF4-FFF2-40B4-BE49-F238E27FC236}">
                <a16:creationId xmlns:a16="http://schemas.microsoft.com/office/drawing/2014/main" id="{5BF8B269-7F2E-6BA2-5041-34144782630E}"/>
              </a:ext>
            </a:extLst>
          </p:cNvPr>
          <p:cNvSpPr>
            <a:spLocks noGrp="1"/>
          </p:cNvSpPr>
          <p:nvPr>
            <p:ph idx="1"/>
          </p:nvPr>
        </p:nvSpPr>
        <p:spPr>
          <a:xfrm>
            <a:off x="498764" y="914399"/>
            <a:ext cx="11376561" cy="14959543"/>
          </a:xfrm>
        </p:spPr>
        <p:txBody>
          <a:bodyPr>
            <a:normAutofit/>
          </a:bodyPr>
          <a:lstStyle/>
          <a:p>
            <a:pPr algn="just">
              <a:lnSpc>
                <a:spcPct val="150000"/>
              </a:lnSpc>
              <a:buFont typeface="Wingdings" panose="05000000000000000000" pitchFamily="2" charset="2"/>
              <a:buChar char="Ø"/>
            </a:pPr>
            <a:r>
              <a:rPr lang="en-US" sz="2400" b="0" i="0" dirty="0">
                <a:solidFill>
                  <a:srgbClr val="333333"/>
                </a:solidFill>
                <a:effectLst/>
                <a:latin typeface="inter-regular"/>
              </a:rPr>
              <a:t>Machine learning is a growing technology which enables computers to learn automatically from past data. Machine learning uses various algorithms for </a:t>
            </a:r>
            <a:r>
              <a:rPr lang="en-US" sz="2400" b="1" i="0" dirty="0">
                <a:solidFill>
                  <a:srgbClr val="333333"/>
                </a:solidFill>
                <a:effectLst/>
                <a:latin typeface="inter-bold"/>
              </a:rPr>
              <a:t>building mathematical models and making predictions using historical data or information</a:t>
            </a:r>
            <a:r>
              <a:rPr lang="en-US" sz="2400" b="0" i="0" dirty="0">
                <a:solidFill>
                  <a:srgbClr val="333333"/>
                </a:solidFill>
                <a:effectLst/>
                <a:latin typeface="inter-regular"/>
              </a:rPr>
              <a:t>.</a:t>
            </a:r>
          </a:p>
          <a:p>
            <a:pPr algn="just">
              <a:lnSpc>
                <a:spcPct val="150000"/>
              </a:lnSpc>
              <a:buFont typeface="Wingdings" panose="05000000000000000000" pitchFamily="2" charset="2"/>
              <a:buChar char="Ø"/>
            </a:pPr>
            <a:r>
              <a:rPr lang="en-US" sz="2400" b="0" i="0" dirty="0">
                <a:solidFill>
                  <a:srgbClr val="333333"/>
                </a:solidFill>
                <a:effectLst/>
                <a:latin typeface="inter-regular"/>
              </a:rPr>
              <a:t> Currently, it is being used for various tasks such as </a:t>
            </a:r>
            <a:r>
              <a:rPr lang="en-US" sz="2400" b="1" i="0" dirty="0">
                <a:solidFill>
                  <a:srgbClr val="333333"/>
                </a:solidFill>
                <a:effectLst/>
                <a:latin typeface="inter-bold"/>
              </a:rPr>
              <a:t>image recognition</a:t>
            </a:r>
            <a:r>
              <a:rPr lang="en-US" sz="2400" b="0" i="0" dirty="0">
                <a:solidFill>
                  <a:srgbClr val="333333"/>
                </a:solidFill>
                <a:effectLst/>
                <a:latin typeface="inter-regular"/>
              </a:rPr>
              <a:t>, </a:t>
            </a:r>
            <a:r>
              <a:rPr lang="en-US" sz="2400" b="1" i="0" dirty="0">
                <a:solidFill>
                  <a:srgbClr val="333333"/>
                </a:solidFill>
                <a:effectLst/>
                <a:latin typeface="inter-bold"/>
              </a:rPr>
              <a:t>speech recognition</a:t>
            </a:r>
            <a:r>
              <a:rPr lang="en-US" sz="2400" b="0" i="0" dirty="0">
                <a:solidFill>
                  <a:srgbClr val="333333"/>
                </a:solidFill>
                <a:effectLst/>
                <a:latin typeface="inter-regular"/>
              </a:rPr>
              <a:t>, </a:t>
            </a:r>
            <a:r>
              <a:rPr lang="en-US" sz="2400" b="1" i="0" dirty="0">
                <a:solidFill>
                  <a:srgbClr val="333333"/>
                </a:solidFill>
                <a:effectLst/>
                <a:latin typeface="inter-bold"/>
              </a:rPr>
              <a:t>email filtering</a:t>
            </a:r>
            <a:r>
              <a:rPr lang="en-US" sz="2400" b="0" i="0" dirty="0">
                <a:solidFill>
                  <a:srgbClr val="333333"/>
                </a:solidFill>
                <a:effectLst/>
                <a:latin typeface="inter-regular"/>
              </a:rPr>
              <a:t>, </a:t>
            </a:r>
            <a:r>
              <a:rPr lang="en-US" sz="2400" b="1" i="0" dirty="0">
                <a:solidFill>
                  <a:srgbClr val="333333"/>
                </a:solidFill>
                <a:effectLst/>
                <a:latin typeface="inter-bold"/>
              </a:rPr>
              <a:t>Facebook auto-tagging</a:t>
            </a:r>
            <a:r>
              <a:rPr lang="en-US" sz="2400" b="0" i="0" dirty="0">
                <a:solidFill>
                  <a:srgbClr val="333333"/>
                </a:solidFill>
                <a:effectLst/>
                <a:latin typeface="inter-regular"/>
              </a:rPr>
              <a:t>, </a:t>
            </a:r>
            <a:r>
              <a:rPr lang="en-US" sz="2400" b="1" i="0" dirty="0">
                <a:solidFill>
                  <a:srgbClr val="333333"/>
                </a:solidFill>
                <a:effectLst/>
                <a:latin typeface="inter-bold"/>
              </a:rPr>
              <a:t>recommender system.</a:t>
            </a:r>
          </a:p>
          <a:p>
            <a:pPr algn="just">
              <a:lnSpc>
                <a:spcPct val="150000"/>
              </a:lnSpc>
              <a:buFont typeface="Wingdings" panose="05000000000000000000" pitchFamily="2" charset="2"/>
              <a:buChar char="Ø"/>
            </a:pPr>
            <a:r>
              <a:rPr lang="en-US" sz="2400" b="0" i="0" dirty="0">
                <a:solidFill>
                  <a:srgbClr val="333333"/>
                </a:solidFill>
                <a:effectLst/>
                <a:latin typeface="inter-regular"/>
              </a:rPr>
              <a:t>Machine learning techniques such as </a:t>
            </a:r>
            <a:r>
              <a:rPr lang="en-US" sz="2400" b="1" i="0" dirty="0">
                <a:solidFill>
                  <a:srgbClr val="333333"/>
                </a:solidFill>
                <a:effectLst/>
                <a:latin typeface="inter-bold"/>
              </a:rPr>
              <a:t>Supervised</a:t>
            </a:r>
            <a:r>
              <a:rPr lang="en-US" sz="2400" b="0" i="0" dirty="0">
                <a:solidFill>
                  <a:srgbClr val="333333"/>
                </a:solidFill>
                <a:effectLst/>
                <a:latin typeface="inter-regular"/>
              </a:rPr>
              <a:t>, </a:t>
            </a:r>
            <a:r>
              <a:rPr lang="en-US" sz="2400" b="1" i="0" dirty="0">
                <a:solidFill>
                  <a:srgbClr val="333333"/>
                </a:solidFill>
                <a:effectLst/>
                <a:latin typeface="inter-bold"/>
              </a:rPr>
              <a:t>Unsupervised</a:t>
            </a:r>
            <a:r>
              <a:rPr lang="en-US" sz="2400" b="0" i="0" dirty="0">
                <a:solidFill>
                  <a:srgbClr val="333333"/>
                </a:solidFill>
                <a:effectLst/>
                <a:latin typeface="inter-regular"/>
              </a:rPr>
              <a:t>, and </a:t>
            </a:r>
            <a:r>
              <a:rPr lang="en-US" sz="2400" b="1" i="0" dirty="0">
                <a:solidFill>
                  <a:srgbClr val="333333"/>
                </a:solidFill>
                <a:effectLst/>
                <a:latin typeface="inter-bold"/>
              </a:rPr>
              <a:t>Reinforcement</a:t>
            </a:r>
            <a:r>
              <a:rPr lang="en-US" sz="2400" b="0" i="0" dirty="0">
                <a:solidFill>
                  <a:srgbClr val="333333"/>
                </a:solidFill>
                <a:effectLst/>
                <a:latin typeface="inter-regular"/>
              </a:rPr>
              <a:t> learning.</a:t>
            </a:r>
          </a:p>
          <a:p>
            <a:pPr marL="0" indent="0">
              <a:lnSpc>
                <a:spcPct val="150000"/>
              </a:lnSpc>
              <a:buNone/>
            </a:pPr>
            <a:endParaRPr lang="en-IN" sz="2400" dirty="0"/>
          </a:p>
        </p:txBody>
      </p:sp>
      <p:pic>
        <p:nvPicPr>
          <p:cNvPr id="1026" name="Picture 2" descr="Introduction to Machine Learning">
            <a:extLst>
              <a:ext uri="{FF2B5EF4-FFF2-40B4-BE49-F238E27FC236}">
                <a16:creationId xmlns:a16="http://schemas.microsoft.com/office/drawing/2014/main" id="{622D64F2-1EEA-A94E-EFCE-B13757AE6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988" y="5177642"/>
            <a:ext cx="7741967" cy="130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11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9E11-EF8B-60F7-EF3A-0E05B39DACDB}"/>
              </a:ext>
            </a:extLst>
          </p:cNvPr>
          <p:cNvSpPr>
            <a:spLocks noGrp="1"/>
          </p:cNvSpPr>
          <p:nvPr>
            <p:ph type="title"/>
          </p:nvPr>
        </p:nvSpPr>
        <p:spPr>
          <a:xfrm>
            <a:off x="838200" y="122665"/>
            <a:ext cx="10515599" cy="898614"/>
          </a:xfrm>
        </p:spPr>
        <p:txBody>
          <a:bodyPr>
            <a:normAutofit/>
          </a:bodyPr>
          <a:lstStyle/>
          <a:p>
            <a:pPr algn="ctr"/>
            <a:r>
              <a:rPr lang="en-US" b="1" dirty="0">
                <a:solidFill>
                  <a:schemeClr val="accent1">
                    <a:lumMod val="50000"/>
                  </a:schemeClr>
                </a:solidFill>
              </a:rPr>
              <a:t>ABSTRACT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1B446B48-E71D-9FC5-22E5-145AD1C4CB65}"/>
              </a:ext>
            </a:extLst>
          </p:cNvPr>
          <p:cNvSpPr>
            <a:spLocks noGrp="1"/>
          </p:cNvSpPr>
          <p:nvPr>
            <p:ph idx="1"/>
          </p:nvPr>
        </p:nvSpPr>
        <p:spPr>
          <a:xfrm>
            <a:off x="463137" y="831273"/>
            <a:ext cx="11309267" cy="5904063"/>
          </a:xfrm>
        </p:spPr>
        <p:txBody>
          <a:bodyPr>
            <a:noAutofit/>
          </a:bodyPr>
          <a:lstStyle/>
          <a:p>
            <a:pPr marL="0" indent="0" algn="just">
              <a:lnSpc>
                <a:spcPct val="150000"/>
              </a:lnSpc>
              <a:buNone/>
            </a:pPr>
            <a:r>
              <a:rPr lang="en-IN" sz="2400" dirty="0">
                <a:effectLst/>
                <a:latin typeface="Calibari body"/>
                <a:ea typeface="Calibri" panose="020F0502020204030204" pitchFamily="34" charset="0"/>
              </a:rPr>
              <a:t>The impact of climate change in India, most of the agricultural crops are being badly affected in terms of their performance over a period of the last two decades. Predicting the crop yield in advance of its harvest would help the policy makers and farmers for taking appropriate measures for marketing and storage. This project will help the farmers to know the yield of their crop before cultivating on to the agricultural field and thus help them to make the appropriate decisions. It attempts to solve the issue by building a prototype of a prediction system  The results of the prediction will be made available to the farmer. By analysing all these issues and problems like weather, temperature, humidity, rainfall, moisture, the situation faced by us.</a:t>
            </a:r>
          </a:p>
          <a:p>
            <a:pPr marL="0" indent="0" algn="just">
              <a:lnSpc>
                <a:spcPct val="150000"/>
              </a:lnSpc>
              <a:buNone/>
            </a:pPr>
            <a:r>
              <a:rPr lang="en-IN" sz="2400" dirty="0">
                <a:effectLst/>
                <a:latin typeface="Calibari body"/>
                <a:ea typeface="Calibri" panose="020F0502020204030204" pitchFamily="34" charset="0"/>
              </a:rPr>
              <a:t>In India, there are many ways to increase the economic growth in the field of agriculture.  </a:t>
            </a:r>
            <a:endParaRPr lang="en-IN" sz="2400" dirty="0"/>
          </a:p>
          <a:p>
            <a:pPr marL="0" indent="0">
              <a:lnSpc>
                <a:spcPct val="100000"/>
              </a:lnSpc>
              <a:buNone/>
            </a:pPr>
            <a:endParaRPr lang="en-IN" sz="2700" dirty="0">
              <a:latin typeface="Calibari body"/>
            </a:endParaRPr>
          </a:p>
        </p:txBody>
      </p:sp>
    </p:spTree>
    <p:extLst>
      <p:ext uri="{BB962C8B-B14F-4D97-AF65-F5344CB8AC3E}">
        <p14:creationId xmlns:p14="http://schemas.microsoft.com/office/powerpoint/2010/main" val="137921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C46725-72FC-469B-B394-03DBE0786F2D}"/>
              </a:ext>
            </a:extLst>
          </p:cNvPr>
          <p:cNvSpPr txBox="1"/>
          <p:nvPr/>
        </p:nvSpPr>
        <p:spPr>
          <a:xfrm>
            <a:off x="816429" y="-95002"/>
            <a:ext cx="10678885" cy="920252"/>
          </a:xfrm>
          <a:prstGeom prst="rect">
            <a:avLst/>
          </a:prstGeom>
          <a:noFill/>
        </p:spPr>
        <p:txBody>
          <a:bodyPr wrap="square">
            <a:spAutoFit/>
          </a:bodyPr>
          <a:lstStyle/>
          <a:p>
            <a:pPr algn="ctr">
              <a:lnSpc>
                <a:spcPct val="150000"/>
              </a:lnSpc>
            </a:pPr>
            <a:r>
              <a:rPr lang="en-US" sz="4000" b="1" dirty="0">
                <a:solidFill>
                  <a:schemeClr val="accent1">
                    <a:lumMod val="50000"/>
                  </a:schemeClr>
                </a:solidFill>
              </a:rPr>
              <a:t>INTRODUCTION</a:t>
            </a:r>
          </a:p>
        </p:txBody>
      </p:sp>
      <p:sp>
        <p:nvSpPr>
          <p:cNvPr id="3" name="TextBox 2">
            <a:extLst>
              <a:ext uri="{FF2B5EF4-FFF2-40B4-BE49-F238E27FC236}">
                <a16:creationId xmlns:a16="http://schemas.microsoft.com/office/drawing/2014/main" id="{45905B46-4E5C-2510-149C-15DE79D6D758}"/>
              </a:ext>
            </a:extLst>
          </p:cNvPr>
          <p:cNvSpPr txBox="1"/>
          <p:nvPr/>
        </p:nvSpPr>
        <p:spPr>
          <a:xfrm>
            <a:off x="696686" y="1077686"/>
            <a:ext cx="10972799" cy="4832092"/>
          </a:xfrm>
          <a:prstGeom prst="rect">
            <a:avLst/>
          </a:prstGeom>
          <a:noFill/>
        </p:spPr>
        <p:txBody>
          <a:bodyPr wrap="square">
            <a:spAutoFit/>
          </a:bodyPr>
          <a:lstStyle/>
          <a:p>
            <a:pPr marL="457200" indent="-457200" algn="just">
              <a:buSzPct val="125000"/>
              <a:buFont typeface="Wingdings" panose="05000000000000000000" pitchFamily="2" charset="2"/>
              <a:buChar char="Ø"/>
            </a:pPr>
            <a:r>
              <a:rPr lang="en-IN" sz="2800" dirty="0"/>
              <a:t>Agriculture plays an important role in the growth of the national economy. Some of the factors on which farming depends on are </a:t>
            </a:r>
            <a:r>
              <a:rPr lang="en-IN" sz="2800" dirty="0">
                <a:solidFill>
                  <a:schemeClr val="accent2">
                    <a:lumMod val="75000"/>
                  </a:schemeClr>
                </a:solidFill>
              </a:rPr>
              <a:t>Soil, Climate, Humidity, Rainfall, Temperature </a:t>
            </a:r>
            <a:r>
              <a:rPr lang="en-IN" sz="2800" dirty="0"/>
              <a:t>and so on. </a:t>
            </a:r>
          </a:p>
          <a:p>
            <a:pPr marL="457200" indent="-457200" algn="just">
              <a:buSzPct val="125000"/>
              <a:buFont typeface="Wingdings" panose="05000000000000000000" pitchFamily="2" charset="2"/>
              <a:buChar char="Ø"/>
            </a:pPr>
            <a:r>
              <a:rPr lang="en-IN" sz="2800" dirty="0"/>
              <a:t>Most of the times, farmers fail to achieve the expected result due to many reasons. Yield prediction is carried out which involves predicting the yield of the crop based on the existing data. </a:t>
            </a:r>
          </a:p>
          <a:p>
            <a:pPr marL="457200" indent="-457200" algn="just">
              <a:buSzPct val="125000"/>
              <a:buFont typeface="Wingdings" panose="05000000000000000000" pitchFamily="2" charset="2"/>
              <a:buChar char="Ø"/>
            </a:pPr>
            <a:r>
              <a:rPr lang="en-IN" sz="2800" dirty="0"/>
              <a:t>In the past, prediction were mainly based on the farmers previous experiences.</a:t>
            </a:r>
          </a:p>
          <a:p>
            <a:pPr marL="457200" indent="-457200" algn="just">
              <a:buSzPct val="125000"/>
              <a:buFont typeface="Wingdings" panose="05000000000000000000" pitchFamily="2" charset="2"/>
              <a:buChar char="Ø"/>
            </a:pPr>
            <a:r>
              <a:rPr lang="en-IN" sz="2800" dirty="0"/>
              <a:t> Yield prediction helps in identifying the most feasible crops to be cultivated for a particular crops according to given environmental conditions.</a:t>
            </a:r>
          </a:p>
        </p:txBody>
      </p:sp>
    </p:spTree>
    <p:extLst>
      <p:ext uri="{BB962C8B-B14F-4D97-AF65-F5344CB8AC3E}">
        <p14:creationId xmlns:p14="http://schemas.microsoft.com/office/powerpoint/2010/main" val="320570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262948-D420-A2C2-3D03-1821B7359A69}"/>
              </a:ext>
            </a:extLst>
          </p:cNvPr>
          <p:cNvSpPr txBox="1"/>
          <p:nvPr/>
        </p:nvSpPr>
        <p:spPr>
          <a:xfrm>
            <a:off x="674914" y="380010"/>
            <a:ext cx="10842172" cy="1491690"/>
          </a:xfrm>
          <a:prstGeom prst="rect">
            <a:avLst/>
          </a:prstGeom>
          <a:noFill/>
        </p:spPr>
        <p:txBody>
          <a:bodyPr wrap="square">
            <a:spAutoFit/>
          </a:bodyPr>
          <a:lstStyle/>
          <a:p>
            <a:pPr algn="ctr">
              <a:lnSpc>
                <a:spcPct val="150000"/>
              </a:lnSpc>
            </a:pPr>
            <a:r>
              <a:rPr lang="en-US" sz="4000" b="1" dirty="0">
                <a:solidFill>
                  <a:schemeClr val="accent1">
                    <a:lumMod val="50000"/>
                  </a:schemeClr>
                </a:solidFill>
              </a:rPr>
              <a:t>EXISTING SYSTEM</a:t>
            </a:r>
          </a:p>
          <a:p>
            <a:pPr>
              <a:lnSpc>
                <a:spcPct val="150000"/>
              </a:lnSpc>
            </a:pPr>
            <a:endParaRPr lang="en-IN" sz="2300" dirty="0"/>
          </a:p>
        </p:txBody>
      </p:sp>
      <p:sp>
        <p:nvSpPr>
          <p:cNvPr id="3" name="TextBox 2">
            <a:extLst>
              <a:ext uri="{FF2B5EF4-FFF2-40B4-BE49-F238E27FC236}">
                <a16:creationId xmlns:a16="http://schemas.microsoft.com/office/drawing/2014/main" id="{C7209118-F0AD-1F01-A598-4095E296CE1F}"/>
              </a:ext>
            </a:extLst>
          </p:cNvPr>
          <p:cNvSpPr txBox="1"/>
          <p:nvPr/>
        </p:nvSpPr>
        <p:spPr>
          <a:xfrm>
            <a:off x="786426" y="1233687"/>
            <a:ext cx="10842172" cy="4390626"/>
          </a:xfrm>
          <a:prstGeom prst="rect">
            <a:avLst/>
          </a:prstGeom>
          <a:noFill/>
        </p:spPr>
        <p:txBody>
          <a:bodyPr wrap="square">
            <a:spAutoFit/>
          </a:bodyPr>
          <a:lstStyle/>
          <a:p>
            <a:pPr marL="457200" indent="-457200" algn="just">
              <a:lnSpc>
                <a:spcPct val="150000"/>
              </a:lnSpc>
              <a:buSzPct val="125000"/>
              <a:buFont typeface="Wingdings" panose="05000000000000000000" pitchFamily="2" charset="2"/>
              <a:buChar char="Ø"/>
            </a:pPr>
            <a:r>
              <a:rPr lang="en-IN" sz="2700" dirty="0"/>
              <a:t>Currently, there exists no automated system for this purpose which takes a consideration both the climatic and soil factors for prediction of yield.</a:t>
            </a:r>
          </a:p>
          <a:p>
            <a:pPr marL="457200" indent="-457200" algn="just">
              <a:lnSpc>
                <a:spcPct val="150000"/>
              </a:lnSpc>
              <a:buSzPct val="125000"/>
              <a:buFont typeface="Wingdings" panose="05000000000000000000" pitchFamily="2" charset="2"/>
              <a:buChar char="Ø"/>
            </a:pPr>
            <a:r>
              <a:rPr lang="en-IN" sz="2700" dirty="0"/>
              <a:t> This leaves space for errors which are inevitable Factors such as uncertain feature weather and soil are not considered while making choices which could cost heavily. </a:t>
            </a:r>
          </a:p>
          <a:p>
            <a:pPr marL="457200" indent="-457200" algn="just">
              <a:lnSpc>
                <a:spcPct val="150000"/>
              </a:lnSpc>
              <a:buSzPct val="125000"/>
              <a:buFont typeface="Wingdings" panose="05000000000000000000" pitchFamily="2" charset="2"/>
              <a:buChar char="Ø"/>
            </a:pPr>
            <a:r>
              <a:rPr lang="en-IN" sz="2700" dirty="0"/>
              <a:t>The proposed system focuses on automating the prediction of crop yields by taking into consideration the climatic conditions and soil data.</a:t>
            </a:r>
          </a:p>
        </p:txBody>
      </p:sp>
    </p:spTree>
    <p:extLst>
      <p:ext uri="{BB962C8B-B14F-4D97-AF65-F5344CB8AC3E}">
        <p14:creationId xmlns:p14="http://schemas.microsoft.com/office/powerpoint/2010/main" val="71275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D5F7517-D7F4-4840-065A-044F5B05FE7D}"/>
              </a:ext>
            </a:extLst>
          </p:cNvPr>
          <p:cNvSpPr txBox="1"/>
          <p:nvPr/>
        </p:nvSpPr>
        <p:spPr>
          <a:xfrm>
            <a:off x="337456" y="195943"/>
            <a:ext cx="11582401" cy="837473"/>
          </a:xfrm>
          <a:prstGeom prst="rect">
            <a:avLst/>
          </a:prstGeom>
          <a:noFill/>
        </p:spPr>
        <p:txBody>
          <a:bodyPr wrap="square">
            <a:spAutoFit/>
          </a:bodyPr>
          <a:lstStyle/>
          <a:p>
            <a:pPr algn="ctr">
              <a:lnSpc>
                <a:spcPct val="150000"/>
              </a:lnSpc>
            </a:pPr>
            <a:r>
              <a:rPr lang="en-US" sz="3600" b="1" dirty="0">
                <a:solidFill>
                  <a:schemeClr val="accent1">
                    <a:lumMod val="50000"/>
                  </a:schemeClr>
                </a:solidFill>
              </a:rPr>
              <a:t>PROPOSED SYSTEM </a:t>
            </a:r>
          </a:p>
        </p:txBody>
      </p:sp>
      <p:sp>
        <p:nvSpPr>
          <p:cNvPr id="3" name="TextBox 2">
            <a:extLst>
              <a:ext uri="{FF2B5EF4-FFF2-40B4-BE49-F238E27FC236}">
                <a16:creationId xmlns:a16="http://schemas.microsoft.com/office/drawing/2014/main" id="{84A65ED9-EFC3-C0E8-0F8D-432902B0DE69}"/>
              </a:ext>
            </a:extLst>
          </p:cNvPr>
          <p:cNvSpPr txBox="1"/>
          <p:nvPr/>
        </p:nvSpPr>
        <p:spPr>
          <a:xfrm>
            <a:off x="446314" y="1033417"/>
            <a:ext cx="11288486" cy="5703997"/>
          </a:xfrm>
          <a:prstGeom prst="rect">
            <a:avLst/>
          </a:prstGeom>
          <a:noFill/>
        </p:spPr>
        <p:txBody>
          <a:bodyPr wrap="square">
            <a:spAutoFit/>
          </a:bodyPr>
          <a:lstStyle/>
          <a:p>
            <a:pPr marL="457200" indent="-457200" algn="just">
              <a:lnSpc>
                <a:spcPct val="150000"/>
              </a:lnSpc>
              <a:buFont typeface="Wingdings" panose="05000000000000000000" pitchFamily="2" charset="2"/>
              <a:buChar char="Ø"/>
            </a:pPr>
            <a:r>
              <a:rPr lang="en-US" sz="2700" dirty="0"/>
              <a:t>In the proposed method, initially the raw data set was collected and it is subjected to </a:t>
            </a:r>
          </a:p>
          <a:p>
            <a:pPr marL="457200" indent="-457200" algn="just">
              <a:lnSpc>
                <a:spcPct val="150000"/>
              </a:lnSpc>
              <a:buFont typeface="Wingdings" panose="05000000000000000000" pitchFamily="2" charset="2"/>
              <a:buChar char="Ø"/>
            </a:pPr>
            <a:r>
              <a:rPr lang="en-US" sz="2700" dirty="0"/>
              <a:t>preprocess for noise removing (replacement of missing values) and computational methods. </a:t>
            </a:r>
          </a:p>
          <a:p>
            <a:pPr marL="457200" indent="-457200" algn="just">
              <a:lnSpc>
                <a:spcPct val="150000"/>
              </a:lnSpc>
              <a:buFont typeface="Wingdings" panose="05000000000000000000" pitchFamily="2" charset="2"/>
              <a:buChar char="Ø"/>
            </a:pPr>
            <a:r>
              <a:rPr lang="en-US" sz="2700" dirty="0"/>
              <a:t>From that dataset, it is subjected to Feature selection for make a predictive modeling. </a:t>
            </a:r>
          </a:p>
          <a:p>
            <a:pPr marL="457200" indent="-457200" algn="just">
              <a:lnSpc>
                <a:spcPct val="150000"/>
              </a:lnSpc>
              <a:buFont typeface="Wingdings" panose="05000000000000000000" pitchFamily="2" charset="2"/>
              <a:buChar char="Ø"/>
            </a:pPr>
            <a:r>
              <a:rPr lang="en-US" sz="2700" dirty="0"/>
              <a:t>In this </a:t>
            </a:r>
            <a:r>
              <a:rPr lang="en-US" sz="2800" dirty="0"/>
              <a:t>proposed approach it is mainly focused on Regression Techniques. Various regression analysis should be performed and it was compared and tested.</a:t>
            </a:r>
            <a:endParaRPr lang="en-IN" sz="2800" dirty="0"/>
          </a:p>
        </p:txBody>
      </p:sp>
    </p:spTree>
    <p:extLst>
      <p:ext uri="{BB962C8B-B14F-4D97-AF65-F5344CB8AC3E}">
        <p14:creationId xmlns:p14="http://schemas.microsoft.com/office/powerpoint/2010/main" val="21562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0DE6A2-0B58-84A2-27D2-03F007B40431}"/>
              </a:ext>
            </a:extLst>
          </p:cNvPr>
          <p:cNvSpPr>
            <a:spLocks noGrp="1"/>
          </p:cNvSpPr>
          <p:nvPr>
            <p:ph idx="1"/>
          </p:nvPr>
        </p:nvSpPr>
        <p:spPr>
          <a:xfrm>
            <a:off x="479501" y="0"/>
            <a:ext cx="11285035" cy="6176963"/>
          </a:xfrm>
        </p:spPr>
        <p:txBody>
          <a:bodyPr>
            <a:noAutofit/>
          </a:bodyPr>
          <a:lstStyle/>
          <a:p>
            <a:pPr algn="just">
              <a:lnSpc>
                <a:spcPct val="220000"/>
              </a:lnSpc>
            </a:pPr>
            <a:r>
              <a:rPr lang="en-US" sz="2400" dirty="0"/>
              <a:t> Regression analysis is a form of predictive modeling technique which investigates the association between a dependent (target) and independent variable(s) (predictor). </a:t>
            </a:r>
          </a:p>
          <a:p>
            <a:pPr algn="just">
              <a:lnSpc>
                <a:spcPct val="220000"/>
              </a:lnSpc>
            </a:pPr>
            <a:r>
              <a:rPr lang="en-US" sz="2400" dirty="0"/>
              <a:t>This technique is used for forecasting, time series modeling and discovers the causal effect relationship between the variables. Regression analysis indicates the significant relationships between dependent variable and independent variable and it indicates the strength of impact of multiple independent variables on a dependent variable. </a:t>
            </a:r>
          </a:p>
          <a:p>
            <a:pPr algn="just">
              <a:lnSpc>
                <a:spcPct val="220000"/>
              </a:lnSpc>
            </a:pPr>
            <a:r>
              <a:rPr lang="en-US" sz="2400" dirty="0"/>
              <a:t>These techniques are typically motivated by 3 metrics. They are number of independent variables, type of dependent variables and regression line pattern shape.</a:t>
            </a:r>
            <a:endParaRPr lang="en-IN" sz="2400" dirty="0"/>
          </a:p>
        </p:txBody>
      </p:sp>
    </p:spTree>
    <p:extLst>
      <p:ext uri="{BB962C8B-B14F-4D97-AF65-F5344CB8AC3E}">
        <p14:creationId xmlns:p14="http://schemas.microsoft.com/office/powerpoint/2010/main" val="3864730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1184</Words>
  <Application>Microsoft Office PowerPoint</Application>
  <PresentationFormat>Widescreen</PresentationFormat>
  <Paragraphs>114</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Calibari body</vt:lpstr>
      <vt:lpstr>Calibri</vt:lpstr>
      <vt:lpstr>Calibri Light</vt:lpstr>
      <vt:lpstr>inter-bold</vt:lpstr>
      <vt:lpstr>inter-regular</vt:lpstr>
      <vt:lpstr>Times New Roman</vt:lpstr>
      <vt:lpstr>Wingdings</vt:lpstr>
      <vt:lpstr>Office Theme</vt:lpstr>
      <vt:lpstr>Department of Computer Science and Engineering Machine Learning With Python Tittle: Crop Yield Prediction </vt:lpstr>
      <vt:lpstr>COMPANY DETAILS</vt:lpstr>
      <vt:lpstr>CONTENTS</vt:lpstr>
      <vt:lpstr>INTRODUCTION TO MACHINE LEARNING</vt:lpstr>
      <vt:lpstr>ABSTRACT</vt:lpstr>
      <vt:lpstr>PowerPoint Presentation</vt:lpstr>
      <vt:lpstr>PowerPoint Presentation</vt:lpstr>
      <vt:lpstr>PowerPoint Presentation</vt:lpstr>
      <vt:lpstr>PowerPoint Presentation</vt:lpstr>
      <vt:lpstr>System Design 1</vt:lpstr>
      <vt:lpstr>System Design 2</vt:lpstr>
      <vt:lpstr>NUMBER OF MODULES</vt:lpstr>
      <vt:lpstr>PowerPoint Presentation</vt:lpstr>
      <vt:lpstr>PowerPoint Presentation</vt:lpstr>
      <vt:lpstr>PowerPoint Presentation</vt:lpstr>
      <vt:lpstr>PowerPoint Presentation</vt:lpstr>
      <vt:lpstr>PowerPoint Presentation</vt:lpstr>
      <vt:lpstr>SCREENSHOT OF IMPLEMENTATION</vt:lpstr>
      <vt:lpstr>CONCLUSION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Machine Learning With Python</dc:title>
  <dc:creator>Pushpalatha T</dc:creator>
  <cp:lastModifiedBy>Pushpalatha T</cp:lastModifiedBy>
  <cp:revision>6</cp:revision>
  <dcterms:created xsi:type="dcterms:W3CDTF">2022-10-31T06:27:53Z</dcterms:created>
  <dcterms:modified xsi:type="dcterms:W3CDTF">2023-01-10T04:28:43Z</dcterms:modified>
</cp:coreProperties>
</file>