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notesMasterIdLst>
    <p:notesMasterId r:id="rId21"/>
  </p:notesMasterIdLst>
  <p:sldIdLst>
    <p:sldId id="273" r:id="rId2"/>
    <p:sldId id="325" r:id="rId3"/>
    <p:sldId id="323" r:id="rId4"/>
    <p:sldId id="258" r:id="rId5"/>
    <p:sldId id="269" r:id="rId6"/>
    <p:sldId id="324" r:id="rId7"/>
    <p:sldId id="315" r:id="rId8"/>
    <p:sldId id="331" r:id="rId9"/>
    <p:sldId id="317" r:id="rId10"/>
    <p:sldId id="326" r:id="rId11"/>
    <p:sldId id="327" r:id="rId12"/>
    <p:sldId id="328" r:id="rId13"/>
    <p:sldId id="329" r:id="rId14"/>
    <p:sldId id="330" r:id="rId15"/>
    <p:sldId id="335" r:id="rId16"/>
    <p:sldId id="322" r:id="rId17"/>
    <p:sldId id="333" r:id="rId18"/>
    <p:sldId id="33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C0ADC-C069-487E-B9B9-B036543D4B4D}" v="64" dt="2023-04-05T06:16:16.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660"/>
  </p:normalViewPr>
  <p:slideViewPr>
    <p:cSldViewPr snapToGrid="0">
      <p:cViewPr>
        <p:scale>
          <a:sx n="33" d="100"/>
          <a:sy n="33" d="100"/>
        </p:scale>
        <p:origin x="1804" y="7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latha T" userId="ad54d986a9dfa34c" providerId="LiveId" clId="{273C0ADC-C069-487E-B9B9-B036543D4B4D}"/>
    <pc:docChg chg="undo custSel addSld delSld modSld sldOrd">
      <pc:chgData name="Pushpalatha T" userId="ad54d986a9dfa34c" providerId="LiveId" clId="{273C0ADC-C069-487E-B9B9-B036543D4B4D}" dt="2023-04-05T06:19:55.006" v="1772" actId="255"/>
      <pc:docMkLst>
        <pc:docMk/>
      </pc:docMkLst>
      <pc:sldChg chg="del">
        <pc:chgData name="Pushpalatha T" userId="ad54d986a9dfa34c" providerId="LiveId" clId="{273C0ADC-C069-487E-B9B9-B036543D4B4D}" dt="2023-01-10T04:31:40.272" v="0" actId="47"/>
        <pc:sldMkLst>
          <pc:docMk/>
          <pc:sldMk cId="2049480622" sldId="256"/>
        </pc:sldMkLst>
      </pc:sldChg>
      <pc:sldChg chg="addSp delSp modSp mod">
        <pc:chgData name="Pushpalatha T" userId="ad54d986a9dfa34c" providerId="LiveId" clId="{273C0ADC-C069-487E-B9B9-B036543D4B4D}" dt="2023-04-05T06:07:36.879" v="1522" actId="20577"/>
        <pc:sldMkLst>
          <pc:docMk/>
          <pc:sldMk cId="965424061" sldId="258"/>
        </pc:sldMkLst>
        <pc:spChg chg="mod">
          <ac:chgData name="Pushpalatha T" userId="ad54d986a9dfa34c" providerId="LiveId" clId="{273C0ADC-C069-487E-B9B9-B036543D4B4D}" dt="2023-04-04T13:36:46.810" v="1432" actId="255"/>
          <ac:spMkLst>
            <pc:docMk/>
            <pc:sldMk cId="965424061" sldId="258"/>
            <ac:spMk id="2" creationId="{00000000-0000-0000-0000-000000000000}"/>
          </ac:spMkLst>
        </pc:spChg>
        <pc:spChg chg="mod">
          <ac:chgData name="Pushpalatha T" userId="ad54d986a9dfa34c" providerId="LiveId" clId="{273C0ADC-C069-487E-B9B9-B036543D4B4D}" dt="2023-04-04T13:19:50.400" v="1276" actId="255"/>
          <ac:spMkLst>
            <pc:docMk/>
            <pc:sldMk cId="965424061" sldId="258"/>
            <ac:spMk id="3" creationId="{00000000-0000-0000-0000-000000000000}"/>
          </ac:spMkLst>
        </pc:spChg>
        <pc:spChg chg="del">
          <ac:chgData name="Pushpalatha T" userId="ad54d986a9dfa34c" providerId="LiveId" clId="{273C0ADC-C069-487E-B9B9-B036543D4B4D}" dt="2023-03-27T05:48:36.485" v="1163" actId="21"/>
          <ac:spMkLst>
            <pc:docMk/>
            <pc:sldMk cId="965424061" sldId="258"/>
            <ac:spMk id="4" creationId="{00000000-0000-0000-0000-000000000000}"/>
          </ac:spMkLst>
        </pc:spChg>
        <pc:spChg chg="add del mod">
          <ac:chgData name="Pushpalatha T" userId="ad54d986a9dfa34c" providerId="LiveId" clId="{273C0ADC-C069-487E-B9B9-B036543D4B4D}" dt="2023-03-27T05:48:42.670" v="1165" actId="478"/>
          <ac:spMkLst>
            <pc:docMk/>
            <pc:sldMk cId="965424061" sldId="258"/>
            <ac:spMk id="5" creationId="{B7BD4DE9-992A-E224-0D47-B8D791A4979F}"/>
          </ac:spMkLst>
        </pc:spChg>
        <pc:spChg chg="add del mod">
          <ac:chgData name="Pushpalatha T" userId="ad54d986a9dfa34c" providerId="LiveId" clId="{273C0ADC-C069-487E-B9B9-B036543D4B4D}" dt="2023-03-27T05:48:45.864" v="1167" actId="478"/>
          <ac:spMkLst>
            <pc:docMk/>
            <pc:sldMk cId="965424061" sldId="258"/>
            <ac:spMk id="6" creationId="{0C5307D8-F896-FA14-5A19-EB994FE0F850}"/>
          </ac:spMkLst>
        </pc:spChg>
        <pc:spChg chg="add del mod">
          <ac:chgData name="Pushpalatha T" userId="ad54d986a9dfa34c" providerId="LiveId" clId="{273C0ADC-C069-487E-B9B9-B036543D4B4D}" dt="2023-03-27T05:49:04.683" v="1169" actId="21"/>
          <ac:spMkLst>
            <pc:docMk/>
            <pc:sldMk cId="965424061" sldId="258"/>
            <ac:spMk id="7" creationId="{1425F790-FA05-960E-0332-54D6AD40A53C}"/>
          </ac:spMkLst>
        </pc:spChg>
        <pc:spChg chg="add del mod">
          <ac:chgData name="Pushpalatha T" userId="ad54d986a9dfa34c" providerId="LiveId" clId="{273C0ADC-C069-487E-B9B9-B036543D4B4D}" dt="2023-04-05T06:07:36.879" v="1522" actId="20577"/>
          <ac:spMkLst>
            <pc:docMk/>
            <pc:sldMk cId="965424061" sldId="258"/>
            <ac:spMk id="8" creationId="{0779094B-EDE8-F94F-768C-61B52EE949A3}"/>
          </ac:spMkLst>
        </pc:spChg>
      </pc:sldChg>
      <pc:sldChg chg="addSp delSp modSp mod ord">
        <pc:chgData name="Pushpalatha T" userId="ad54d986a9dfa34c" providerId="LiveId" clId="{273C0ADC-C069-487E-B9B9-B036543D4B4D}" dt="2023-04-05T06:07:46.414" v="1524" actId="20577"/>
        <pc:sldMkLst>
          <pc:docMk/>
          <pc:sldMk cId="2432946995" sldId="269"/>
        </pc:sldMkLst>
        <pc:spChg chg="mod">
          <ac:chgData name="Pushpalatha T" userId="ad54d986a9dfa34c" providerId="LiveId" clId="{273C0ADC-C069-487E-B9B9-B036543D4B4D}" dt="2023-04-04T13:37:17.718" v="1434" actId="255"/>
          <ac:spMkLst>
            <pc:docMk/>
            <pc:sldMk cId="2432946995" sldId="269"/>
            <ac:spMk id="2" creationId="{BBE30AA5-2678-477B-AF81-21A382ADDE1C}"/>
          </ac:spMkLst>
        </pc:spChg>
        <pc:spChg chg="mod">
          <ac:chgData name="Pushpalatha T" userId="ad54d986a9dfa34c" providerId="LiveId" clId="{273C0ADC-C069-487E-B9B9-B036543D4B4D}" dt="2023-04-04T13:40:56.598" v="1471" actId="14100"/>
          <ac:spMkLst>
            <pc:docMk/>
            <pc:sldMk cId="2432946995" sldId="269"/>
            <ac:spMk id="3" creationId="{5CDAB652-41B6-4D31-BE8F-804450155A50}"/>
          </ac:spMkLst>
        </pc:spChg>
        <pc:spChg chg="add mod">
          <ac:chgData name="Pushpalatha T" userId="ad54d986a9dfa34c" providerId="LiveId" clId="{273C0ADC-C069-487E-B9B9-B036543D4B4D}" dt="2023-04-05T06:07:46.414" v="1524" actId="20577"/>
          <ac:spMkLst>
            <pc:docMk/>
            <pc:sldMk cId="2432946995" sldId="269"/>
            <ac:spMk id="4" creationId="{B205BA5C-06B7-9579-8143-D7F2D0D25769}"/>
          </ac:spMkLst>
        </pc:spChg>
        <pc:spChg chg="del mod">
          <ac:chgData name="Pushpalatha T" userId="ad54d986a9dfa34c" providerId="LiveId" clId="{273C0ADC-C069-487E-B9B9-B036543D4B4D}" dt="2023-01-10T04:35:40.154" v="58" actId="478"/>
          <ac:spMkLst>
            <pc:docMk/>
            <pc:sldMk cId="2432946995" sldId="269"/>
            <ac:spMk id="4" creationId="{BBF0E050-1C50-437C-89AB-C202B7F815F7}"/>
          </ac:spMkLst>
        </pc:spChg>
        <pc:spChg chg="del">
          <ac:chgData name="Pushpalatha T" userId="ad54d986a9dfa34c" providerId="LiveId" clId="{273C0ADC-C069-487E-B9B9-B036543D4B4D}" dt="2023-03-27T05:48:12.192" v="1159" actId="478"/>
          <ac:spMkLst>
            <pc:docMk/>
            <pc:sldMk cId="2432946995" sldId="269"/>
            <ac:spMk id="5" creationId="{5359F626-375C-4727-82C8-5DA43FAD702F}"/>
          </ac:spMkLst>
        </pc:spChg>
      </pc:sldChg>
      <pc:sldChg chg="addSp delSp modSp mod">
        <pc:chgData name="Pushpalatha T" userId="ad54d986a9dfa34c" providerId="LiveId" clId="{273C0ADC-C069-487E-B9B9-B036543D4B4D}" dt="2023-04-04T13:38:16.996" v="1437" actId="14100"/>
        <pc:sldMkLst>
          <pc:docMk/>
          <pc:sldMk cId="1853662904" sldId="273"/>
        </pc:sldMkLst>
        <pc:spChg chg="add del mod">
          <ac:chgData name="Pushpalatha T" userId="ad54d986a9dfa34c" providerId="LiveId" clId="{273C0ADC-C069-487E-B9B9-B036543D4B4D}" dt="2023-03-27T04:20:45.250" v="714" actId="478"/>
          <ac:spMkLst>
            <pc:docMk/>
            <pc:sldMk cId="1853662904" sldId="273"/>
            <ac:spMk id="2" creationId="{0FF624DB-719D-1FAE-A031-6AD8BF5BFC03}"/>
          </ac:spMkLst>
        </pc:spChg>
        <pc:spChg chg="add del mod">
          <ac:chgData name="Pushpalatha T" userId="ad54d986a9dfa34c" providerId="LiveId" clId="{273C0ADC-C069-487E-B9B9-B036543D4B4D}" dt="2023-03-27T05:45:28.511" v="1136"/>
          <ac:spMkLst>
            <pc:docMk/>
            <pc:sldMk cId="1853662904" sldId="273"/>
            <ac:spMk id="3" creationId="{148CC3DB-9610-3796-C2F1-EA769CEC10FB}"/>
          </ac:spMkLst>
        </pc:spChg>
        <pc:spChg chg="add del mod">
          <ac:chgData name="Pushpalatha T" userId="ad54d986a9dfa34c" providerId="LiveId" clId="{273C0ADC-C069-487E-B9B9-B036543D4B4D}" dt="2023-03-27T04:20:45.250" v="714" actId="478"/>
          <ac:spMkLst>
            <pc:docMk/>
            <pc:sldMk cId="1853662904" sldId="273"/>
            <ac:spMk id="4" creationId="{7BC105A2-5C84-A07C-3FF0-E46E35F069A1}"/>
          </ac:spMkLst>
        </pc:spChg>
        <pc:spChg chg="add mod">
          <ac:chgData name="Pushpalatha T" userId="ad54d986a9dfa34c" providerId="LiveId" clId="{273C0ADC-C069-487E-B9B9-B036543D4B4D}" dt="2023-03-27T05:45:26.772" v="1134" actId="121"/>
          <ac:spMkLst>
            <pc:docMk/>
            <pc:sldMk cId="1853662904" sldId="273"/>
            <ac:spMk id="5" creationId="{ECC7FC2C-0D59-44F2-0B35-88F992808D69}"/>
          </ac:spMkLst>
        </pc:spChg>
        <pc:spChg chg="add del mod">
          <ac:chgData name="Pushpalatha T" userId="ad54d986a9dfa34c" providerId="LiveId" clId="{273C0ADC-C069-487E-B9B9-B036543D4B4D}" dt="2023-03-27T04:59:43.152" v="856" actId="2711"/>
          <ac:spMkLst>
            <pc:docMk/>
            <pc:sldMk cId="1853662904" sldId="273"/>
            <ac:spMk id="6" creationId="{73B6AE58-688F-873A-7D6A-9FE483AF1137}"/>
          </ac:spMkLst>
        </pc:spChg>
        <pc:spChg chg="del mod">
          <ac:chgData name="Pushpalatha T" userId="ad54d986a9dfa34c" providerId="LiveId" clId="{273C0ADC-C069-487E-B9B9-B036543D4B4D}" dt="2023-03-27T04:18:23.879" v="699"/>
          <ac:spMkLst>
            <pc:docMk/>
            <pc:sldMk cId="1853662904" sldId="273"/>
            <ac:spMk id="7" creationId="{CDB31CFD-0D3A-5B90-1EAF-0FA89046268E}"/>
          </ac:spMkLst>
        </pc:spChg>
        <pc:spChg chg="add del mod">
          <ac:chgData name="Pushpalatha T" userId="ad54d986a9dfa34c" providerId="LiveId" clId="{273C0ADC-C069-487E-B9B9-B036543D4B4D}" dt="2023-03-27T05:00:03.208" v="858" actId="14100"/>
          <ac:spMkLst>
            <pc:docMk/>
            <pc:sldMk cId="1853662904" sldId="273"/>
            <ac:spMk id="8" creationId="{3FB6FA5E-A5BA-9DEF-D528-55EB81A43B4E}"/>
          </ac:spMkLst>
        </pc:spChg>
        <pc:spChg chg="del mod">
          <ac:chgData name="Pushpalatha T" userId="ad54d986a9dfa34c" providerId="LiveId" clId="{273C0ADC-C069-487E-B9B9-B036543D4B4D}" dt="2023-03-27T04:18:23.845" v="697" actId="21"/>
          <ac:spMkLst>
            <pc:docMk/>
            <pc:sldMk cId="1853662904" sldId="273"/>
            <ac:spMk id="12" creationId="{0A1014CA-1A89-29B0-671D-B47E61DACF04}"/>
          </ac:spMkLst>
        </pc:spChg>
        <pc:picChg chg="del mod">
          <ac:chgData name="Pushpalatha T" userId="ad54d986a9dfa34c" providerId="LiveId" clId="{273C0ADC-C069-487E-B9B9-B036543D4B4D}" dt="2023-03-27T04:18:02.098" v="687" actId="478"/>
          <ac:picMkLst>
            <pc:docMk/>
            <pc:sldMk cId="1853662904" sldId="273"/>
            <ac:picMk id="10" creationId="{947763DF-51AD-E986-B1C7-2526811BED21}"/>
          </ac:picMkLst>
        </pc:picChg>
        <pc:picChg chg="del mod">
          <ac:chgData name="Pushpalatha T" userId="ad54d986a9dfa34c" providerId="LiveId" clId="{273C0ADC-C069-487E-B9B9-B036543D4B4D}" dt="2023-03-27T04:18:04.080" v="688" actId="478"/>
          <ac:picMkLst>
            <pc:docMk/>
            <pc:sldMk cId="1853662904" sldId="273"/>
            <ac:picMk id="11" creationId="{5957488C-AD37-A91C-FA85-7CBA1D9E03AA}"/>
          </ac:picMkLst>
        </pc:picChg>
        <pc:picChg chg="add del mod">
          <ac:chgData name="Pushpalatha T" userId="ad54d986a9dfa34c" providerId="LiveId" clId="{273C0ADC-C069-487E-B9B9-B036543D4B4D}" dt="2023-04-04T13:38:16.996" v="1437" actId="14100"/>
          <ac:picMkLst>
            <pc:docMk/>
            <pc:sldMk cId="1853662904" sldId="273"/>
            <ac:picMk id="1026" creationId="{117BDE42-641B-F04A-B6E2-29A36335E8FC}"/>
          </ac:picMkLst>
        </pc:picChg>
      </pc:sldChg>
      <pc:sldChg chg="addSp delSp modSp mod">
        <pc:chgData name="Pushpalatha T" userId="ad54d986a9dfa34c" providerId="LiveId" clId="{273C0ADC-C069-487E-B9B9-B036543D4B4D}" dt="2023-04-05T06:13:46.679" v="1583" actId="20577"/>
        <pc:sldMkLst>
          <pc:docMk/>
          <pc:sldMk cId="3730611951" sldId="276"/>
        </pc:sldMkLst>
        <pc:spChg chg="mod">
          <ac:chgData name="Pushpalatha T" userId="ad54d986a9dfa34c" providerId="LiveId" clId="{273C0ADC-C069-487E-B9B9-B036543D4B4D}" dt="2023-04-04T13:48:10.192" v="1520" actId="255"/>
          <ac:spMkLst>
            <pc:docMk/>
            <pc:sldMk cId="3730611951" sldId="276"/>
            <ac:spMk id="2" creationId="{74D6944C-03B7-416A-A5CB-C784247599D3}"/>
          </ac:spMkLst>
        </pc:spChg>
        <pc:spChg chg="mod">
          <ac:chgData name="Pushpalatha T" userId="ad54d986a9dfa34c" providerId="LiveId" clId="{273C0ADC-C069-487E-B9B9-B036543D4B4D}" dt="2023-04-04T13:36:13.203" v="1427" actId="14100"/>
          <ac:spMkLst>
            <pc:docMk/>
            <pc:sldMk cId="3730611951" sldId="276"/>
            <ac:spMk id="3" creationId="{66C23F10-BB33-4661-B41C-C86EAB298098}"/>
          </ac:spMkLst>
        </pc:spChg>
        <pc:spChg chg="add mod">
          <ac:chgData name="Pushpalatha T" userId="ad54d986a9dfa34c" providerId="LiveId" clId="{273C0ADC-C069-487E-B9B9-B036543D4B4D}" dt="2023-04-05T06:13:46.679" v="1583" actId="20577"/>
          <ac:spMkLst>
            <pc:docMk/>
            <pc:sldMk cId="3730611951" sldId="276"/>
            <ac:spMk id="4" creationId="{0AEC461A-E9E4-D7A6-EB9B-A998CB88235C}"/>
          </ac:spMkLst>
        </pc:spChg>
        <pc:spChg chg="del mod">
          <ac:chgData name="Pushpalatha T" userId="ad54d986a9dfa34c" providerId="LiveId" clId="{273C0ADC-C069-487E-B9B9-B036543D4B4D}" dt="2023-01-10T04:35:58.394" v="63" actId="478"/>
          <ac:spMkLst>
            <pc:docMk/>
            <pc:sldMk cId="3730611951" sldId="276"/>
            <ac:spMk id="4" creationId="{F1C123C1-5BB5-4116-B3DF-8D5C6C4BCD1D}"/>
          </ac:spMkLst>
        </pc:spChg>
        <pc:spChg chg="del mod">
          <ac:chgData name="Pushpalatha T" userId="ad54d986a9dfa34c" providerId="LiveId" clId="{273C0ADC-C069-487E-B9B9-B036543D4B4D}" dt="2023-03-29T06:20:32.059" v="1265" actId="478"/>
          <ac:spMkLst>
            <pc:docMk/>
            <pc:sldMk cId="3730611951" sldId="276"/>
            <ac:spMk id="5" creationId="{D998181E-8B40-42C8-B2A9-C7BAB304A3E5}"/>
          </ac:spMkLst>
        </pc:spChg>
      </pc:sldChg>
      <pc:sldChg chg="addSp delSp modSp mod">
        <pc:chgData name="Pushpalatha T" userId="ad54d986a9dfa34c" providerId="LiveId" clId="{273C0ADC-C069-487E-B9B9-B036543D4B4D}" dt="2023-04-04T13:37:49.612" v="1436" actId="255"/>
        <pc:sldMkLst>
          <pc:docMk/>
          <pc:sldMk cId="0" sldId="315"/>
        </pc:sldMkLst>
        <pc:spChg chg="mod">
          <ac:chgData name="Pushpalatha T" userId="ad54d986a9dfa34c" providerId="LiveId" clId="{273C0ADC-C069-487E-B9B9-B036543D4B4D}" dt="2023-04-04T13:37:49.612" v="1436" actId="255"/>
          <ac:spMkLst>
            <pc:docMk/>
            <pc:sldMk cId="0" sldId="315"/>
            <ac:spMk id="2" creationId="{00000000-0000-0000-0000-000000000000}"/>
          </ac:spMkLst>
        </pc:spChg>
        <pc:spChg chg="mod">
          <ac:chgData name="Pushpalatha T" userId="ad54d986a9dfa34c" providerId="LiveId" clId="{273C0ADC-C069-487E-B9B9-B036543D4B4D}" dt="2023-04-04T13:21:12.723" v="1278"/>
          <ac:spMkLst>
            <pc:docMk/>
            <pc:sldMk cId="0" sldId="315"/>
            <ac:spMk id="3" creationId="{00000000-0000-0000-0000-000000000000}"/>
          </ac:spMkLst>
        </pc:spChg>
        <pc:spChg chg="del mod">
          <ac:chgData name="Pushpalatha T" userId="ad54d986a9dfa34c" providerId="LiveId" clId="{273C0ADC-C069-487E-B9B9-B036543D4B4D}" dt="2023-01-10T04:35:49.238" v="60" actId="478"/>
          <ac:spMkLst>
            <pc:docMk/>
            <pc:sldMk cId="0" sldId="315"/>
            <ac:spMk id="4" creationId="{00000000-0000-0000-0000-000000000000}"/>
          </ac:spMkLst>
        </pc:spChg>
        <pc:spChg chg="add mod">
          <ac:chgData name="Pushpalatha T" userId="ad54d986a9dfa34c" providerId="LiveId" clId="{273C0ADC-C069-487E-B9B9-B036543D4B4D}" dt="2023-03-27T05:50:23.178" v="1186" actId="20577"/>
          <ac:spMkLst>
            <pc:docMk/>
            <pc:sldMk cId="0" sldId="315"/>
            <ac:spMk id="4" creationId="{B666165A-50D4-5286-2D4C-DCA7B4FD64F3}"/>
          </ac:spMkLst>
        </pc:spChg>
        <pc:spChg chg="del">
          <ac:chgData name="Pushpalatha T" userId="ad54d986a9dfa34c" providerId="LiveId" clId="{273C0ADC-C069-487E-B9B9-B036543D4B4D}" dt="2023-03-27T05:50:10.482" v="1183" actId="478"/>
          <ac:spMkLst>
            <pc:docMk/>
            <pc:sldMk cId="0" sldId="315"/>
            <ac:spMk id="5" creationId="{00000000-0000-0000-0000-000000000000}"/>
          </ac:spMkLst>
        </pc:spChg>
      </pc:sldChg>
      <pc:sldChg chg="addSp delSp modSp mod">
        <pc:chgData name="Pushpalatha T" userId="ad54d986a9dfa34c" providerId="LiveId" clId="{273C0ADC-C069-487E-B9B9-B036543D4B4D}" dt="2023-04-05T06:08:45.455" v="1535" actId="20577"/>
        <pc:sldMkLst>
          <pc:docMk/>
          <pc:sldMk cId="0" sldId="317"/>
        </pc:sldMkLst>
        <pc:spChg chg="mod">
          <ac:chgData name="Pushpalatha T" userId="ad54d986a9dfa34c" providerId="LiveId" clId="{273C0ADC-C069-487E-B9B9-B036543D4B4D}" dt="2023-04-04T13:43:16.517" v="1483" actId="14100"/>
          <ac:spMkLst>
            <pc:docMk/>
            <pc:sldMk cId="0" sldId="317"/>
            <ac:spMk id="2" creationId="{00000000-0000-0000-0000-000000000000}"/>
          </ac:spMkLst>
        </pc:spChg>
        <pc:spChg chg="mod">
          <ac:chgData name="Pushpalatha T" userId="ad54d986a9dfa34c" providerId="LiveId" clId="{273C0ADC-C069-487E-B9B9-B036543D4B4D}" dt="2023-04-04T13:42:56.774" v="1480" actId="14100"/>
          <ac:spMkLst>
            <pc:docMk/>
            <pc:sldMk cId="0" sldId="317"/>
            <ac:spMk id="3" creationId="{00000000-0000-0000-0000-000000000000}"/>
          </ac:spMkLst>
        </pc:spChg>
        <pc:spChg chg="add del mod">
          <ac:chgData name="Pushpalatha T" userId="ad54d986a9dfa34c" providerId="LiveId" clId="{273C0ADC-C069-487E-B9B9-B036543D4B4D}" dt="2023-04-05T06:08:45.455" v="1535" actId="20577"/>
          <ac:spMkLst>
            <pc:docMk/>
            <pc:sldMk cId="0" sldId="317"/>
            <ac:spMk id="4" creationId="{4FCB2777-CAE8-3764-F042-9219CF98E794}"/>
          </ac:spMkLst>
        </pc:spChg>
        <pc:spChg chg="del">
          <ac:chgData name="Pushpalatha T" userId="ad54d986a9dfa34c" providerId="LiveId" clId="{273C0ADC-C069-487E-B9B9-B036543D4B4D}" dt="2023-03-27T05:50:36.091" v="1187" actId="478"/>
          <ac:spMkLst>
            <pc:docMk/>
            <pc:sldMk cId="0" sldId="317"/>
            <ac:spMk id="5" creationId="{00000000-0000-0000-0000-000000000000}"/>
          </ac:spMkLst>
        </pc:spChg>
      </pc:sldChg>
      <pc:sldChg chg="addSp delSp modSp mod">
        <pc:chgData name="Pushpalatha T" userId="ad54d986a9dfa34c" providerId="LiveId" clId="{273C0ADC-C069-487E-B9B9-B036543D4B4D}" dt="2023-04-05T06:11:14.002" v="1562" actId="20577"/>
        <pc:sldMkLst>
          <pc:docMk/>
          <pc:sldMk cId="0" sldId="322"/>
        </pc:sldMkLst>
        <pc:spChg chg="mod">
          <ac:chgData name="Pushpalatha T" userId="ad54d986a9dfa34c" providerId="LiveId" clId="{273C0ADC-C069-487E-B9B9-B036543D4B4D}" dt="2023-04-04T13:46:49.205" v="1506" actId="255"/>
          <ac:spMkLst>
            <pc:docMk/>
            <pc:sldMk cId="0" sldId="322"/>
            <ac:spMk id="2" creationId="{00000000-0000-0000-0000-000000000000}"/>
          </ac:spMkLst>
        </pc:spChg>
        <pc:spChg chg="mod">
          <ac:chgData name="Pushpalatha T" userId="ad54d986a9dfa34c" providerId="LiveId" clId="{273C0ADC-C069-487E-B9B9-B036543D4B4D}" dt="2023-04-04T13:25:48.073" v="1324" actId="20577"/>
          <ac:spMkLst>
            <pc:docMk/>
            <pc:sldMk cId="0" sldId="322"/>
            <ac:spMk id="3" creationId="{00000000-0000-0000-0000-000000000000}"/>
          </ac:spMkLst>
        </pc:spChg>
        <pc:spChg chg="del mod">
          <ac:chgData name="Pushpalatha T" userId="ad54d986a9dfa34c" providerId="LiveId" clId="{273C0ADC-C069-487E-B9B9-B036543D4B4D}" dt="2023-01-10T04:34:29.453" v="54" actId="478"/>
          <ac:spMkLst>
            <pc:docMk/>
            <pc:sldMk cId="0" sldId="322"/>
            <ac:spMk id="4" creationId="{00000000-0000-0000-0000-000000000000}"/>
          </ac:spMkLst>
        </pc:spChg>
        <pc:spChg chg="add mod">
          <ac:chgData name="Pushpalatha T" userId="ad54d986a9dfa34c" providerId="LiveId" clId="{273C0ADC-C069-487E-B9B9-B036543D4B4D}" dt="2023-04-05T06:11:14.002" v="1562" actId="20577"/>
          <ac:spMkLst>
            <pc:docMk/>
            <pc:sldMk cId="0" sldId="322"/>
            <ac:spMk id="4" creationId="{32BDA20C-4ECC-69A5-BF55-E1153A82EEEB}"/>
          </ac:spMkLst>
        </pc:spChg>
        <pc:spChg chg="del mod">
          <ac:chgData name="Pushpalatha T" userId="ad54d986a9dfa34c" providerId="LiveId" clId="{273C0ADC-C069-487E-B9B9-B036543D4B4D}" dt="2023-03-29T06:20:02.996" v="1260" actId="478"/>
          <ac:spMkLst>
            <pc:docMk/>
            <pc:sldMk cId="0" sldId="322"/>
            <ac:spMk id="5" creationId="{00000000-0000-0000-0000-000000000000}"/>
          </ac:spMkLst>
        </pc:spChg>
      </pc:sldChg>
      <pc:sldChg chg="addSp delSp modSp mod">
        <pc:chgData name="Pushpalatha T" userId="ad54d986a9dfa34c" providerId="LiveId" clId="{273C0ADC-C069-487E-B9B9-B036543D4B4D}" dt="2023-04-05T06:19:55.006" v="1772" actId="255"/>
        <pc:sldMkLst>
          <pc:docMk/>
          <pc:sldMk cId="2831080119" sldId="323"/>
        </pc:sldMkLst>
        <pc:spChg chg="del mod">
          <ac:chgData name="Pushpalatha T" userId="ad54d986a9dfa34c" providerId="LiveId" clId="{273C0ADC-C069-487E-B9B9-B036543D4B4D}" dt="2023-03-27T05:46:12.700" v="1143" actId="478"/>
          <ac:spMkLst>
            <pc:docMk/>
            <pc:sldMk cId="2831080119" sldId="323"/>
            <ac:spMk id="3" creationId="{56E1C7E7-FF88-03D6-2EC9-62C117D8F07E}"/>
          </ac:spMkLst>
        </pc:spChg>
        <pc:spChg chg="add mod">
          <ac:chgData name="Pushpalatha T" userId="ad54d986a9dfa34c" providerId="LiveId" clId="{273C0ADC-C069-487E-B9B9-B036543D4B4D}" dt="2023-03-27T05:48:04.634" v="1158" actId="20577"/>
          <ac:spMkLst>
            <pc:docMk/>
            <pc:sldMk cId="2831080119" sldId="323"/>
            <ac:spMk id="4" creationId="{9727E7B1-74DE-B72E-E8B1-E390E57D9E1C}"/>
          </ac:spMkLst>
        </pc:spChg>
        <pc:spChg chg="mod">
          <ac:chgData name="Pushpalatha T" userId="ad54d986a9dfa34c" providerId="LiveId" clId="{273C0ADC-C069-487E-B9B9-B036543D4B4D}" dt="2023-04-05T06:19:55.006" v="1772" actId="255"/>
          <ac:spMkLst>
            <pc:docMk/>
            <pc:sldMk cId="2831080119" sldId="323"/>
            <ac:spMk id="5" creationId="{A6C88AD9-4BA8-033E-1425-CA71B8BDAE7F}"/>
          </ac:spMkLst>
        </pc:spChg>
        <pc:spChg chg="mod">
          <ac:chgData name="Pushpalatha T" userId="ad54d986a9dfa34c" providerId="LiveId" clId="{273C0ADC-C069-487E-B9B9-B036543D4B4D}" dt="2023-04-04T13:36:33.258" v="1430" actId="255"/>
          <ac:spMkLst>
            <pc:docMk/>
            <pc:sldMk cId="2831080119" sldId="323"/>
            <ac:spMk id="6" creationId="{02F48B76-8D65-5094-7FEB-80AB42B8A1D9}"/>
          </ac:spMkLst>
        </pc:spChg>
        <pc:picChg chg="add del mod">
          <ac:chgData name="Pushpalatha T" userId="ad54d986a9dfa34c" providerId="LiveId" clId="{273C0ADC-C069-487E-B9B9-B036543D4B4D}" dt="2023-03-27T05:47:41.229" v="1155" actId="478"/>
          <ac:picMkLst>
            <pc:docMk/>
            <pc:sldMk cId="2831080119" sldId="323"/>
            <ac:picMk id="2" creationId="{0286AD0A-47AE-2790-888F-1CE59158C2A0}"/>
          </ac:picMkLst>
        </pc:picChg>
      </pc:sldChg>
      <pc:sldChg chg="addSp delSp modSp new mod">
        <pc:chgData name="Pushpalatha T" userId="ad54d986a9dfa34c" providerId="LiveId" clId="{273C0ADC-C069-487E-B9B9-B036543D4B4D}" dt="2023-04-04T13:41:25.280" v="1472" actId="2711"/>
        <pc:sldMkLst>
          <pc:docMk/>
          <pc:sldMk cId="3052890547" sldId="324"/>
        </pc:sldMkLst>
        <pc:spChg chg="mod">
          <ac:chgData name="Pushpalatha T" userId="ad54d986a9dfa34c" providerId="LiveId" clId="{273C0ADC-C069-487E-B9B9-B036543D4B4D}" dt="2023-04-04T13:41:25.280" v="1472" actId="2711"/>
          <ac:spMkLst>
            <pc:docMk/>
            <pc:sldMk cId="3052890547" sldId="324"/>
            <ac:spMk id="2" creationId="{251DF4E1-33FF-31F5-C6B6-9B150D185D7D}"/>
          </ac:spMkLst>
        </pc:spChg>
        <pc:spChg chg="mod">
          <ac:chgData name="Pushpalatha T" userId="ad54d986a9dfa34c" providerId="LiveId" clId="{273C0ADC-C069-487E-B9B9-B036543D4B4D}" dt="2023-03-27T05:02:07.182" v="877" actId="2711"/>
          <ac:spMkLst>
            <pc:docMk/>
            <pc:sldMk cId="3052890547" sldId="324"/>
            <ac:spMk id="3" creationId="{A6CEEB0C-48A9-0B3F-EC9B-C2D2202D9CB4}"/>
          </ac:spMkLst>
        </pc:spChg>
        <pc:spChg chg="del mod">
          <ac:chgData name="Pushpalatha T" userId="ad54d986a9dfa34c" providerId="LiveId" clId="{273C0ADC-C069-487E-B9B9-B036543D4B4D}" dt="2023-03-27T05:49:39.770" v="1177" actId="478"/>
          <ac:spMkLst>
            <pc:docMk/>
            <pc:sldMk cId="3052890547" sldId="324"/>
            <ac:spMk id="4" creationId="{2327C9B8-F952-32FF-EBAB-D8E4BE2CF8BB}"/>
          </ac:spMkLst>
        </pc:spChg>
        <pc:spChg chg="del mod">
          <ac:chgData name="Pushpalatha T" userId="ad54d986a9dfa34c" providerId="LiveId" clId="{273C0ADC-C069-487E-B9B9-B036543D4B4D}" dt="2023-03-27T05:49:46.061" v="1179" actId="478"/>
          <ac:spMkLst>
            <pc:docMk/>
            <pc:sldMk cId="3052890547" sldId="324"/>
            <ac:spMk id="5" creationId="{2C3850D6-BFB8-AC19-7036-7D1FABCEED32}"/>
          </ac:spMkLst>
        </pc:spChg>
        <pc:spChg chg="add mod">
          <ac:chgData name="Pushpalatha T" userId="ad54d986a9dfa34c" providerId="LiveId" clId="{273C0ADC-C069-487E-B9B9-B036543D4B4D}" dt="2023-03-27T05:50:01.662" v="1182" actId="20577"/>
          <ac:spMkLst>
            <pc:docMk/>
            <pc:sldMk cId="3052890547" sldId="324"/>
            <ac:spMk id="6" creationId="{F74E2152-4F8E-3870-AB62-54AF88E28BFD}"/>
          </ac:spMkLst>
        </pc:spChg>
      </pc:sldChg>
      <pc:sldChg chg="addSp delSp modSp new mod">
        <pc:chgData name="Pushpalatha T" userId="ad54d986a9dfa34c" providerId="LiveId" clId="{273C0ADC-C069-487E-B9B9-B036543D4B4D}" dt="2023-04-04T13:39:49.927" v="1467" actId="255"/>
        <pc:sldMkLst>
          <pc:docMk/>
          <pc:sldMk cId="2089158708" sldId="325"/>
        </pc:sldMkLst>
        <pc:spChg chg="del mod">
          <ac:chgData name="Pushpalatha T" userId="ad54d986a9dfa34c" providerId="LiveId" clId="{273C0ADC-C069-487E-B9B9-B036543D4B4D}" dt="2023-03-27T04:25:50.260" v="736" actId="478"/>
          <ac:spMkLst>
            <pc:docMk/>
            <pc:sldMk cId="2089158708" sldId="325"/>
            <ac:spMk id="2" creationId="{A39C4B16-69D1-269D-742B-A0BAE584D4EB}"/>
          </ac:spMkLst>
        </pc:spChg>
        <pc:spChg chg="mod">
          <ac:chgData name="Pushpalatha T" userId="ad54d986a9dfa34c" providerId="LiveId" clId="{273C0ADC-C069-487E-B9B9-B036543D4B4D}" dt="2023-03-27T05:03:34.727" v="887" actId="255"/>
          <ac:spMkLst>
            <pc:docMk/>
            <pc:sldMk cId="2089158708" sldId="325"/>
            <ac:spMk id="3" creationId="{2AEBA8C5-07D0-963E-17E7-8FB5947AEE81}"/>
          </ac:spMkLst>
        </pc:spChg>
        <pc:spChg chg="del mod">
          <ac:chgData name="Pushpalatha T" userId="ad54d986a9dfa34c" providerId="LiveId" clId="{273C0ADC-C069-487E-B9B9-B036543D4B4D}" dt="2023-03-27T05:43:20.146" v="1123" actId="478"/>
          <ac:spMkLst>
            <pc:docMk/>
            <pc:sldMk cId="2089158708" sldId="325"/>
            <ac:spMk id="4" creationId="{C4FB415D-AC40-5E74-9177-8570F278B60C}"/>
          </ac:spMkLst>
        </pc:spChg>
        <pc:spChg chg="del mod">
          <ac:chgData name="Pushpalatha T" userId="ad54d986a9dfa34c" providerId="LiveId" clId="{273C0ADC-C069-487E-B9B9-B036543D4B4D}" dt="2023-03-27T05:43:28.837" v="1126" actId="478"/>
          <ac:spMkLst>
            <pc:docMk/>
            <pc:sldMk cId="2089158708" sldId="325"/>
            <ac:spMk id="5" creationId="{B70CE07A-C3D9-8BF8-C825-E9A158B3FFB1}"/>
          </ac:spMkLst>
        </pc:spChg>
        <pc:spChg chg="add mod">
          <ac:chgData name="Pushpalatha T" userId="ad54d986a9dfa34c" providerId="LiveId" clId="{273C0ADC-C069-487E-B9B9-B036543D4B4D}" dt="2023-04-04T13:38:54.761" v="1466" actId="14100"/>
          <ac:spMkLst>
            <pc:docMk/>
            <pc:sldMk cId="2089158708" sldId="325"/>
            <ac:spMk id="11" creationId="{3C03E519-7726-F6F8-11B7-1E3B45DAAC92}"/>
          </ac:spMkLst>
        </pc:spChg>
        <pc:spChg chg="add mod">
          <ac:chgData name="Pushpalatha T" userId="ad54d986a9dfa34c" providerId="LiveId" clId="{273C0ADC-C069-487E-B9B9-B036543D4B4D}" dt="2023-04-04T13:39:49.927" v="1467" actId="255"/>
          <ac:spMkLst>
            <pc:docMk/>
            <pc:sldMk cId="2089158708" sldId="325"/>
            <ac:spMk id="13" creationId="{1AF16759-E252-4553-48B4-1C207F72F5A7}"/>
          </ac:spMkLst>
        </pc:spChg>
        <pc:spChg chg="add mod">
          <ac:chgData name="Pushpalatha T" userId="ad54d986a9dfa34c" providerId="LiveId" clId="{273C0ADC-C069-487E-B9B9-B036543D4B4D}" dt="2023-03-27T05:47:25.233" v="1153" actId="121"/>
          <ac:spMkLst>
            <pc:docMk/>
            <pc:sldMk cId="2089158708" sldId="325"/>
            <ac:spMk id="14" creationId="{33691ABC-ECD6-DA60-0598-2B750C75D38D}"/>
          </ac:spMkLst>
        </pc:spChg>
        <pc:picChg chg="add mod">
          <ac:chgData name="Pushpalatha T" userId="ad54d986a9dfa34c" providerId="LiveId" clId="{273C0ADC-C069-487E-B9B9-B036543D4B4D}" dt="2023-03-27T05:00:55.093" v="867" actId="14100"/>
          <ac:picMkLst>
            <pc:docMk/>
            <pc:sldMk cId="2089158708" sldId="325"/>
            <ac:picMk id="6" creationId="{0BDCFC55-ED9A-AEF9-DE80-D55CE91CBC71}"/>
          </ac:picMkLst>
        </pc:picChg>
        <pc:picChg chg="add mod">
          <ac:chgData name="Pushpalatha T" userId="ad54d986a9dfa34c" providerId="LiveId" clId="{273C0ADC-C069-487E-B9B9-B036543D4B4D}" dt="2023-03-27T05:01:00.387" v="868" actId="14100"/>
          <ac:picMkLst>
            <pc:docMk/>
            <pc:sldMk cId="2089158708" sldId="325"/>
            <ac:picMk id="7" creationId="{56C61FDC-5E1E-999A-EB39-A8F18DBF02FE}"/>
          </ac:picMkLst>
        </pc:picChg>
        <pc:picChg chg="add del mod">
          <ac:chgData name="Pushpalatha T" userId="ad54d986a9dfa34c" providerId="LiveId" clId="{273C0ADC-C069-487E-B9B9-B036543D4B4D}" dt="2023-03-27T04:17:05.779" v="682" actId="478"/>
          <ac:picMkLst>
            <pc:docMk/>
            <pc:sldMk cId="2089158708" sldId="325"/>
            <ac:picMk id="8" creationId="{33F19401-DD51-4A4A-7DF0-00C687ECE2AE}"/>
          </ac:picMkLst>
        </pc:picChg>
        <pc:picChg chg="add del mod">
          <ac:chgData name="Pushpalatha T" userId="ad54d986a9dfa34c" providerId="LiveId" clId="{273C0ADC-C069-487E-B9B9-B036543D4B4D}" dt="2023-03-27T04:17:14.701" v="684" actId="478"/>
          <ac:picMkLst>
            <pc:docMk/>
            <pc:sldMk cId="2089158708" sldId="325"/>
            <ac:picMk id="9" creationId="{9E21A19B-5513-E6D7-15C6-FF2544AB09F9}"/>
          </ac:picMkLst>
        </pc:picChg>
      </pc:sldChg>
      <pc:sldChg chg="addSp delSp modSp new mod">
        <pc:chgData name="Pushpalatha T" userId="ad54d986a9dfa34c" providerId="LiveId" clId="{273C0ADC-C069-487E-B9B9-B036543D4B4D}" dt="2023-04-05T06:08:53.250" v="1538" actId="20577"/>
        <pc:sldMkLst>
          <pc:docMk/>
          <pc:sldMk cId="304908345" sldId="326"/>
        </pc:sldMkLst>
        <pc:spChg chg="mod">
          <ac:chgData name="Pushpalatha T" userId="ad54d986a9dfa34c" providerId="LiveId" clId="{273C0ADC-C069-487E-B9B9-B036543D4B4D}" dt="2023-04-04T13:43:54.562" v="1487" actId="207"/>
          <ac:spMkLst>
            <pc:docMk/>
            <pc:sldMk cId="304908345" sldId="326"/>
            <ac:spMk id="2" creationId="{701000B5-5908-557E-7BE1-9311098AB764}"/>
          </ac:spMkLst>
        </pc:spChg>
        <pc:spChg chg="del">
          <ac:chgData name="Pushpalatha T" userId="ad54d986a9dfa34c" providerId="LiveId" clId="{273C0ADC-C069-487E-B9B9-B036543D4B4D}" dt="2023-03-27T04:43:55.059" v="777"/>
          <ac:spMkLst>
            <pc:docMk/>
            <pc:sldMk cId="304908345" sldId="326"/>
            <ac:spMk id="3" creationId="{35DC61F8-81E5-445C-85AB-5FC6C1038A4C}"/>
          </ac:spMkLst>
        </pc:spChg>
        <pc:spChg chg="del mod">
          <ac:chgData name="Pushpalatha T" userId="ad54d986a9dfa34c" providerId="LiveId" clId="{273C0ADC-C069-487E-B9B9-B036543D4B4D}" dt="2023-03-27T04:45:53.495" v="800" actId="478"/>
          <ac:spMkLst>
            <pc:docMk/>
            <pc:sldMk cId="304908345" sldId="326"/>
            <ac:spMk id="4" creationId="{924159DD-5BD6-CCA9-B083-D9A9114D7AA0}"/>
          </ac:spMkLst>
        </pc:spChg>
        <pc:spChg chg="add del">
          <ac:chgData name="Pushpalatha T" userId="ad54d986a9dfa34c" providerId="LiveId" clId="{273C0ADC-C069-487E-B9B9-B036543D4B4D}" dt="2023-04-04T13:24:21.041" v="1302" actId="22"/>
          <ac:spMkLst>
            <pc:docMk/>
            <pc:sldMk cId="304908345" sldId="326"/>
            <ac:spMk id="4" creationId="{974FEAF8-3AC3-48BB-BFBA-34E2E83627A0}"/>
          </ac:spMkLst>
        </pc:spChg>
        <pc:spChg chg="del mod">
          <ac:chgData name="Pushpalatha T" userId="ad54d986a9dfa34c" providerId="LiveId" clId="{273C0ADC-C069-487E-B9B9-B036543D4B4D}" dt="2023-03-27T05:43:08.077" v="1120" actId="478"/>
          <ac:spMkLst>
            <pc:docMk/>
            <pc:sldMk cId="304908345" sldId="326"/>
            <ac:spMk id="5" creationId="{B9734CFD-480C-25B3-99AC-7D4A394BE02E}"/>
          </ac:spMkLst>
        </pc:spChg>
        <pc:spChg chg="add mod">
          <ac:chgData name="Pushpalatha T" userId="ad54d986a9dfa34c" providerId="LiveId" clId="{273C0ADC-C069-487E-B9B9-B036543D4B4D}" dt="2023-04-05T06:08:53.250" v="1538" actId="20577"/>
          <ac:spMkLst>
            <pc:docMk/>
            <pc:sldMk cId="304908345" sldId="326"/>
            <ac:spMk id="6" creationId="{6AD6401F-51BC-7B0E-F04E-D82E8E52826A}"/>
          </ac:spMkLst>
        </pc:spChg>
        <pc:spChg chg="add del">
          <ac:chgData name="Pushpalatha T" userId="ad54d986a9dfa34c" providerId="LiveId" clId="{273C0ADC-C069-487E-B9B9-B036543D4B4D}" dt="2023-04-04T13:24:29.380" v="1304" actId="22"/>
          <ac:spMkLst>
            <pc:docMk/>
            <pc:sldMk cId="304908345" sldId="326"/>
            <ac:spMk id="7" creationId="{206DEBA4-A104-8162-AE96-7B68127628D5}"/>
          </ac:spMkLst>
        </pc:spChg>
        <pc:spChg chg="mod">
          <ac:chgData name="Pushpalatha T" userId="ad54d986a9dfa34c" providerId="LiveId" clId="{273C0ADC-C069-487E-B9B9-B036543D4B4D}" dt="2023-04-04T13:25:22.584" v="1312" actId="14100"/>
          <ac:spMkLst>
            <pc:docMk/>
            <pc:sldMk cId="304908345" sldId="326"/>
            <ac:spMk id="9" creationId="{DC98C8E3-FCBC-C70F-B010-74D45D2441A4}"/>
          </ac:spMkLst>
        </pc:spChg>
        <pc:spChg chg="mod">
          <ac:chgData name="Pushpalatha T" userId="ad54d986a9dfa34c" providerId="LiveId" clId="{273C0ADC-C069-487E-B9B9-B036543D4B4D}" dt="2023-04-04T13:25:22.584" v="1312" actId="14100"/>
          <ac:spMkLst>
            <pc:docMk/>
            <pc:sldMk cId="304908345" sldId="326"/>
            <ac:spMk id="10" creationId="{E2415F46-A21D-CDEF-46CD-973E437FE38E}"/>
          </ac:spMkLst>
        </pc:spChg>
        <pc:spChg chg="mod">
          <ac:chgData name="Pushpalatha T" userId="ad54d986a9dfa34c" providerId="LiveId" clId="{273C0ADC-C069-487E-B9B9-B036543D4B4D}" dt="2023-04-04T13:25:22.584" v="1312" actId="14100"/>
          <ac:spMkLst>
            <pc:docMk/>
            <pc:sldMk cId="304908345" sldId="326"/>
            <ac:spMk id="11" creationId="{5982E08B-7017-7E6E-0161-1ACB23FD2649}"/>
          </ac:spMkLst>
        </pc:spChg>
        <pc:spChg chg="mod">
          <ac:chgData name="Pushpalatha T" userId="ad54d986a9dfa34c" providerId="LiveId" clId="{273C0ADC-C069-487E-B9B9-B036543D4B4D}" dt="2023-04-04T13:25:22.584" v="1312" actId="14100"/>
          <ac:spMkLst>
            <pc:docMk/>
            <pc:sldMk cId="304908345" sldId="326"/>
            <ac:spMk id="12" creationId="{32A2FBDD-8C57-7412-2272-E20C1776E6F5}"/>
          </ac:spMkLst>
        </pc:spChg>
        <pc:spChg chg="mod">
          <ac:chgData name="Pushpalatha T" userId="ad54d986a9dfa34c" providerId="LiveId" clId="{273C0ADC-C069-487E-B9B9-B036543D4B4D}" dt="2023-04-04T13:25:22.584" v="1312" actId="14100"/>
          <ac:spMkLst>
            <pc:docMk/>
            <pc:sldMk cId="304908345" sldId="326"/>
            <ac:spMk id="13" creationId="{D9D6DA7E-D8F2-A428-C1C9-59F6FC4266AA}"/>
          </ac:spMkLst>
        </pc:spChg>
        <pc:spChg chg="mod">
          <ac:chgData name="Pushpalatha T" userId="ad54d986a9dfa34c" providerId="LiveId" clId="{273C0ADC-C069-487E-B9B9-B036543D4B4D}" dt="2023-04-04T13:25:22.584" v="1312" actId="14100"/>
          <ac:spMkLst>
            <pc:docMk/>
            <pc:sldMk cId="304908345" sldId="326"/>
            <ac:spMk id="14" creationId="{AA0C0444-DA09-8C6D-9369-1E42A84A5991}"/>
          </ac:spMkLst>
        </pc:spChg>
        <pc:spChg chg="mod">
          <ac:chgData name="Pushpalatha T" userId="ad54d986a9dfa34c" providerId="LiveId" clId="{273C0ADC-C069-487E-B9B9-B036543D4B4D}" dt="2023-04-04T13:25:22.584" v="1312" actId="14100"/>
          <ac:spMkLst>
            <pc:docMk/>
            <pc:sldMk cId="304908345" sldId="326"/>
            <ac:spMk id="15" creationId="{0FF1A438-1424-0F2B-7943-CC960160F5D1}"/>
          </ac:spMkLst>
        </pc:spChg>
        <pc:spChg chg="mod">
          <ac:chgData name="Pushpalatha T" userId="ad54d986a9dfa34c" providerId="LiveId" clId="{273C0ADC-C069-487E-B9B9-B036543D4B4D}" dt="2023-04-04T13:25:22.584" v="1312" actId="14100"/>
          <ac:spMkLst>
            <pc:docMk/>
            <pc:sldMk cId="304908345" sldId="326"/>
            <ac:spMk id="16" creationId="{66738CF0-043F-9A09-C8CF-2965FBEE0B1D}"/>
          </ac:spMkLst>
        </pc:spChg>
        <pc:spChg chg="mod">
          <ac:chgData name="Pushpalatha T" userId="ad54d986a9dfa34c" providerId="LiveId" clId="{273C0ADC-C069-487E-B9B9-B036543D4B4D}" dt="2023-04-04T13:25:22.584" v="1312" actId="14100"/>
          <ac:spMkLst>
            <pc:docMk/>
            <pc:sldMk cId="304908345" sldId="326"/>
            <ac:spMk id="17" creationId="{4A51E6CA-1B84-435C-86AC-A9C12C1DA06E}"/>
          </ac:spMkLst>
        </pc:spChg>
        <pc:spChg chg="mod">
          <ac:chgData name="Pushpalatha T" userId="ad54d986a9dfa34c" providerId="LiveId" clId="{273C0ADC-C069-487E-B9B9-B036543D4B4D}" dt="2023-04-04T13:25:22.584" v="1312" actId="14100"/>
          <ac:spMkLst>
            <pc:docMk/>
            <pc:sldMk cId="304908345" sldId="326"/>
            <ac:spMk id="18" creationId="{E0579844-34B1-671F-BA13-DF6537C4B664}"/>
          </ac:spMkLst>
        </pc:spChg>
        <pc:spChg chg="mod">
          <ac:chgData name="Pushpalatha T" userId="ad54d986a9dfa34c" providerId="LiveId" clId="{273C0ADC-C069-487E-B9B9-B036543D4B4D}" dt="2023-04-04T13:25:22.584" v="1312" actId="14100"/>
          <ac:spMkLst>
            <pc:docMk/>
            <pc:sldMk cId="304908345" sldId="326"/>
            <ac:spMk id="19" creationId="{E71F6F95-1CE1-BDDE-9D80-FF2FB0F160AD}"/>
          </ac:spMkLst>
        </pc:spChg>
        <pc:spChg chg="mod">
          <ac:chgData name="Pushpalatha T" userId="ad54d986a9dfa34c" providerId="LiveId" clId="{273C0ADC-C069-487E-B9B9-B036543D4B4D}" dt="2023-04-04T13:25:22.584" v="1312" actId="14100"/>
          <ac:spMkLst>
            <pc:docMk/>
            <pc:sldMk cId="304908345" sldId="326"/>
            <ac:spMk id="20" creationId="{BA37F1DE-4402-5C74-C4FF-FA41C523AB04}"/>
          </ac:spMkLst>
        </pc:spChg>
        <pc:spChg chg="mod">
          <ac:chgData name="Pushpalatha T" userId="ad54d986a9dfa34c" providerId="LiveId" clId="{273C0ADC-C069-487E-B9B9-B036543D4B4D}" dt="2023-04-04T13:25:22.584" v="1312" actId="14100"/>
          <ac:spMkLst>
            <pc:docMk/>
            <pc:sldMk cId="304908345" sldId="326"/>
            <ac:spMk id="21" creationId="{4D0E1EBC-E596-974A-2C92-C9606A8A6857}"/>
          </ac:spMkLst>
        </pc:spChg>
        <pc:spChg chg="mod">
          <ac:chgData name="Pushpalatha T" userId="ad54d986a9dfa34c" providerId="LiveId" clId="{273C0ADC-C069-487E-B9B9-B036543D4B4D}" dt="2023-04-04T13:25:22.584" v="1312" actId="14100"/>
          <ac:spMkLst>
            <pc:docMk/>
            <pc:sldMk cId="304908345" sldId="326"/>
            <ac:spMk id="22" creationId="{57FF7D73-93E9-40F0-2CEF-4EE1C021562A}"/>
          </ac:spMkLst>
        </pc:spChg>
        <pc:spChg chg="mod">
          <ac:chgData name="Pushpalatha T" userId="ad54d986a9dfa34c" providerId="LiveId" clId="{273C0ADC-C069-487E-B9B9-B036543D4B4D}" dt="2023-04-04T13:25:22.584" v="1312" actId="14100"/>
          <ac:spMkLst>
            <pc:docMk/>
            <pc:sldMk cId="304908345" sldId="326"/>
            <ac:spMk id="23" creationId="{85221D8D-5EDA-34C1-3D02-A273454459FB}"/>
          </ac:spMkLst>
        </pc:spChg>
        <pc:spChg chg="mod">
          <ac:chgData name="Pushpalatha T" userId="ad54d986a9dfa34c" providerId="LiveId" clId="{273C0ADC-C069-487E-B9B9-B036543D4B4D}" dt="2023-04-04T13:25:22.584" v="1312" actId="14100"/>
          <ac:spMkLst>
            <pc:docMk/>
            <pc:sldMk cId="304908345" sldId="326"/>
            <ac:spMk id="24" creationId="{7A8793CA-F54B-CB2F-F17E-CB930AC46EB5}"/>
          </ac:spMkLst>
        </pc:spChg>
        <pc:spChg chg="mod">
          <ac:chgData name="Pushpalatha T" userId="ad54d986a9dfa34c" providerId="LiveId" clId="{273C0ADC-C069-487E-B9B9-B036543D4B4D}" dt="2023-04-04T13:25:22.584" v="1312" actId="14100"/>
          <ac:spMkLst>
            <pc:docMk/>
            <pc:sldMk cId="304908345" sldId="326"/>
            <ac:spMk id="25" creationId="{AF909BBB-5F73-7928-C461-902B7C94C5C6}"/>
          </ac:spMkLst>
        </pc:spChg>
        <pc:spChg chg="mod">
          <ac:chgData name="Pushpalatha T" userId="ad54d986a9dfa34c" providerId="LiveId" clId="{273C0ADC-C069-487E-B9B9-B036543D4B4D}" dt="2023-04-04T13:25:22.584" v="1312" actId="14100"/>
          <ac:spMkLst>
            <pc:docMk/>
            <pc:sldMk cId="304908345" sldId="326"/>
            <ac:spMk id="26" creationId="{28ADF2A1-F8B7-EED6-60BF-78A535856CD1}"/>
          </ac:spMkLst>
        </pc:spChg>
        <pc:spChg chg="mod">
          <ac:chgData name="Pushpalatha T" userId="ad54d986a9dfa34c" providerId="LiveId" clId="{273C0ADC-C069-487E-B9B9-B036543D4B4D}" dt="2023-04-04T13:25:22.584" v="1312" actId="14100"/>
          <ac:spMkLst>
            <pc:docMk/>
            <pc:sldMk cId="304908345" sldId="326"/>
            <ac:spMk id="27" creationId="{3D3861BE-FC88-2FE8-DDD4-D7056609F123}"/>
          </ac:spMkLst>
        </pc:spChg>
        <pc:spChg chg="mod">
          <ac:chgData name="Pushpalatha T" userId="ad54d986a9dfa34c" providerId="LiveId" clId="{273C0ADC-C069-487E-B9B9-B036543D4B4D}" dt="2023-04-04T13:25:22.584" v="1312" actId="14100"/>
          <ac:spMkLst>
            <pc:docMk/>
            <pc:sldMk cId="304908345" sldId="326"/>
            <ac:spMk id="28" creationId="{377D5883-5EC9-1329-0F00-1353D218C61F}"/>
          </ac:spMkLst>
        </pc:spChg>
        <pc:spChg chg="mod">
          <ac:chgData name="Pushpalatha T" userId="ad54d986a9dfa34c" providerId="LiveId" clId="{273C0ADC-C069-487E-B9B9-B036543D4B4D}" dt="2023-04-04T13:25:22.584" v="1312" actId="14100"/>
          <ac:spMkLst>
            <pc:docMk/>
            <pc:sldMk cId="304908345" sldId="326"/>
            <ac:spMk id="29" creationId="{C47721B3-064C-8CF5-ED9A-3CC94D32F420}"/>
          </ac:spMkLst>
        </pc:spChg>
        <pc:spChg chg="mod">
          <ac:chgData name="Pushpalatha T" userId="ad54d986a9dfa34c" providerId="LiveId" clId="{273C0ADC-C069-487E-B9B9-B036543D4B4D}" dt="2023-04-04T13:43:37.069" v="1485" actId="255"/>
          <ac:spMkLst>
            <pc:docMk/>
            <pc:sldMk cId="304908345" sldId="326"/>
            <ac:spMk id="30" creationId="{596BA020-BB21-CA6D-E1E0-FC9834EC87AC}"/>
          </ac:spMkLst>
        </pc:spChg>
        <pc:spChg chg="mod">
          <ac:chgData name="Pushpalatha T" userId="ad54d986a9dfa34c" providerId="LiveId" clId="{273C0ADC-C069-487E-B9B9-B036543D4B4D}" dt="2023-04-04T13:25:22.584" v="1312" actId="14100"/>
          <ac:spMkLst>
            <pc:docMk/>
            <pc:sldMk cId="304908345" sldId="326"/>
            <ac:spMk id="31" creationId="{E4A1DDF2-87CF-570C-D5EC-85AAEC9FEC68}"/>
          </ac:spMkLst>
        </pc:spChg>
        <pc:spChg chg="mod">
          <ac:chgData name="Pushpalatha T" userId="ad54d986a9dfa34c" providerId="LiveId" clId="{273C0ADC-C069-487E-B9B9-B036543D4B4D}" dt="2023-04-04T13:25:22.584" v="1312" actId="14100"/>
          <ac:spMkLst>
            <pc:docMk/>
            <pc:sldMk cId="304908345" sldId="326"/>
            <ac:spMk id="32" creationId="{92386048-6D0B-64CA-6DC8-3FCCADD2D2D6}"/>
          </ac:spMkLst>
        </pc:spChg>
        <pc:spChg chg="mod">
          <ac:chgData name="Pushpalatha T" userId="ad54d986a9dfa34c" providerId="LiveId" clId="{273C0ADC-C069-487E-B9B9-B036543D4B4D}" dt="2023-04-04T13:25:22.584" v="1312" actId="14100"/>
          <ac:spMkLst>
            <pc:docMk/>
            <pc:sldMk cId="304908345" sldId="326"/>
            <ac:spMk id="33" creationId="{40619724-4E00-8A25-FD4B-85CD6CF12A07}"/>
          </ac:spMkLst>
        </pc:spChg>
        <pc:spChg chg="add del mod">
          <ac:chgData name="Pushpalatha T" userId="ad54d986a9dfa34c" providerId="LiveId" clId="{273C0ADC-C069-487E-B9B9-B036543D4B4D}" dt="2023-04-04T13:25:02.754" v="1308" actId="21"/>
          <ac:spMkLst>
            <pc:docMk/>
            <pc:sldMk cId="304908345" sldId="326"/>
            <ac:spMk id="34" creationId="{E72D850F-10EE-C2E0-8AE9-F2BB4D595386}"/>
          </ac:spMkLst>
        </pc:spChg>
        <pc:grpChg chg="add mod">
          <ac:chgData name="Pushpalatha T" userId="ad54d986a9dfa34c" providerId="LiveId" clId="{273C0ADC-C069-487E-B9B9-B036543D4B4D}" dt="2023-04-04T13:25:22.584" v="1312" actId="14100"/>
          <ac:grpSpMkLst>
            <pc:docMk/>
            <pc:sldMk cId="304908345" sldId="326"/>
            <ac:grpSpMk id="8" creationId="{43F005D2-C702-A534-9F40-23BD1047AAF5}"/>
          </ac:grpSpMkLst>
        </pc:grpChg>
        <pc:picChg chg="add del mod">
          <ac:chgData name="Pushpalatha T" userId="ad54d986a9dfa34c" providerId="LiveId" clId="{273C0ADC-C069-487E-B9B9-B036543D4B4D}" dt="2023-04-04T13:24:45.680" v="1307" actId="478"/>
          <ac:picMkLst>
            <pc:docMk/>
            <pc:sldMk cId="304908345" sldId="326"/>
            <ac:picMk id="1026" creationId="{599087D4-8381-3635-6D7B-1674B34829FD}"/>
          </ac:picMkLst>
        </pc:picChg>
      </pc:sldChg>
      <pc:sldChg chg="addSp delSp modSp new mod">
        <pc:chgData name="Pushpalatha T" userId="ad54d986a9dfa34c" providerId="LiveId" clId="{273C0ADC-C069-487E-B9B9-B036543D4B4D}" dt="2023-04-05T06:09:02.583" v="1540" actId="20577"/>
        <pc:sldMkLst>
          <pc:docMk/>
          <pc:sldMk cId="292610618" sldId="327"/>
        </pc:sldMkLst>
        <pc:spChg chg="mod">
          <ac:chgData name="Pushpalatha T" userId="ad54d986a9dfa34c" providerId="LiveId" clId="{273C0ADC-C069-487E-B9B9-B036543D4B4D}" dt="2023-04-04T13:44:09.679" v="1488" actId="255"/>
          <ac:spMkLst>
            <pc:docMk/>
            <pc:sldMk cId="292610618" sldId="327"/>
            <ac:spMk id="2" creationId="{7962A153-B759-23FA-0212-62456A5B6166}"/>
          </ac:spMkLst>
        </pc:spChg>
        <pc:spChg chg="mod">
          <ac:chgData name="Pushpalatha T" userId="ad54d986a9dfa34c" providerId="LiveId" clId="{273C0ADC-C069-487E-B9B9-B036543D4B4D}" dt="2023-04-04T13:44:42.695" v="1491" actId="113"/>
          <ac:spMkLst>
            <pc:docMk/>
            <pc:sldMk cId="292610618" sldId="327"/>
            <ac:spMk id="3" creationId="{627F4505-7B3F-1227-2333-B709AC79754E}"/>
          </ac:spMkLst>
        </pc:spChg>
        <pc:spChg chg="del mod">
          <ac:chgData name="Pushpalatha T" userId="ad54d986a9dfa34c" providerId="LiveId" clId="{273C0ADC-C069-487E-B9B9-B036543D4B4D}" dt="2023-03-27T05:31:37.148" v="1030" actId="478"/>
          <ac:spMkLst>
            <pc:docMk/>
            <pc:sldMk cId="292610618" sldId="327"/>
            <ac:spMk id="4" creationId="{91389C7D-3FEB-9F37-AC31-85A9EA1BD4C3}"/>
          </ac:spMkLst>
        </pc:spChg>
        <pc:spChg chg="del">
          <ac:chgData name="Pushpalatha T" userId="ad54d986a9dfa34c" providerId="LiveId" clId="{273C0ADC-C069-487E-B9B9-B036543D4B4D}" dt="2023-03-27T05:32:02.684" v="1033" actId="478"/>
          <ac:spMkLst>
            <pc:docMk/>
            <pc:sldMk cId="292610618" sldId="327"/>
            <ac:spMk id="5" creationId="{285353A7-74C8-64E8-137D-ED35F402AE39}"/>
          </ac:spMkLst>
        </pc:spChg>
        <pc:spChg chg="add del mod">
          <ac:chgData name="Pushpalatha T" userId="ad54d986a9dfa34c" providerId="LiveId" clId="{273C0ADC-C069-487E-B9B9-B036543D4B4D}" dt="2023-03-27T05:51:22.957" v="1198" actId="478"/>
          <ac:spMkLst>
            <pc:docMk/>
            <pc:sldMk cId="292610618" sldId="327"/>
            <ac:spMk id="10" creationId="{229D30F8-BE5A-D5F5-118C-68A45F202ADB}"/>
          </ac:spMkLst>
        </pc:spChg>
        <pc:spChg chg="add mod">
          <ac:chgData name="Pushpalatha T" userId="ad54d986a9dfa34c" providerId="LiveId" clId="{273C0ADC-C069-487E-B9B9-B036543D4B4D}" dt="2023-04-05T06:09:02.583" v="1540" actId="20577"/>
          <ac:spMkLst>
            <pc:docMk/>
            <pc:sldMk cId="292610618" sldId="327"/>
            <ac:spMk id="11" creationId="{C9966466-FD5F-C2A5-2E10-31DAF2D6EBBE}"/>
          </ac:spMkLst>
        </pc:spChg>
        <pc:picChg chg="add mod modCrop">
          <ac:chgData name="Pushpalatha T" userId="ad54d986a9dfa34c" providerId="LiveId" clId="{273C0ADC-C069-487E-B9B9-B036543D4B4D}" dt="2023-03-27T05:51:14.310" v="1196" actId="14100"/>
          <ac:picMkLst>
            <pc:docMk/>
            <pc:sldMk cId="292610618" sldId="327"/>
            <ac:picMk id="7" creationId="{95E2AD74-23C2-379A-9E37-D9EC7264CD08}"/>
          </ac:picMkLst>
        </pc:picChg>
        <pc:picChg chg="add del mod modCrop">
          <ac:chgData name="Pushpalatha T" userId="ad54d986a9dfa34c" providerId="LiveId" clId="{273C0ADC-C069-487E-B9B9-B036543D4B4D}" dt="2023-03-27T05:34:30.737" v="1045" actId="478"/>
          <ac:picMkLst>
            <pc:docMk/>
            <pc:sldMk cId="292610618" sldId="327"/>
            <ac:picMk id="9" creationId="{70153F8E-C5AE-991E-D0E3-55386131EC7E}"/>
          </ac:picMkLst>
        </pc:picChg>
      </pc:sldChg>
      <pc:sldChg chg="addSp delSp modSp new mod">
        <pc:chgData name="Pushpalatha T" userId="ad54d986a9dfa34c" providerId="LiveId" clId="{273C0ADC-C069-487E-B9B9-B036543D4B4D}" dt="2023-04-05T06:09:15.747" v="1542" actId="20577"/>
        <pc:sldMkLst>
          <pc:docMk/>
          <pc:sldMk cId="2460944865" sldId="328"/>
        </pc:sldMkLst>
        <pc:spChg chg="add mod">
          <ac:chgData name="Pushpalatha T" userId="ad54d986a9dfa34c" providerId="LiveId" clId="{273C0ADC-C069-487E-B9B9-B036543D4B4D}" dt="2023-04-05T06:09:15.747" v="1542" actId="20577"/>
          <ac:spMkLst>
            <pc:docMk/>
            <pc:sldMk cId="2460944865" sldId="328"/>
            <ac:spMk id="2" creationId="{E6668238-2D94-FA08-4E6E-E3AFF2F6F772}"/>
          </ac:spMkLst>
        </pc:spChg>
        <pc:spChg chg="del mod">
          <ac:chgData name="Pushpalatha T" userId="ad54d986a9dfa34c" providerId="LiveId" clId="{273C0ADC-C069-487E-B9B9-B036543D4B4D}" dt="2023-03-27T05:35:04.339" v="1053" actId="478"/>
          <ac:spMkLst>
            <pc:docMk/>
            <pc:sldMk cId="2460944865" sldId="328"/>
            <ac:spMk id="2" creationId="{F09B0F12-E06C-CBE8-C239-55BF38CF0015}"/>
          </ac:spMkLst>
        </pc:spChg>
        <pc:spChg chg="del mod">
          <ac:chgData name="Pushpalatha T" userId="ad54d986a9dfa34c" providerId="LiveId" clId="{273C0ADC-C069-487E-B9B9-B036543D4B4D}" dt="2023-03-27T05:34:59.592" v="1051" actId="478"/>
          <ac:spMkLst>
            <pc:docMk/>
            <pc:sldMk cId="2460944865" sldId="328"/>
            <ac:spMk id="3" creationId="{3C54A19B-F003-FD13-1AC5-5C2ED34A4BA8}"/>
          </ac:spMkLst>
        </pc:spChg>
        <pc:spChg chg="del mod">
          <ac:chgData name="Pushpalatha T" userId="ad54d986a9dfa34c" providerId="LiveId" clId="{273C0ADC-C069-487E-B9B9-B036543D4B4D}" dt="2023-03-27T05:35:33.685" v="1060" actId="478"/>
          <ac:spMkLst>
            <pc:docMk/>
            <pc:sldMk cId="2460944865" sldId="328"/>
            <ac:spMk id="4" creationId="{6A1C75BD-7E32-4553-506E-F4AB844139B9}"/>
          </ac:spMkLst>
        </pc:spChg>
        <pc:spChg chg="del mod">
          <ac:chgData name="Pushpalatha T" userId="ad54d986a9dfa34c" providerId="LiveId" clId="{273C0ADC-C069-487E-B9B9-B036543D4B4D}" dt="2023-03-27T05:35:25.586" v="1057" actId="478"/>
          <ac:spMkLst>
            <pc:docMk/>
            <pc:sldMk cId="2460944865" sldId="328"/>
            <ac:spMk id="5" creationId="{5542D469-C6AC-9AB3-9ECB-FEBCA99F5A66}"/>
          </ac:spMkLst>
        </pc:spChg>
        <pc:picChg chg="add mod">
          <ac:chgData name="Pushpalatha T" userId="ad54d986a9dfa34c" providerId="LiveId" clId="{273C0ADC-C069-487E-B9B9-B036543D4B4D}" dt="2023-03-29T06:18:29.907" v="1239" actId="14100"/>
          <ac:picMkLst>
            <pc:docMk/>
            <pc:sldMk cId="2460944865" sldId="328"/>
            <ac:picMk id="6" creationId="{9490F094-B495-B375-5EB2-CF02A2B67FB7}"/>
          </ac:picMkLst>
        </pc:picChg>
      </pc:sldChg>
      <pc:sldChg chg="addSp delSp modSp new mod">
        <pc:chgData name="Pushpalatha T" userId="ad54d986a9dfa34c" providerId="LiveId" clId="{273C0ADC-C069-487E-B9B9-B036543D4B4D}" dt="2023-04-05T06:09:24.821" v="1544" actId="20577"/>
        <pc:sldMkLst>
          <pc:docMk/>
          <pc:sldMk cId="4111075959" sldId="329"/>
        </pc:sldMkLst>
        <pc:spChg chg="del mod">
          <ac:chgData name="Pushpalatha T" userId="ad54d986a9dfa34c" providerId="LiveId" clId="{273C0ADC-C069-487E-B9B9-B036543D4B4D}" dt="2023-03-27T05:37:25.910" v="1080" actId="478"/>
          <ac:spMkLst>
            <pc:docMk/>
            <pc:sldMk cId="4111075959" sldId="329"/>
            <ac:spMk id="2" creationId="{5B430C89-4C04-4914-1207-167B233EB26D}"/>
          </ac:spMkLst>
        </pc:spChg>
        <pc:spChg chg="add mod">
          <ac:chgData name="Pushpalatha T" userId="ad54d986a9dfa34c" providerId="LiveId" clId="{273C0ADC-C069-487E-B9B9-B036543D4B4D}" dt="2023-04-05T06:09:24.821" v="1544" actId="20577"/>
          <ac:spMkLst>
            <pc:docMk/>
            <pc:sldMk cId="4111075959" sldId="329"/>
            <ac:spMk id="2" creationId="{9FA96604-59B0-1F76-B573-A990C490DDA1}"/>
          </ac:spMkLst>
        </pc:spChg>
        <pc:spChg chg="mod">
          <ac:chgData name="Pushpalatha T" userId="ad54d986a9dfa34c" providerId="LiveId" clId="{273C0ADC-C069-487E-B9B9-B036543D4B4D}" dt="2023-04-04T13:46:16.282" v="1505" actId="20577"/>
          <ac:spMkLst>
            <pc:docMk/>
            <pc:sldMk cId="4111075959" sldId="329"/>
            <ac:spMk id="3" creationId="{8325CB91-A6CD-CAC8-7158-18AA39F5218B}"/>
          </ac:spMkLst>
        </pc:spChg>
        <pc:spChg chg="del mod">
          <ac:chgData name="Pushpalatha T" userId="ad54d986a9dfa34c" providerId="LiveId" clId="{273C0ADC-C069-487E-B9B9-B036543D4B4D}" dt="2023-03-29T06:19:09.180" v="1248" actId="478"/>
          <ac:spMkLst>
            <pc:docMk/>
            <pc:sldMk cId="4111075959" sldId="329"/>
            <ac:spMk id="4" creationId="{0926C3DF-BC1C-8408-9A9A-58C5CBD54CF0}"/>
          </ac:spMkLst>
        </pc:spChg>
        <pc:spChg chg="del">
          <ac:chgData name="Pushpalatha T" userId="ad54d986a9dfa34c" providerId="LiveId" clId="{273C0ADC-C069-487E-B9B9-B036543D4B4D}" dt="2023-03-29T06:19:02.347" v="1246" actId="478"/>
          <ac:spMkLst>
            <pc:docMk/>
            <pc:sldMk cId="4111075959" sldId="329"/>
            <ac:spMk id="5" creationId="{A20F94BC-E06E-9A92-A4EE-FFF25F272B61}"/>
          </ac:spMkLst>
        </pc:spChg>
        <pc:spChg chg="add del mod">
          <ac:chgData name="Pushpalatha T" userId="ad54d986a9dfa34c" providerId="LiveId" clId="{273C0ADC-C069-487E-B9B9-B036543D4B4D}" dt="2023-03-27T05:37:31.206" v="1082" actId="478"/>
          <ac:spMkLst>
            <pc:docMk/>
            <pc:sldMk cId="4111075959" sldId="329"/>
            <ac:spMk id="7" creationId="{D4220D70-BA94-326D-6781-10441849AC2F}"/>
          </ac:spMkLst>
        </pc:spChg>
      </pc:sldChg>
      <pc:sldChg chg="addSp delSp modSp new mod">
        <pc:chgData name="Pushpalatha T" userId="ad54d986a9dfa34c" providerId="LiveId" clId="{273C0ADC-C069-487E-B9B9-B036543D4B4D}" dt="2023-04-05T06:17:44.859" v="1728" actId="20577"/>
        <pc:sldMkLst>
          <pc:docMk/>
          <pc:sldMk cId="4228805864" sldId="330"/>
        </pc:sldMkLst>
        <pc:spChg chg="del mod">
          <ac:chgData name="Pushpalatha T" userId="ad54d986a9dfa34c" providerId="LiveId" clId="{273C0ADC-C069-487E-B9B9-B036543D4B4D}" dt="2023-03-27T06:11:07.355" v="1204" actId="478"/>
          <ac:spMkLst>
            <pc:docMk/>
            <pc:sldMk cId="4228805864" sldId="330"/>
            <ac:spMk id="2" creationId="{DE966717-39F7-758A-8627-41F90CCD9E81}"/>
          </ac:spMkLst>
        </pc:spChg>
        <pc:spChg chg="mod">
          <ac:chgData name="Pushpalatha T" userId="ad54d986a9dfa34c" providerId="LiveId" clId="{273C0ADC-C069-487E-B9B9-B036543D4B4D}" dt="2023-04-05T06:17:44.859" v="1728" actId="20577"/>
          <ac:spMkLst>
            <pc:docMk/>
            <pc:sldMk cId="4228805864" sldId="330"/>
            <ac:spMk id="3" creationId="{EFB8B0A8-4074-F485-D936-001B3308568F}"/>
          </ac:spMkLst>
        </pc:spChg>
        <pc:spChg chg="del mod">
          <ac:chgData name="Pushpalatha T" userId="ad54d986a9dfa34c" providerId="LiveId" clId="{273C0ADC-C069-487E-B9B9-B036543D4B4D}" dt="2023-03-29T06:17:46.430" v="1236" actId="478"/>
          <ac:spMkLst>
            <pc:docMk/>
            <pc:sldMk cId="4228805864" sldId="330"/>
            <ac:spMk id="4" creationId="{653B93FE-2FDB-9DBC-A0E2-8CEBC096B741}"/>
          </ac:spMkLst>
        </pc:spChg>
        <pc:spChg chg="del">
          <ac:chgData name="Pushpalatha T" userId="ad54d986a9dfa34c" providerId="LiveId" clId="{273C0ADC-C069-487E-B9B9-B036543D4B4D}" dt="2023-03-29T06:19:35.994" v="1254" actId="478"/>
          <ac:spMkLst>
            <pc:docMk/>
            <pc:sldMk cId="4228805864" sldId="330"/>
            <ac:spMk id="5" creationId="{FC33CE3A-9A1E-9B2B-6921-A35CE9D67417}"/>
          </ac:spMkLst>
        </pc:spChg>
        <pc:spChg chg="add mod">
          <ac:chgData name="Pushpalatha T" userId="ad54d986a9dfa34c" providerId="LiveId" clId="{273C0ADC-C069-487E-B9B9-B036543D4B4D}" dt="2023-04-05T06:09:47.794" v="1546" actId="20577"/>
          <ac:spMkLst>
            <pc:docMk/>
            <pc:sldMk cId="4228805864" sldId="330"/>
            <ac:spMk id="7" creationId="{465CEED5-5A84-02F4-87B2-EDE54F8004E7}"/>
          </ac:spMkLst>
        </pc:spChg>
        <pc:picChg chg="add mod modCrop">
          <ac:chgData name="Pushpalatha T" userId="ad54d986a9dfa34c" providerId="LiveId" clId="{273C0ADC-C069-487E-B9B9-B036543D4B4D}" dt="2023-03-29T06:17:40.193" v="1233" actId="14100"/>
          <ac:picMkLst>
            <pc:docMk/>
            <pc:sldMk cId="4228805864" sldId="330"/>
            <ac:picMk id="6" creationId="{3FB5CCD7-E3D1-63EB-6CB3-E49FA6B91E9B}"/>
          </ac:picMkLst>
        </pc:picChg>
      </pc:sldChg>
      <pc:sldChg chg="addSp delSp modSp new mod">
        <pc:chgData name="Pushpalatha T" userId="ad54d986a9dfa34c" providerId="LiveId" clId="{273C0ADC-C069-487E-B9B9-B036543D4B4D}" dt="2023-04-05T06:08:37.487" v="1533" actId="20577"/>
        <pc:sldMkLst>
          <pc:docMk/>
          <pc:sldMk cId="2985047711" sldId="331"/>
        </pc:sldMkLst>
        <pc:spChg chg="mod">
          <ac:chgData name="Pushpalatha T" userId="ad54d986a9dfa34c" providerId="LiveId" clId="{273C0ADC-C069-487E-B9B9-B036543D4B4D}" dt="2023-04-04T13:42:15.336" v="1476" actId="255"/>
          <ac:spMkLst>
            <pc:docMk/>
            <pc:sldMk cId="2985047711" sldId="331"/>
            <ac:spMk id="2" creationId="{97B95A93-CB44-5836-0CCB-9374EF124030}"/>
          </ac:spMkLst>
        </pc:spChg>
        <pc:spChg chg="mod">
          <ac:chgData name="Pushpalatha T" userId="ad54d986a9dfa34c" providerId="LiveId" clId="{273C0ADC-C069-487E-B9B9-B036543D4B4D}" dt="2023-04-04T13:42:04.796" v="1473" actId="255"/>
          <ac:spMkLst>
            <pc:docMk/>
            <pc:sldMk cId="2985047711" sldId="331"/>
            <ac:spMk id="3" creationId="{5D4E8C88-E6AC-824C-9889-36F1A82D5F84}"/>
          </ac:spMkLst>
        </pc:spChg>
        <pc:spChg chg="del mod">
          <ac:chgData name="Pushpalatha T" userId="ad54d986a9dfa34c" providerId="LiveId" clId="{273C0ADC-C069-487E-B9B9-B036543D4B4D}" dt="2023-04-05T06:08:19.028" v="1530" actId="21"/>
          <ac:spMkLst>
            <pc:docMk/>
            <pc:sldMk cId="2985047711" sldId="331"/>
            <ac:spMk id="4" creationId="{AB9F9E55-5859-5CF0-8A42-B53C0D01F962}"/>
          </ac:spMkLst>
        </pc:spChg>
        <pc:spChg chg="del">
          <ac:chgData name="Pushpalatha T" userId="ad54d986a9dfa34c" providerId="LiveId" clId="{273C0ADC-C069-487E-B9B9-B036543D4B4D}" dt="2023-04-05T06:08:03.698" v="1525" actId="478"/>
          <ac:spMkLst>
            <pc:docMk/>
            <pc:sldMk cId="2985047711" sldId="331"/>
            <ac:spMk id="5" creationId="{542A9B1E-9D78-BCA4-7815-CAA8C1139261}"/>
          </ac:spMkLst>
        </pc:spChg>
        <pc:spChg chg="add mod">
          <ac:chgData name="Pushpalatha T" userId="ad54d986a9dfa34c" providerId="LiveId" clId="{273C0ADC-C069-487E-B9B9-B036543D4B4D}" dt="2023-04-05T06:08:37.487" v="1533" actId="20577"/>
          <ac:spMkLst>
            <pc:docMk/>
            <pc:sldMk cId="2985047711" sldId="331"/>
            <ac:spMk id="6" creationId="{D6587F67-BD0E-21A1-DA8D-6550D4B4DBEE}"/>
          </ac:spMkLst>
        </pc:spChg>
      </pc:sldChg>
      <pc:sldChg chg="new del">
        <pc:chgData name="Pushpalatha T" userId="ad54d986a9dfa34c" providerId="LiveId" clId="{273C0ADC-C069-487E-B9B9-B036543D4B4D}" dt="2023-04-04T13:34:22.317" v="1406" actId="2696"/>
        <pc:sldMkLst>
          <pc:docMk/>
          <pc:sldMk cId="1775933597" sldId="332"/>
        </pc:sldMkLst>
      </pc:sldChg>
      <pc:sldChg chg="addSp delSp modSp new mod">
        <pc:chgData name="Pushpalatha T" userId="ad54d986a9dfa34c" providerId="LiveId" clId="{273C0ADC-C069-487E-B9B9-B036543D4B4D}" dt="2023-04-05T06:12:52.956" v="1574" actId="20577"/>
        <pc:sldMkLst>
          <pc:docMk/>
          <pc:sldMk cId="3383797846" sldId="333"/>
        </pc:sldMkLst>
        <pc:spChg chg="mod">
          <ac:chgData name="Pushpalatha T" userId="ad54d986a9dfa34c" providerId="LiveId" clId="{273C0ADC-C069-487E-B9B9-B036543D4B4D}" dt="2023-04-04T13:47:21.005" v="1512" actId="255"/>
          <ac:spMkLst>
            <pc:docMk/>
            <pc:sldMk cId="3383797846" sldId="333"/>
            <ac:spMk id="2" creationId="{E28C68D4-A1F9-A0EE-929B-D779C70A2FC7}"/>
          </ac:spMkLst>
        </pc:spChg>
        <pc:spChg chg="mod">
          <ac:chgData name="Pushpalatha T" userId="ad54d986a9dfa34c" providerId="LiveId" clId="{273C0ADC-C069-487E-B9B9-B036543D4B4D}" dt="2023-04-04T13:47:30.263" v="1514" actId="255"/>
          <ac:spMkLst>
            <pc:docMk/>
            <pc:sldMk cId="3383797846" sldId="333"/>
            <ac:spMk id="3" creationId="{E811B93D-7AA3-B22C-949B-3DD64C171140}"/>
          </ac:spMkLst>
        </pc:spChg>
        <pc:spChg chg="del mod">
          <ac:chgData name="Pushpalatha T" userId="ad54d986a9dfa34c" providerId="LiveId" clId="{273C0ADC-C069-487E-B9B9-B036543D4B4D}" dt="2023-04-05T06:11:30.803" v="1564" actId="21"/>
          <ac:spMkLst>
            <pc:docMk/>
            <pc:sldMk cId="3383797846" sldId="333"/>
            <ac:spMk id="4" creationId="{B2A523F1-A872-1DEB-252C-D2A5A69E7701}"/>
          </ac:spMkLst>
        </pc:spChg>
        <pc:spChg chg="del mod">
          <ac:chgData name="Pushpalatha T" userId="ad54d986a9dfa34c" providerId="LiveId" clId="{273C0ADC-C069-487E-B9B9-B036543D4B4D}" dt="2023-04-05T06:11:47.334" v="1567" actId="21"/>
          <ac:spMkLst>
            <pc:docMk/>
            <pc:sldMk cId="3383797846" sldId="333"/>
            <ac:spMk id="5" creationId="{DFEB55CD-4CD2-6B5A-836E-6A13191F4F52}"/>
          </ac:spMkLst>
        </pc:spChg>
        <pc:spChg chg="add del mod">
          <ac:chgData name="Pushpalatha T" userId="ad54d986a9dfa34c" providerId="LiveId" clId="{273C0ADC-C069-487E-B9B9-B036543D4B4D}" dt="2023-04-05T06:11:51.334" v="1569" actId="478"/>
          <ac:spMkLst>
            <pc:docMk/>
            <pc:sldMk cId="3383797846" sldId="333"/>
            <ac:spMk id="6" creationId="{A42000A5-627C-1227-6C6E-1B1CBE9FF835}"/>
          </ac:spMkLst>
        </pc:spChg>
        <pc:spChg chg="add del mod">
          <ac:chgData name="Pushpalatha T" userId="ad54d986a9dfa34c" providerId="LiveId" clId="{273C0ADC-C069-487E-B9B9-B036543D4B4D}" dt="2023-04-05T06:12:09.983" v="1571" actId="478"/>
          <ac:spMkLst>
            <pc:docMk/>
            <pc:sldMk cId="3383797846" sldId="333"/>
            <ac:spMk id="7" creationId="{BB1A6EF9-78F9-DD11-9B2C-CD46EAD52B09}"/>
          </ac:spMkLst>
        </pc:spChg>
        <pc:spChg chg="add mod">
          <ac:chgData name="Pushpalatha T" userId="ad54d986a9dfa34c" providerId="LiveId" clId="{273C0ADC-C069-487E-B9B9-B036543D4B4D}" dt="2023-04-05T06:12:52.956" v="1574" actId="20577"/>
          <ac:spMkLst>
            <pc:docMk/>
            <pc:sldMk cId="3383797846" sldId="333"/>
            <ac:spMk id="8" creationId="{E600C2E7-ED81-6091-BB6A-C296CFBF2EF4}"/>
          </ac:spMkLst>
        </pc:spChg>
      </pc:sldChg>
      <pc:sldChg chg="addSp delSp modSp new mod">
        <pc:chgData name="Pushpalatha T" userId="ad54d986a9dfa34c" providerId="LiveId" clId="{273C0ADC-C069-487E-B9B9-B036543D4B4D}" dt="2023-04-05T06:13:39.849" v="1581" actId="20577"/>
        <pc:sldMkLst>
          <pc:docMk/>
          <pc:sldMk cId="637159060" sldId="334"/>
        </pc:sldMkLst>
        <pc:spChg chg="mod">
          <ac:chgData name="Pushpalatha T" userId="ad54d986a9dfa34c" providerId="LiveId" clId="{273C0ADC-C069-487E-B9B9-B036543D4B4D}" dt="2023-04-04T13:47:53.727" v="1518" actId="113"/>
          <ac:spMkLst>
            <pc:docMk/>
            <pc:sldMk cId="637159060" sldId="334"/>
            <ac:spMk id="2" creationId="{3F0961FA-447D-7B4F-FC09-C2D2474F53A3}"/>
          </ac:spMkLst>
        </pc:spChg>
        <pc:spChg chg="mod">
          <ac:chgData name="Pushpalatha T" userId="ad54d986a9dfa34c" providerId="LiveId" clId="{273C0ADC-C069-487E-B9B9-B036543D4B4D}" dt="2023-04-04T13:48:02.466" v="1519" actId="14100"/>
          <ac:spMkLst>
            <pc:docMk/>
            <pc:sldMk cId="637159060" sldId="334"/>
            <ac:spMk id="3" creationId="{F98C48F4-ADC3-E1F1-D145-6856E3401EDA}"/>
          </ac:spMkLst>
        </pc:spChg>
        <pc:spChg chg="del mod">
          <ac:chgData name="Pushpalatha T" userId="ad54d986a9dfa34c" providerId="LiveId" clId="{273C0ADC-C069-487E-B9B9-B036543D4B4D}" dt="2023-04-05T06:13:03.075" v="1576" actId="21"/>
          <ac:spMkLst>
            <pc:docMk/>
            <pc:sldMk cId="637159060" sldId="334"/>
            <ac:spMk id="4" creationId="{07AF55D4-40AE-02FD-1749-0392D2972B14}"/>
          </ac:spMkLst>
        </pc:spChg>
        <pc:spChg chg="del mod">
          <ac:chgData name="Pushpalatha T" userId="ad54d986a9dfa34c" providerId="LiveId" clId="{273C0ADC-C069-487E-B9B9-B036543D4B4D}" dt="2023-04-05T06:13:12.109" v="1578" actId="21"/>
          <ac:spMkLst>
            <pc:docMk/>
            <pc:sldMk cId="637159060" sldId="334"/>
            <ac:spMk id="5" creationId="{12303D10-107A-05BF-E82D-E2C7B0C38524}"/>
          </ac:spMkLst>
        </pc:spChg>
        <pc:spChg chg="add mod">
          <ac:chgData name="Pushpalatha T" userId="ad54d986a9dfa34c" providerId="LiveId" clId="{273C0ADC-C069-487E-B9B9-B036543D4B4D}" dt="2023-04-05T06:13:39.849" v="1581" actId="20577"/>
          <ac:spMkLst>
            <pc:docMk/>
            <pc:sldMk cId="637159060" sldId="334"/>
            <ac:spMk id="6" creationId="{1A340079-85CE-9088-D148-C0343FAEC721}"/>
          </ac:spMkLst>
        </pc:spChg>
      </pc:sldChg>
      <pc:sldChg chg="addSp delSp modSp add mod">
        <pc:chgData name="Pushpalatha T" userId="ad54d986a9dfa34c" providerId="LiveId" clId="{273C0ADC-C069-487E-B9B9-B036543D4B4D}" dt="2023-04-05T06:11:02.369" v="1560" actId="20577"/>
        <pc:sldMkLst>
          <pc:docMk/>
          <pc:sldMk cId="2611516087" sldId="335"/>
        </pc:sldMkLst>
        <pc:spChg chg="mod">
          <ac:chgData name="Pushpalatha T" userId="ad54d986a9dfa34c" providerId="LiveId" clId="{273C0ADC-C069-487E-B9B9-B036543D4B4D}" dt="2023-04-04T13:47:02.932" v="1508" actId="207"/>
          <ac:spMkLst>
            <pc:docMk/>
            <pc:sldMk cId="2611516087" sldId="335"/>
            <ac:spMk id="2" creationId="{00000000-0000-0000-0000-000000000000}"/>
          </ac:spMkLst>
        </pc:spChg>
        <pc:spChg chg="add mod">
          <ac:chgData name="Pushpalatha T" userId="ad54d986a9dfa34c" providerId="LiveId" clId="{273C0ADC-C069-487E-B9B9-B036543D4B4D}" dt="2023-04-05T06:11:02.369" v="1560" actId="20577"/>
          <ac:spMkLst>
            <pc:docMk/>
            <pc:sldMk cId="2611516087" sldId="335"/>
            <ac:spMk id="3" creationId="{6859F94C-A4E8-3618-FEA8-5E7CA8994746}"/>
          </ac:spMkLst>
        </pc:spChg>
        <pc:spChg chg="del mod">
          <ac:chgData name="Pushpalatha T" userId="ad54d986a9dfa34c" providerId="LiveId" clId="{273C0ADC-C069-487E-B9B9-B036543D4B4D}" dt="2023-04-05T06:10:42.805" v="1557" actId="21"/>
          <ac:spMkLst>
            <pc:docMk/>
            <pc:sldMk cId="2611516087" sldId="335"/>
            <ac:spMk id="4" creationId="{00000000-0000-0000-0000-000000000000}"/>
          </ac:spMkLst>
        </pc:spChg>
        <pc:spChg chg="del mod">
          <ac:chgData name="Pushpalatha T" userId="ad54d986a9dfa34c" providerId="LiveId" clId="{273C0ADC-C069-487E-B9B9-B036543D4B4D}" dt="2023-04-05T06:10:29.171" v="1554" actId="21"/>
          <ac:spMkLst>
            <pc:docMk/>
            <pc:sldMk cId="2611516087" sldId="335"/>
            <ac:spMk id="5"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Sheet1!$J$13</c:f>
              <c:strCache>
                <c:ptCount val="1"/>
                <c:pt idx="0">
                  <c:v>accuracy</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Sheet1!$I$14:$I$17</c:f>
              <c:strCache>
                <c:ptCount val="4"/>
                <c:pt idx="0">
                  <c:v>ANN</c:v>
                </c:pt>
                <c:pt idx="1">
                  <c:v>LOGISTIC REGRESSION</c:v>
                </c:pt>
                <c:pt idx="2">
                  <c:v>NAÏVE BAYS</c:v>
                </c:pt>
                <c:pt idx="3">
                  <c:v>SVM</c:v>
                </c:pt>
              </c:strCache>
            </c:strRef>
          </c:cat>
          <c:val>
            <c:numRef>
              <c:f>Sheet1!$J$14:$J$17</c:f>
              <c:numCache>
                <c:formatCode>General</c:formatCode>
                <c:ptCount val="4"/>
                <c:pt idx="0">
                  <c:v>20</c:v>
                </c:pt>
                <c:pt idx="1">
                  <c:v>40</c:v>
                </c:pt>
                <c:pt idx="2">
                  <c:v>60</c:v>
                </c:pt>
                <c:pt idx="3">
                  <c:v>90</c:v>
                </c:pt>
              </c:numCache>
            </c:numRef>
          </c:val>
          <c:extLst>
            <c:ext xmlns:c16="http://schemas.microsoft.com/office/drawing/2014/chart" uri="{C3380CC4-5D6E-409C-BE32-E72D297353CC}">
              <c16:uniqueId val="{00000000-5B4F-4F53-B605-68F95D570C52}"/>
            </c:ext>
          </c:extLst>
        </c:ser>
        <c:dLbls>
          <c:showLegendKey val="0"/>
          <c:showVal val="1"/>
          <c:showCatName val="0"/>
          <c:showSerName val="0"/>
          <c:showPercent val="0"/>
          <c:showBubbleSize val="0"/>
        </c:dLbls>
        <c:gapWidth val="117"/>
        <c:gapDepth val="0"/>
        <c:shape val="box"/>
        <c:axId val="615905039"/>
        <c:axId val="615911695"/>
        <c:axId val="0"/>
      </c:bar3DChart>
      <c:catAx>
        <c:axId val="6159050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11695"/>
        <c:crosses val="autoZero"/>
        <c:auto val="1"/>
        <c:lblAlgn val="ctr"/>
        <c:lblOffset val="100"/>
        <c:noMultiLvlLbl val="0"/>
      </c:catAx>
      <c:valAx>
        <c:axId val="6159116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9050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0EEC7F-A11F-4B8F-90F7-FCF4B96632DA}" type="datetimeFigureOut">
              <a:rPr lang="en-US" smtClean="0"/>
              <a:pPr/>
              <a:t>4/5/2023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73113F-A2E8-40F7-B2F9-E9CF9CB059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C9F171-8D8D-44B5-8D7C-5C9A85A578C1}" type="slidenum">
              <a:rPr lang="en-IN" smtClean="0"/>
              <a:t>1</a:t>
            </a:fld>
            <a:endParaRPr lang="en-IN"/>
          </a:p>
        </p:txBody>
      </p:sp>
    </p:spTree>
    <p:extLst>
      <p:ext uri="{BB962C8B-B14F-4D97-AF65-F5344CB8AC3E}">
        <p14:creationId xmlns:p14="http://schemas.microsoft.com/office/powerpoint/2010/main" val="73747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72EDBA-A7AE-498B-BE1B-D7E5398D2CD8}" type="datetime4">
              <a:rPr lang="en-US" smtClean="0"/>
              <a:pPr/>
              <a:t>April 5, 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0B2F9B-FF80-4113-8DDE-2A693D561131}" type="datetime4">
              <a:rPr lang="en-US" smtClean="0"/>
              <a:pPr/>
              <a:t>April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24CE89-622C-4B2E-B708-290196E1FE23}" type="datetime4">
              <a:rPr lang="en-US" smtClean="0"/>
              <a:pPr/>
              <a:t>April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BA77E-FAB3-4B69-ABB4-3FDB0F57F18E}" type="datetime4">
              <a:rPr lang="en-US" smtClean="0"/>
              <a:pPr/>
              <a:t>April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03AB8-2AEC-4347-B549-BD8DBA92A193}" type="datetime4">
              <a:rPr lang="en-US" smtClean="0"/>
              <a:pPr/>
              <a:t>April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4FBA0B-11B5-4F5C-9750-B6D56B0BA307}" type="datetime4">
              <a:rPr lang="en-US" smtClean="0"/>
              <a:pPr/>
              <a:t>April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783EB3-483B-4261-8B83-37FD51991AAF}" type="datetime4">
              <a:rPr lang="en-US" smtClean="0"/>
              <a:pPr/>
              <a:t>April 5,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198BEC-7F26-4347-80C4-5A1751CF5C4B}" type="datetime4">
              <a:rPr lang="en-US" smtClean="0"/>
              <a:pPr/>
              <a:t>April 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DEE91-7342-4F1E-8F20-143A12333A3E}" type="datetime4">
              <a:rPr lang="en-US" smtClean="0"/>
              <a:pPr/>
              <a:t>April 5,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3775B-E2CD-4760-8F96-4B847437B848}" type="datetime4">
              <a:rPr lang="en-US" smtClean="0"/>
              <a:pPr/>
              <a:t>April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FD9997-7700-461F-B63F-C408D9BCAC27}" type="datetime4">
              <a:rPr lang="en-US" smtClean="0"/>
              <a:pPr/>
              <a:t>April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FD647-5C44-42C1-A621-0E7A66A422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E679F-234D-4745-9CF8-0937264D7327}" type="datetime4">
              <a:rPr lang="en-US" smtClean="0"/>
              <a:pPr/>
              <a:t>April 5, 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FD647-5C44-42C1-A621-0E7A66A422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dosn.org/blog/unveiling-the-secret-through-machine-learning"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en.wikiversity.org/wiki/Python_Concepts"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C105A2-5C84-A07C-3FF0-E46E35F069A1}"/>
              </a:ext>
            </a:extLst>
          </p:cNvPr>
          <p:cNvSpPr txBox="1">
            <a:spLocks/>
          </p:cNvSpPr>
          <p:nvPr/>
        </p:nvSpPr>
        <p:spPr>
          <a:xfrm>
            <a:off x="1886858" y="2040689"/>
            <a:ext cx="9612086" cy="18836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endParaRPr lang="en-US" sz="3200" b="1" dirty="0">
              <a:solidFill>
                <a:schemeClr val="accent6">
                  <a:lumMod val="75000"/>
                </a:schemeClr>
              </a:solidFill>
            </a:endParaRPr>
          </a:p>
        </p:txBody>
      </p:sp>
      <p:pic>
        <p:nvPicPr>
          <p:cNvPr id="1026" name="Picture 2">
            <a:extLst>
              <a:ext uri="{FF2B5EF4-FFF2-40B4-BE49-F238E27FC236}">
                <a16:creationId xmlns:a16="http://schemas.microsoft.com/office/drawing/2014/main" id="{117BDE42-641B-F04A-B6E2-29A36335E8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48" y="261536"/>
            <a:ext cx="2204092" cy="2019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B6AE58-688F-873A-7D6A-9FE483AF1137}"/>
              </a:ext>
            </a:extLst>
          </p:cNvPr>
          <p:cNvSpPr txBox="1"/>
          <p:nvPr/>
        </p:nvSpPr>
        <p:spPr>
          <a:xfrm>
            <a:off x="2296160" y="782319"/>
            <a:ext cx="9671692" cy="1508105"/>
          </a:xfrm>
          <a:prstGeom prst="rect">
            <a:avLst/>
          </a:prstGeom>
          <a:noFill/>
        </p:spPr>
        <p:txBody>
          <a:bodyPr wrap="square">
            <a:spAutoFit/>
          </a:bodyPr>
          <a:lstStyle/>
          <a:p>
            <a:pPr algn="ctr"/>
            <a:r>
              <a:rPr lang="en-US" sz="4600" b="1" dirty="0">
                <a:solidFill>
                  <a:schemeClr val="accent2">
                    <a:lumMod val="50000"/>
                  </a:schemeClr>
                </a:solidFill>
                <a:latin typeface="Times New Roman" panose="02020603050405020304" pitchFamily="18" charset="0"/>
                <a:cs typeface="Times New Roman" panose="02020603050405020304" pitchFamily="18" charset="0"/>
              </a:rPr>
              <a:t>Vivekanandha</a:t>
            </a:r>
            <a:r>
              <a:rPr lang="en-US" sz="4600" dirty="0">
                <a:solidFill>
                  <a:schemeClr val="accent2">
                    <a:lumMod val="50000"/>
                  </a:schemeClr>
                </a:solidFill>
                <a:latin typeface="Times New Roman" panose="02020603050405020304" pitchFamily="18" charset="0"/>
                <a:cs typeface="Times New Roman" panose="02020603050405020304" pitchFamily="18" charset="0"/>
              </a:rPr>
              <a:t> </a:t>
            </a:r>
            <a:r>
              <a:rPr lang="en-US" sz="4600" b="1" dirty="0">
                <a:solidFill>
                  <a:schemeClr val="accent2">
                    <a:lumMod val="50000"/>
                  </a:schemeClr>
                </a:solidFill>
                <a:latin typeface="Times New Roman" panose="02020603050405020304" pitchFamily="18" charset="0"/>
                <a:cs typeface="Times New Roman" panose="02020603050405020304" pitchFamily="18" charset="0"/>
              </a:rPr>
              <a:t>College of Engineering for Women(Autonomous)</a:t>
            </a:r>
            <a:endParaRPr lang="en-IN" sz="46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3FB6FA5E-A5BA-9DEF-D528-55EB81A43B4E}"/>
              </a:ext>
            </a:extLst>
          </p:cNvPr>
          <p:cNvSpPr>
            <a:spLocks noGrp="1"/>
          </p:cNvSpPr>
          <p:nvPr>
            <p:ph type="ctrTitle"/>
          </p:nvPr>
        </p:nvSpPr>
        <p:spPr>
          <a:xfrm>
            <a:off x="568960" y="2040689"/>
            <a:ext cx="11267440" cy="4454175"/>
          </a:xfrm>
        </p:spPr>
        <p:txBody>
          <a:bodyPr>
            <a:noAutofit/>
          </a:bodyPr>
          <a:lstStyle/>
          <a:p>
            <a:pPr>
              <a:lnSpc>
                <a:spcPct val="150000"/>
              </a:lnSpc>
            </a:pPr>
            <a:r>
              <a:rPr lang="en-US" sz="4000" b="1" dirty="0">
                <a:solidFill>
                  <a:schemeClr val="accent6">
                    <a:lumMod val="75000"/>
                  </a:schemeClr>
                </a:solidFill>
                <a:latin typeface="Times New Roman" panose="02020603050405020304" pitchFamily="18" charset="0"/>
                <a:cs typeface="Times New Roman" panose="02020603050405020304" pitchFamily="18" charset="0"/>
              </a:rPr>
              <a:t>Department of Computer Science and Engineering</a:t>
            </a:r>
            <a:br>
              <a:rPr lang="en-US" sz="4000" b="1" dirty="0">
                <a:solidFill>
                  <a:schemeClr val="accent1">
                    <a:lumMod val="75000"/>
                  </a:schemeClr>
                </a:solidFill>
                <a:latin typeface="Times New Roman" panose="02020603050405020304" pitchFamily="18" charset="0"/>
                <a:cs typeface="Times New Roman" panose="02020603050405020304" pitchFamily="18" charset="0"/>
              </a:rPr>
            </a:br>
            <a:r>
              <a:rPr lang="en-US" b="1" dirty="0">
                <a:solidFill>
                  <a:schemeClr val="accent5">
                    <a:lumMod val="75000"/>
                  </a:schemeClr>
                </a:solidFill>
                <a:latin typeface="Times New Roman" panose="02020603050405020304" pitchFamily="18" charset="0"/>
                <a:cs typeface="Times New Roman" panose="02020603050405020304" pitchFamily="18" charset="0"/>
              </a:rPr>
              <a:t>Machine Learning With Python</a:t>
            </a:r>
            <a:br>
              <a:rPr lang="en-US" b="1" dirty="0">
                <a:solidFill>
                  <a:schemeClr val="accent4">
                    <a:lumMod val="75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Tittle</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a:solidFill>
                  <a:schemeClr val="tx2">
                    <a:lumMod val="75000"/>
                  </a:schemeClr>
                </a:solidFill>
                <a:latin typeface="Times New Roman" panose="02020603050405020304" pitchFamily="18" charset="0"/>
                <a:cs typeface="Times New Roman" panose="02020603050405020304" pitchFamily="18" charset="0"/>
              </a:rPr>
              <a:t>Credit Card Fraud Detection</a:t>
            </a:r>
            <a:br>
              <a:rPr lang="en-US" sz="4000" b="1" dirty="0">
                <a:solidFill>
                  <a:schemeClr val="accent4">
                    <a:lumMod val="75000"/>
                  </a:schemeClr>
                </a:solidFill>
                <a:latin typeface="Times New Roman" panose="02020603050405020304" pitchFamily="18" charset="0"/>
                <a:cs typeface="Times New Roman" panose="02020603050405020304" pitchFamily="18" charset="0"/>
              </a:rPr>
            </a:br>
            <a:endParaRPr lang="en-IN"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C7FC2C-0D59-44F2-0B35-88F992808D69}"/>
              </a:ext>
            </a:extLst>
          </p:cNvPr>
          <p:cNvSpPr txBox="1"/>
          <p:nvPr/>
        </p:nvSpPr>
        <p:spPr>
          <a:xfrm>
            <a:off x="8859520" y="6207760"/>
            <a:ext cx="2976880" cy="369332"/>
          </a:xfrm>
          <a:prstGeom prst="rect">
            <a:avLst/>
          </a:prstGeom>
          <a:noFill/>
        </p:spPr>
        <p:txBody>
          <a:bodyPr wrap="square" rtlCol="0">
            <a:spAutoFit/>
          </a:bodyPr>
          <a:lstStyle/>
          <a:p>
            <a:pPr algn="r"/>
            <a:r>
              <a:rPr lang="en-US" dirty="0"/>
              <a:t>1</a:t>
            </a:r>
          </a:p>
        </p:txBody>
      </p:sp>
    </p:spTree>
    <p:extLst>
      <p:ext uri="{BB962C8B-B14F-4D97-AF65-F5344CB8AC3E}">
        <p14:creationId xmlns:p14="http://schemas.microsoft.com/office/powerpoint/2010/main" val="18536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00B5-5908-557E-7BE1-9311098AB764}"/>
              </a:ext>
            </a:extLst>
          </p:cNvPr>
          <p:cNvSpPr>
            <a:spLocks noGrp="1"/>
          </p:cNvSpPr>
          <p:nvPr>
            <p:ph type="title"/>
          </p:nvPr>
        </p:nvSpPr>
        <p:spPr/>
        <p:txBody>
          <a:bodyPr>
            <a:norm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SYSTEM   MODEL</a:t>
            </a:r>
            <a:endParaRPr lang="en-IN"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D6401F-51BC-7B0E-F04E-D82E8E52826A}"/>
              </a:ext>
            </a:extLst>
          </p:cNvPr>
          <p:cNvSpPr txBox="1"/>
          <p:nvPr/>
        </p:nvSpPr>
        <p:spPr>
          <a:xfrm>
            <a:off x="9194800" y="6225803"/>
            <a:ext cx="2733040" cy="369332"/>
          </a:xfrm>
          <a:prstGeom prst="rect">
            <a:avLst/>
          </a:prstGeom>
          <a:noFill/>
        </p:spPr>
        <p:txBody>
          <a:bodyPr wrap="square" rtlCol="0">
            <a:spAutoFit/>
          </a:bodyPr>
          <a:lstStyle/>
          <a:p>
            <a:pPr algn="r"/>
            <a:r>
              <a:rPr lang="en-US" dirty="0"/>
              <a:t>10</a:t>
            </a:r>
            <a:endParaRPr lang="en-IN" dirty="0"/>
          </a:p>
        </p:txBody>
      </p:sp>
      <p:grpSp>
        <p:nvGrpSpPr>
          <p:cNvPr id="8" name="Group 7">
            <a:extLst>
              <a:ext uri="{FF2B5EF4-FFF2-40B4-BE49-F238E27FC236}">
                <a16:creationId xmlns:a16="http://schemas.microsoft.com/office/drawing/2014/main" id="{43F005D2-C702-A534-9F40-23BD1047AAF5}"/>
              </a:ext>
            </a:extLst>
          </p:cNvPr>
          <p:cNvGrpSpPr>
            <a:grpSpLocks/>
          </p:cNvGrpSpPr>
          <p:nvPr/>
        </p:nvGrpSpPr>
        <p:grpSpPr bwMode="auto">
          <a:xfrm>
            <a:off x="1168400" y="1417637"/>
            <a:ext cx="9465733" cy="5177498"/>
            <a:chOff x="510" y="1770"/>
            <a:chExt cx="11550" cy="9090"/>
          </a:xfrm>
        </p:grpSpPr>
        <p:sp>
          <p:nvSpPr>
            <p:cNvPr id="9" name="Rectangle 8">
              <a:extLst>
                <a:ext uri="{FF2B5EF4-FFF2-40B4-BE49-F238E27FC236}">
                  <a16:creationId xmlns:a16="http://schemas.microsoft.com/office/drawing/2014/main" id="{DC98C8E3-FCBC-C70F-B010-74D45D2441A4}"/>
                </a:ext>
              </a:extLst>
            </p:cNvPr>
            <p:cNvSpPr>
              <a:spLocks noChangeArrowheads="1"/>
            </p:cNvSpPr>
            <p:nvPr/>
          </p:nvSpPr>
          <p:spPr bwMode="auto">
            <a:xfrm>
              <a:off x="780" y="1770"/>
              <a:ext cx="2490" cy="145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2415F46-A21D-CDEF-46CD-973E437FE38E}"/>
                </a:ext>
              </a:extLst>
            </p:cNvPr>
            <p:cNvSpPr>
              <a:spLocks noChangeArrowheads="1"/>
            </p:cNvSpPr>
            <p:nvPr/>
          </p:nvSpPr>
          <p:spPr bwMode="auto">
            <a:xfrm>
              <a:off x="4335" y="2220"/>
              <a:ext cx="1755"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BANK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utoShape 72">
              <a:extLst>
                <a:ext uri="{FF2B5EF4-FFF2-40B4-BE49-F238E27FC236}">
                  <a16:creationId xmlns:a16="http://schemas.microsoft.com/office/drawing/2014/main" id="{5982E08B-7017-7E6E-0161-1ACB23FD2649}"/>
                </a:ext>
              </a:extLst>
            </p:cNvPr>
            <p:cNvSpPr>
              <a:spLocks noChangeArrowheads="1"/>
            </p:cNvSpPr>
            <p:nvPr/>
          </p:nvSpPr>
          <p:spPr bwMode="auto">
            <a:xfrm>
              <a:off x="840" y="3855"/>
              <a:ext cx="7650" cy="2655"/>
            </a:xfrm>
            <a:prstGeom prst="flowChartMagneticDisk">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32A2FBDD-8C57-7412-2272-E20C1776E6F5}"/>
                </a:ext>
              </a:extLst>
            </p:cNvPr>
            <p:cNvSpPr>
              <a:spLocks noChangeArrowheads="1"/>
            </p:cNvSpPr>
            <p:nvPr/>
          </p:nvSpPr>
          <p:spPr bwMode="auto">
            <a:xfrm>
              <a:off x="2400" y="4050"/>
              <a:ext cx="483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CREDIT CARD DATASET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AutoShape 74">
              <a:extLst>
                <a:ext uri="{FF2B5EF4-FFF2-40B4-BE49-F238E27FC236}">
                  <a16:creationId xmlns:a16="http://schemas.microsoft.com/office/drawing/2014/main" id="{D9D6DA7E-D8F2-A428-C1C9-59F6FC4266AA}"/>
                </a:ext>
              </a:extLst>
            </p:cNvPr>
            <p:cNvSpPr>
              <a:spLocks noChangeArrowheads="1"/>
            </p:cNvSpPr>
            <p:nvPr/>
          </p:nvSpPr>
          <p:spPr bwMode="auto">
            <a:xfrm rot="10800000">
              <a:off x="1920" y="5280"/>
              <a:ext cx="2730" cy="825"/>
            </a:xfrm>
            <a:prstGeom prst="flowChartPunchedCar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APPLICATION FORMS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AutoShape 75">
              <a:extLst>
                <a:ext uri="{FF2B5EF4-FFF2-40B4-BE49-F238E27FC236}">
                  <a16:creationId xmlns:a16="http://schemas.microsoft.com/office/drawing/2014/main" id="{AA0C0444-DA09-8C6D-9369-1E42A84A5991}"/>
                </a:ext>
              </a:extLst>
            </p:cNvPr>
            <p:cNvSpPr>
              <a:spLocks noChangeArrowheads="1"/>
            </p:cNvSpPr>
            <p:nvPr/>
          </p:nvSpPr>
          <p:spPr bwMode="auto">
            <a:xfrm rot="10800000">
              <a:off x="5640" y="5280"/>
              <a:ext cx="2730" cy="825"/>
            </a:xfrm>
            <a:prstGeom prst="flowChartPunchedCar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TRANSACTION QUERY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0FF1A438-1424-0F2B-7943-CC960160F5D1}"/>
                </a:ext>
              </a:extLst>
            </p:cNvPr>
            <p:cNvSpPr>
              <a:spLocks noChangeArrowheads="1"/>
            </p:cNvSpPr>
            <p:nvPr/>
          </p:nvSpPr>
          <p:spPr bwMode="auto">
            <a:xfrm>
              <a:off x="9330" y="3480"/>
              <a:ext cx="2730" cy="3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16" name="Rectangle 15">
              <a:extLst>
                <a:ext uri="{FF2B5EF4-FFF2-40B4-BE49-F238E27FC236}">
                  <a16:creationId xmlns:a16="http://schemas.microsoft.com/office/drawing/2014/main" id="{66738CF0-043F-9A09-C8CF-2965FBEE0B1D}"/>
                </a:ext>
              </a:extLst>
            </p:cNvPr>
            <p:cNvSpPr>
              <a:spLocks noChangeArrowheads="1"/>
            </p:cNvSpPr>
            <p:nvPr/>
          </p:nvSpPr>
          <p:spPr bwMode="auto">
            <a:xfrm>
              <a:off x="9450" y="3855"/>
              <a:ext cx="2490" cy="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CD LAYER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4A51E6CA-1B84-435C-86AC-A9C12C1DA06E}"/>
                </a:ext>
              </a:extLst>
            </p:cNvPr>
            <p:cNvSpPr>
              <a:spLocks noChangeArrowheads="1"/>
            </p:cNvSpPr>
            <p:nvPr/>
          </p:nvSpPr>
          <p:spPr bwMode="auto">
            <a:xfrm>
              <a:off x="9450" y="5460"/>
              <a:ext cx="2490" cy="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SD LAYER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E0579844-34B1-671F-BA13-DF6537C4B664}"/>
                </a:ext>
              </a:extLst>
            </p:cNvPr>
            <p:cNvSpPr>
              <a:spLocks noChangeArrowheads="1"/>
            </p:cNvSpPr>
            <p:nvPr/>
          </p:nvSpPr>
          <p:spPr bwMode="auto">
            <a:xfrm>
              <a:off x="9330" y="6960"/>
              <a:ext cx="2610" cy="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SVM  FRUAD APPLICATION DETECTED</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E71F6F95-1CE1-BDDE-9D80-FF2FB0F160AD}"/>
                </a:ext>
              </a:extLst>
            </p:cNvPr>
            <p:cNvSpPr>
              <a:spLocks noChangeArrowheads="1"/>
            </p:cNvSpPr>
            <p:nvPr/>
          </p:nvSpPr>
          <p:spPr bwMode="auto">
            <a:xfrm>
              <a:off x="510" y="9645"/>
              <a:ext cx="3600" cy="1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 / FRAUDSTER WANTS TO PERFORME TRANSACTION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BA37F1DE-4402-5C74-C4FF-FA41C523AB04}"/>
                </a:ext>
              </a:extLst>
            </p:cNvPr>
            <p:cNvSpPr>
              <a:spLocks noChangeArrowheads="1"/>
            </p:cNvSpPr>
            <p:nvPr/>
          </p:nvSpPr>
          <p:spPr bwMode="auto">
            <a:xfrm>
              <a:off x="510" y="7830"/>
              <a:ext cx="3600" cy="1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CHALLENGE SECURITY QUESTION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IF TRANSCATION AMOUNT &gt; THRESHOLD AMOUNT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4D0E1EBC-E596-974A-2C92-C9606A8A6857}"/>
                </a:ext>
              </a:extLst>
            </p:cNvPr>
            <p:cNvSpPr>
              <a:spLocks noChangeArrowheads="1"/>
            </p:cNvSpPr>
            <p:nvPr/>
          </p:nvSpPr>
          <p:spPr bwMode="auto">
            <a:xfrm>
              <a:off x="5160" y="7110"/>
              <a:ext cx="3750" cy="12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THRESHOLD AMOUNT CALCULATION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7FF7D73-93E9-40F0-2CEF-4EE1C021562A}"/>
                </a:ext>
              </a:extLst>
            </p:cNvPr>
            <p:cNvSpPr>
              <a:spLocks noChangeArrowheads="1"/>
            </p:cNvSpPr>
            <p:nvPr/>
          </p:nvSpPr>
          <p:spPr bwMode="auto">
            <a:xfrm>
              <a:off x="4470" y="9045"/>
              <a:ext cx="4740" cy="8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TRANSCATION AUTHENTICATED OR DECLINED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AutoShape 84">
              <a:extLst>
                <a:ext uri="{FF2B5EF4-FFF2-40B4-BE49-F238E27FC236}">
                  <a16:creationId xmlns:a16="http://schemas.microsoft.com/office/drawing/2014/main" id="{85221D8D-5EDA-34C1-3D02-A273454459FB}"/>
                </a:ext>
              </a:extLst>
            </p:cNvPr>
            <p:cNvSpPr>
              <a:spLocks noChangeArrowheads="1"/>
            </p:cNvSpPr>
            <p:nvPr/>
          </p:nvSpPr>
          <p:spPr bwMode="auto">
            <a:xfrm>
              <a:off x="3270" y="2445"/>
              <a:ext cx="1065" cy="240"/>
            </a:xfrm>
            <a:prstGeom prst="leftRightArrow">
              <a:avLst>
                <a:gd name="adj1" fmla="val 50000"/>
                <a:gd name="adj2" fmla="val 8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4" name="AutoShape 85">
              <a:extLst>
                <a:ext uri="{FF2B5EF4-FFF2-40B4-BE49-F238E27FC236}">
                  <a16:creationId xmlns:a16="http://schemas.microsoft.com/office/drawing/2014/main" id="{7A8793CA-F54B-CB2F-F17E-CB930AC46EB5}"/>
                </a:ext>
              </a:extLst>
            </p:cNvPr>
            <p:cNvSpPr>
              <a:spLocks noChangeArrowheads="1"/>
            </p:cNvSpPr>
            <p:nvPr/>
          </p:nvSpPr>
          <p:spPr bwMode="auto">
            <a:xfrm rot="5400000">
              <a:off x="4747" y="3173"/>
              <a:ext cx="1065" cy="240"/>
            </a:xfrm>
            <a:prstGeom prst="leftRightArrow">
              <a:avLst>
                <a:gd name="adj1" fmla="val 50000"/>
                <a:gd name="adj2" fmla="val 8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5" name="AutoShape 86">
              <a:extLst>
                <a:ext uri="{FF2B5EF4-FFF2-40B4-BE49-F238E27FC236}">
                  <a16:creationId xmlns:a16="http://schemas.microsoft.com/office/drawing/2014/main" id="{AF909BBB-5F73-7928-C461-902B7C94C5C6}"/>
                </a:ext>
              </a:extLst>
            </p:cNvPr>
            <p:cNvSpPr>
              <a:spLocks noChangeArrowheads="1"/>
            </p:cNvSpPr>
            <p:nvPr/>
          </p:nvSpPr>
          <p:spPr bwMode="auto">
            <a:xfrm>
              <a:off x="8490" y="4950"/>
              <a:ext cx="840" cy="510"/>
            </a:xfrm>
            <a:prstGeom prst="leftRightArrow">
              <a:avLst>
                <a:gd name="adj1" fmla="val 50000"/>
                <a:gd name="adj2" fmla="val 32941"/>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6" name="AutoShape 87">
              <a:extLst>
                <a:ext uri="{FF2B5EF4-FFF2-40B4-BE49-F238E27FC236}">
                  <a16:creationId xmlns:a16="http://schemas.microsoft.com/office/drawing/2014/main" id="{28ADF2A1-F8B7-EED6-60BF-78A535856CD1}"/>
                </a:ext>
              </a:extLst>
            </p:cNvPr>
            <p:cNvSpPr>
              <a:spLocks noChangeArrowheads="1"/>
            </p:cNvSpPr>
            <p:nvPr/>
          </p:nvSpPr>
          <p:spPr bwMode="auto">
            <a:xfrm rot="5400000">
              <a:off x="10305" y="4718"/>
              <a:ext cx="1035" cy="450"/>
            </a:xfrm>
            <a:prstGeom prst="leftRightArrow">
              <a:avLst>
                <a:gd name="adj1" fmla="val 50000"/>
                <a:gd name="adj2" fmla="val 46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7" name="AutoShape 88">
              <a:extLst>
                <a:ext uri="{FF2B5EF4-FFF2-40B4-BE49-F238E27FC236}">
                  <a16:creationId xmlns:a16="http://schemas.microsoft.com/office/drawing/2014/main" id="{3D3861BE-FC88-2FE8-DDD4-D7056609F123}"/>
                </a:ext>
              </a:extLst>
            </p:cNvPr>
            <p:cNvSpPr>
              <a:spLocks noChangeArrowheads="1"/>
            </p:cNvSpPr>
            <p:nvPr/>
          </p:nvSpPr>
          <p:spPr bwMode="auto">
            <a:xfrm rot="5400000">
              <a:off x="10598" y="6510"/>
              <a:ext cx="450" cy="450"/>
            </a:xfrm>
            <a:prstGeom prst="leftRightArrow">
              <a:avLst>
                <a:gd name="adj1" fmla="val 50000"/>
                <a:gd name="adj2" fmla="val 2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28" name="AutoShape 89">
              <a:extLst>
                <a:ext uri="{FF2B5EF4-FFF2-40B4-BE49-F238E27FC236}">
                  <a16:creationId xmlns:a16="http://schemas.microsoft.com/office/drawing/2014/main" id="{377D5883-5EC9-1329-0F00-1353D218C61F}"/>
                </a:ext>
              </a:extLst>
            </p:cNvPr>
            <p:cNvSpPr>
              <a:spLocks noChangeArrowheads="1"/>
            </p:cNvSpPr>
            <p:nvPr/>
          </p:nvSpPr>
          <p:spPr bwMode="auto">
            <a:xfrm>
              <a:off x="2055" y="9045"/>
              <a:ext cx="465" cy="600"/>
            </a:xfrm>
            <a:prstGeom prst="upArrow">
              <a:avLst>
                <a:gd name="adj1" fmla="val 50000"/>
                <a:gd name="adj2" fmla="val 32258"/>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GB"/>
            </a:p>
          </p:txBody>
        </p:sp>
        <p:sp>
          <p:nvSpPr>
            <p:cNvPr id="29" name="AutoShape 90">
              <a:extLst>
                <a:ext uri="{FF2B5EF4-FFF2-40B4-BE49-F238E27FC236}">
                  <a16:creationId xmlns:a16="http://schemas.microsoft.com/office/drawing/2014/main" id="{C47721B3-064C-8CF5-ED9A-3CC94D32F420}"/>
                </a:ext>
              </a:extLst>
            </p:cNvPr>
            <p:cNvSpPr>
              <a:spLocks noChangeArrowheads="1"/>
            </p:cNvSpPr>
            <p:nvPr/>
          </p:nvSpPr>
          <p:spPr bwMode="auto">
            <a:xfrm>
              <a:off x="2175" y="6405"/>
              <a:ext cx="600" cy="1425"/>
            </a:xfrm>
            <a:prstGeom prst="upArrow">
              <a:avLst>
                <a:gd name="adj1" fmla="val 50000"/>
                <a:gd name="adj2" fmla="val 59375"/>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GB"/>
            </a:p>
          </p:txBody>
        </p:sp>
        <p:sp>
          <p:nvSpPr>
            <p:cNvPr id="30" name="AutoShape 91">
              <a:extLst>
                <a:ext uri="{FF2B5EF4-FFF2-40B4-BE49-F238E27FC236}">
                  <a16:creationId xmlns:a16="http://schemas.microsoft.com/office/drawing/2014/main" id="{596BA020-BB21-CA6D-E1E0-FC9834EC87AC}"/>
                </a:ext>
              </a:extLst>
            </p:cNvPr>
            <p:cNvSpPr>
              <a:spLocks noChangeArrowheads="1"/>
            </p:cNvSpPr>
            <p:nvPr/>
          </p:nvSpPr>
          <p:spPr bwMode="auto">
            <a:xfrm>
              <a:off x="4470" y="6510"/>
              <a:ext cx="465" cy="2535"/>
            </a:xfrm>
            <a:prstGeom prst="downArrow">
              <a:avLst>
                <a:gd name="adj1" fmla="val 50000"/>
                <a:gd name="adj2" fmla="val 136290"/>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GB" sz="2000" dirty="0">
                <a:latin typeface="Times New Roman" panose="02020603050405020304" pitchFamily="18" charset="0"/>
                <a:cs typeface="Times New Roman" panose="02020603050405020304" pitchFamily="18" charset="0"/>
              </a:endParaRPr>
            </a:p>
          </p:txBody>
        </p:sp>
        <p:sp>
          <p:nvSpPr>
            <p:cNvPr id="31" name="AutoShape 92">
              <a:extLst>
                <a:ext uri="{FF2B5EF4-FFF2-40B4-BE49-F238E27FC236}">
                  <a16:creationId xmlns:a16="http://schemas.microsoft.com/office/drawing/2014/main" id="{E4A1DDF2-87CF-570C-D5EC-85AAEC9FEC68}"/>
                </a:ext>
              </a:extLst>
            </p:cNvPr>
            <p:cNvSpPr>
              <a:spLocks noChangeArrowheads="1"/>
            </p:cNvSpPr>
            <p:nvPr/>
          </p:nvSpPr>
          <p:spPr bwMode="auto">
            <a:xfrm rot="5246596">
              <a:off x="6900" y="6510"/>
              <a:ext cx="795" cy="450"/>
            </a:xfrm>
            <a:prstGeom prst="leftRightArrow">
              <a:avLst>
                <a:gd name="adj1" fmla="val 50000"/>
                <a:gd name="adj2" fmla="val 35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2" name="AutoShape 93">
              <a:extLst>
                <a:ext uri="{FF2B5EF4-FFF2-40B4-BE49-F238E27FC236}">
                  <a16:creationId xmlns:a16="http://schemas.microsoft.com/office/drawing/2014/main" id="{92386048-6D0B-64CA-6DC8-3FCCADD2D2D6}"/>
                </a:ext>
              </a:extLst>
            </p:cNvPr>
            <p:cNvSpPr>
              <a:spLocks noChangeArrowheads="1"/>
            </p:cNvSpPr>
            <p:nvPr/>
          </p:nvSpPr>
          <p:spPr bwMode="auto">
            <a:xfrm rot="5400000">
              <a:off x="7233" y="3384"/>
              <a:ext cx="956" cy="375"/>
            </a:xfrm>
            <a:prstGeom prst="leftRightArrow">
              <a:avLst>
                <a:gd name="adj1" fmla="val 50000"/>
                <a:gd name="adj2" fmla="val 50987"/>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sp>
          <p:nvSpPr>
            <p:cNvPr id="33" name="AutoShape 94">
              <a:extLst>
                <a:ext uri="{FF2B5EF4-FFF2-40B4-BE49-F238E27FC236}">
                  <a16:creationId xmlns:a16="http://schemas.microsoft.com/office/drawing/2014/main" id="{40619724-4E00-8A25-FD4B-85CD6CF12A07}"/>
                </a:ext>
              </a:extLst>
            </p:cNvPr>
            <p:cNvSpPr>
              <a:spLocks noChangeArrowheads="1"/>
            </p:cNvSpPr>
            <p:nvPr/>
          </p:nvSpPr>
          <p:spPr bwMode="auto">
            <a:xfrm rot="5400000">
              <a:off x="9662" y="3159"/>
              <a:ext cx="386" cy="255"/>
            </a:xfrm>
            <a:prstGeom prst="leftRightArrow">
              <a:avLst>
                <a:gd name="adj1" fmla="val 50000"/>
                <a:gd name="adj2" fmla="val 30275"/>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GB"/>
            </a:p>
          </p:txBody>
        </p:sp>
      </p:grpSp>
    </p:spTree>
    <p:extLst>
      <p:ext uri="{BB962C8B-B14F-4D97-AF65-F5344CB8AC3E}">
        <p14:creationId xmlns:p14="http://schemas.microsoft.com/office/powerpoint/2010/main" val="30490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153-B759-23FA-0212-62456A5B6166}"/>
              </a:ext>
            </a:extLst>
          </p:cNvPr>
          <p:cNvSpPr>
            <a:spLocks noGrp="1"/>
          </p:cNvSpPr>
          <p:nvPr>
            <p:ph type="title"/>
          </p:nvPr>
        </p:nvSpPr>
        <p:spPr>
          <a:xfrm>
            <a:off x="609600" y="274638"/>
            <a:ext cx="10972800" cy="639762"/>
          </a:xfrm>
        </p:spPr>
        <p:txBody>
          <a:bodyPr>
            <a:no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MODULES COLLECTION</a:t>
            </a:r>
            <a:endParaRPr lang="en-IN"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7F4505-7B3F-1227-2333-B709AC79754E}"/>
              </a:ext>
            </a:extLst>
          </p:cNvPr>
          <p:cNvSpPr>
            <a:spLocks noGrp="1"/>
          </p:cNvSpPr>
          <p:nvPr>
            <p:ph idx="1"/>
          </p:nvPr>
        </p:nvSpPr>
        <p:spPr>
          <a:xfrm>
            <a:off x="609600" y="833120"/>
            <a:ext cx="10972800" cy="529304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1.Load Dataset</a:t>
            </a:r>
          </a:p>
          <a:p>
            <a:pPr marL="0" indent="0">
              <a:buNone/>
            </a:pPr>
            <a:r>
              <a:rPr lang="en-US" sz="24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95E2AD74-23C2-379A-9E37-D9EC7264CD08}"/>
              </a:ext>
            </a:extLst>
          </p:cNvPr>
          <p:cNvPicPr>
            <a:picLocks noChangeAspect="1"/>
          </p:cNvPicPr>
          <p:nvPr/>
        </p:nvPicPr>
        <p:blipFill rotWithShape="1">
          <a:blip r:embed="rId2">
            <a:extLst>
              <a:ext uri="{28A0092B-C50C-407E-A947-70E740481C1C}">
                <a14:useLocalDpi xmlns:a14="http://schemas.microsoft.com/office/drawing/2010/main" val="0"/>
              </a:ext>
            </a:extLst>
          </a:blip>
          <a:srcRect t="10671" r="4334" b="9333"/>
          <a:stretch/>
        </p:blipFill>
        <p:spPr>
          <a:xfrm>
            <a:off x="609600" y="1483361"/>
            <a:ext cx="11297920" cy="4927599"/>
          </a:xfrm>
          <a:prstGeom prst="rect">
            <a:avLst/>
          </a:prstGeom>
        </p:spPr>
      </p:pic>
      <p:sp>
        <p:nvSpPr>
          <p:cNvPr id="11" name="TextBox 10">
            <a:extLst>
              <a:ext uri="{FF2B5EF4-FFF2-40B4-BE49-F238E27FC236}">
                <a16:creationId xmlns:a16="http://schemas.microsoft.com/office/drawing/2014/main" id="{C9966466-FD5F-C2A5-2E10-31DAF2D6EBBE}"/>
              </a:ext>
            </a:extLst>
          </p:cNvPr>
          <p:cNvSpPr txBox="1"/>
          <p:nvPr/>
        </p:nvSpPr>
        <p:spPr>
          <a:xfrm>
            <a:off x="9194800" y="6225803"/>
            <a:ext cx="2733040" cy="369332"/>
          </a:xfrm>
          <a:prstGeom prst="rect">
            <a:avLst/>
          </a:prstGeom>
          <a:noFill/>
        </p:spPr>
        <p:txBody>
          <a:bodyPr wrap="square" rtlCol="0">
            <a:spAutoFit/>
          </a:bodyPr>
          <a:lstStyle/>
          <a:p>
            <a:pPr algn="r"/>
            <a:r>
              <a:rPr lang="en-US" dirty="0"/>
              <a:t>11</a:t>
            </a:r>
            <a:endParaRPr lang="en-IN" dirty="0"/>
          </a:p>
        </p:txBody>
      </p:sp>
    </p:spTree>
    <p:extLst>
      <p:ext uri="{BB962C8B-B14F-4D97-AF65-F5344CB8AC3E}">
        <p14:creationId xmlns:p14="http://schemas.microsoft.com/office/powerpoint/2010/main" val="29261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90F094-B495-B375-5EB2-CF02A2B67FB7}"/>
              </a:ext>
            </a:extLst>
          </p:cNvPr>
          <p:cNvPicPr>
            <a:picLocks noChangeAspect="1"/>
          </p:cNvPicPr>
          <p:nvPr/>
        </p:nvPicPr>
        <p:blipFill rotWithShape="1">
          <a:blip r:embed="rId2">
            <a:extLst>
              <a:ext uri="{28A0092B-C50C-407E-A947-70E740481C1C}">
                <a14:useLocalDpi xmlns:a14="http://schemas.microsoft.com/office/drawing/2010/main" val="0"/>
              </a:ext>
            </a:extLst>
          </a:blip>
          <a:srcRect t="12148" r="3166" b="9037"/>
          <a:stretch/>
        </p:blipFill>
        <p:spPr>
          <a:xfrm>
            <a:off x="386080" y="264160"/>
            <a:ext cx="11419840" cy="6075680"/>
          </a:xfrm>
          <a:prstGeom prst="rect">
            <a:avLst/>
          </a:prstGeom>
        </p:spPr>
      </p:pic>
      <p:sp>
        <p:nvSpPr>
          <p:cNvPr id="2" name="TextBox 1">
            <a:extLst>
              <a:ext uri="{FF2B5EF4-FFF2-40B4-BE49-F238E27FC236}">
                <a16:creationId xmlns:a16="http://schemas.microsoft.com/office/drawing/2014/main" id="{E6668238-2D94-FA08-4E6E-E3AFF2F6F772}"/>
              </a:ext>
            </a:extLst>
          </p:cNvPr>
          <p:cNvSpPr txBox="1"/>
          <p:nvPr/>
        </p:nvSpPr>
        <p:spPr>
          <a:xfrm>
            <a:off x="9194800" y="6225803"/>
            <a:ext cx="2733040" cy="369332"/>
          </a:xfrm>
          <a:prstGeom prst="rect">
            <a:avLst/>
          </a:prstGeom>
          <a:noFill/>
        </p:spPr>
        <p:txBody>
          <a:bodyPr wrap="square" rtlCol="0">
            <a:spAutoFit/>
          </a:bodyPr>
          <a:lstStyle/>
          <a:p>
            <a:pPr algn="r"/>
            <a:r>
              <a:rPr lang="en-US" dirty="0"/>
              <a:t>12</a:t>
            </a:r>
          </a:p>
        </p:txBody>
      </p:sp>
    </p:spTree>
    <p:extLst>
      <p:ext uri="{BB962C8B-B14F-4D97-AF65-F5344CB8AC3E}">
        <p14:creationId xmlns:p14="http://schemas.microsoft.com/office/powerpoint/2010/main" val="246094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5CB91-A6CD-CAC8-7158-18AA39F5218B}"/>
              </a:ext>
            </a:extLst>
          </p:cNvPr>
          <p:cNvSpPr>
            <a:spLocks noGrp="1"/>
          </p:cNvSpPr>
          <p:nvPr>
            <p:ph idx="1"/>
          </p:nvPr>
        </p:nvSpPr>
        <p:spPr>
          <a:xfrm>
            <a:off x="457200" y="365761"/>
            <a:ext cx="11125200" cy="5760406"/>
          </a:xfrm>
        </p:spPr>
        <p:txBody>
          <a:bodyPr>
            <a:normAutofit/>
          </a:bodyPr>
          <a:lstStyle/>
          <a:p>
            <a:pPr marL="0" indent="0">
              <a:lnSpc>
                <a:spcPct val="110000"/>
              </a:lnSpc>
              <a:buNone/>
            </a:pPr>
            <a:endParaRPr lang="en-US" sz="2400" b="1" dirty="0">
              <a:latin typeface="Times New Roman" panose="02020603050405020304" pitchFamily="18" charset="0"/>
              <a:cs typeface="Times New Roman" panose="02020603050405020304" pitchFamily="18" charset="0"/>
            </a:endParaRPr>
          </a:p>
          <a:p>
            <a:pPr marL="0" indent="0">
              <a:lnSpc>
                <a:spcPct val="110000"/>
              </a:lnSpc>
              <a:buNone/>
            </a:pPr>
            <a:r>
              <a:rPr lang="en-US" sz="2400" b="1" dirty="0">
                <a:latin typeface="Times New Roman" panose="02020603050405020304" pitchFamily="18" charset="0"/>
                <a:cs typeface="Times New Roman" panose="02020603050405020304" pitchFamily="18" charset="0"/>
              </a:rPr>
              <a:t>2.Data Pre-Processing</a:t>
            </a:r>
          </a:p>
          <a:p>
            <a:pPr algn="just">
              <a:lnSpc>
                <a:spcPct val="110000"/>
              </a:lnSpc>
            </a:pPr>
            <a:r>
              <a:rPr lang="en-US" sz="2000" dirty="0">
                <a:latin typeface="Times New Roman" panose="02020603050405020304" pitchFamily="18" charset="0"/>
                <a:cs typeface="Times New Roman" panose="02020603050405020304" pitchFamily="18" charset="0"/>
              </a:rPr>
              <a:t>Data preprocessing is the process of cleaning, transforming, and organizing raw data before it is used for analysis or modeling. It involves a series of steps that are performed to ensure that the data is accurate, complete, consistent, and relevant. </a:t>
            </a:r>
          </a:p>
          <a:p>
            <a:pPr algn="just">
              <a:lnSpc>
                <a:spcPct val="110000"/>
              </a:lnSpc>
            </a:pPr>
            <a:r>
              <a:rPr lang="en-US" sz="2000" dirty="0">
                <a:latin typeface="Times New Roman" panose="02020603050405020304" pitchFamily="18" charset="0"/>
                <a:cs typeface="Times New Roman" panose="02020603050405020304" pitchFamily="18" charset="0"/>
              </a:rPr>
              <a:t>This involves removing or correcting any errors or inconsistencies in the data, such as missing values, duplicates, or incorrect values. This involves converting the data into a suitable format for analysis or modeling. </a:t>
            </a:r>
          </a:p>
          <a:p>
            <a:pPr algn="just">
              <a:lnSpc>
                <a:spcPct val="110000"/>
              </a:lnSpc>
            </a:pPr>
            <a:r>
              <a:rPr lang="en-US" sz="2000" dirty="0">
                <a:latin typeface="Times New Roman" panose="02020603050405020304" pitchFamily="18" charset="0"/>
                <a:cs typeface="Times New Roman" panose="02020603050405020304" pitchFamily="18" charset="0"/>
              </a:rPr>
              <a:t>This may include scaling, normalization, or encoding categorical </a:t>
            </a:r>
            <a:r>
              <a:rPr lang="en-US" sz="2000" dirty="0" err="1">
                <a:latin typeface="Times New Roman" panose="02020603050405020304" pitchFamily="18" charset="0"/>
                <a:cs typeface="Times New Roman" panose="02020603050405020304" pitchFamily="18" charset="0"/>
              </a:rPr>
              <a:t>variables.This</a:t>
            </a:r>
            <a:r>
              <a:rPr lang="en-US" sz="2000" dirty="0">
                <a:latin typeface="Times New Roman" panose="02020603050405020304" pitchFamily="18" charset="0"/>
                <a:cs typeface="Times New Roman" panose="02020603050405020304" pitchFamily="18" charset="0"/>
              </a:rPr>
              <a:t> involves reducing the amount of data to be analyzed by selecting relevant features or samples, or by summarizing the data through techniques such as clustering or principal component analysis.</a:t>
            </a:r>
          </a:p>
          <a:p>
            <a:pPr algn="just">
              <a:lnSpc>
                <a:spcPct val="110000"/>
              </a:lnSpc>
            </a:pPr>
            <a:r>
              <a:rPr lang="en-US" sz="2000" dirty="0">
                <a:latin typeface="Times New Roman" panose="02020603050405020304" pitchFamily="18" charset="0"/>
                <a:cs typeface="Times New Roman" panose="02020603050405020304" pitchFamily="18" charset="0"/>
              </a:rPr>
              <a:t>This involves combining data from multiple sources into a single dataset for analysis.</a:t>
            </a:r>
            <a:endParaRPr lang="en-IN" sz="2000" dirty="0">
              <a:latin typeface="Times New Roman" panose="02020603050405020304" pitchFamily="18" charset="0"/>
              <a:cs typeface="Times New Roman" panose="02020603050405020304" pitchFamily="18" charset="0"/>
            </a:endParaRPr>
          </a:p>
          <a:p>
            <a:pPr marL="0" indent="0">
              <a:lnSpc>
                <a:spcPct val="110000"/>
              </a:lnSpc>
              <a:buNone/>
            </a:pPr>
            <a:endParaRPr lang="en-IN" sz="2000" dirty="0"/>
          </a:p>
        </p:txBody>
      </p:sp>
      <p:sp>
        <p:nvSpPr>
          <p:cNvPr id="2" name="TextBox 1">
            <a:extLst>
              <a:ext uri="{FF2B5EF4-FFF2-40B4-BE49-F238E27FC236}">
                <a16:creationId xmlns:a16="http://schemas.microsoft.com/office/drawing/2014/main" id="{9FA96604-59B0-1F76-B573-A990C490DDA1}"/>
              </a:ext>
            </a:extLst>
          </p:cNvPr>
          <p:cNvSpPr txBox="1"/>
          <p:nvPr/>
        </p:nvSpPr>
        <p:spPr>
          <a:xfrm>
            <a:off x="9194800" y="6225803"/>
            <a:ext cx="2733040" cy="369332"/>
          </a:xfrm>
          <a:prstGeom prst="rect">
            <a:avLst/>
          </a:prstGeom>
          <a:noFill/>
        </p:spPr>
        <p:txBody>
          <a:bodyPr wrap="square" rtlCol="0">
            <a:spAutoFit/>
          </a:bodyPr>
          <a:lstStyle/>
          <a:p>
            <a:pPr algn="r"/>
            <a:r>
              <a:rPr lang="en-US" dirty="0"/>
              <a:t>13</a:t>
            </a:r>
          </a:p>
        </p:txBody>
      </p:sp>
    </p:spTree>
    <p:extLst>
      <p:ext uri="{BB962C8B-B14F-4D97-AF65-F5344CB8AC3E}">
        <p14:creationId xmlns:p14="http://schemas.microsoft.com/office/powerpoint/2010/main" val="411107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8B0A8-4074-F485-D936-001B3308568F}"/>
              </a:ext>
            </a:extLst>
          </p:cNvPr>
          <p:cNvSpPr>
            <a:spLocks noGrp="1"/>
          </p:cNvSpPr>
          <p:nvPr>
            <p:ph idx="1"/>
          </p:nvPr>
        </p:nvSpPr>
        <p:spPr>
          <a:xfrm>
            <a:off x="528320" y="508001"/>
            <a:ext cx="11054080" cy="5618166"/>
          </a:xfrm>
        </p:spPr>
        <p:txBody>
          <a:bodyPr/>
          <a:lstStyle/>
          <a:p>
            <a:pPr marL="0" indent="0">
              <a:buNone/>
            </a:pPr>
            <a:r>
              <a:rPr lang="en-US" dirty="0"/>
              <a:t>3. Accuracy Result</a:t>
            </a:r>
          </a:p>
          <a:p>
            <a:pPr marL="0" indent="0">
              <a:buNone/>
            </a:pPr>
            <a:endParaRPr lang="en-IN" dirty="0"/>
          </a:p>
        </p:txBody>
      </p:sp>
      <p:pic>
        <p:nvPicPr>
          <p:cNvPr id="6" name="Picture 5">
            <a:extLst>
              <a:ext uri="{FF2B5EF4-FFF2-40B4-BE49-F238E27FC236}">
                <a16:creationId xmlns:a16="http://schemas.microsoft.com/office/drawing/2014/main" id="{3FB5CCD7-E3D1-63EB-6CB3-E49FA6B91E9B}"/>
              </a:ext>
            </a:extLst>
          </p:cNvPr>
          <p:cNvPicPr>
            <a:picLocks noChangeAspect="1"/>
          </p:cNvPicPr>
          <p:nvPr/>
        </p:nvPicPr>
        <p:blipFill rotWithShape="1">
          <a:blip r:embed="rId2">
            <a:extLst>
              <a:ext uri="{28A0092B-C50C-407E-A947-70E740481C1C}">
                <a14:useLocalDpi xmlns:a14="http://schemas.microsoft.com/office/drawing/2010/main" val="0"/>
              </a:ext>
            </a:extLst>
          </a:blip>
          <a:srcRect l="3554" t="7409" b="8928"/>
          <a:stretch/>
        </p:blipFill>
        <p:spPr>
          <a:xfrm>
            <a:off x="1503680" y="1300480"/>
            <a:ext cx="9926320" cy="4825687"/>
          </a:xfrm>
          <a:prstGeom prst="rect">
            <a:avLst/>
          </a:prstGeom>
        </p:spPr>
      </p:pic>
      <p:sp>
        <p:nvSpPr>
          <p:cNvPr id="7" name="TextBox 6">
            <a:extLst>
              <a:ext uri="{FF2B5EF4-FFF2-40B4-BE49-F238E27FC236}">
                <a16:creationId xmlns:a16="http://schemas.microsoft.com/office/drawing/2014/main" id="{465CEED5-5A84-02F4-87B2-EDE54F8004E7}"/>
              </a:ext>
            </a:extLst>
          </p:cNvPr>
          <p:cNvSpPr txBox="1"/>
          <p:nvPr/>
        </p:nvSpPr>
        <p:spPr>
          <a:xfrm>
            <a:off x="9194800" y="6225803"/>
            <a:ext cx="2733040" cy="369332"/>
          </a:xfrm>
          <a:prstGeom prst="rect">
            <a:avLst/>
          </a:prstGeom>
          <a:noFill/>
        </p:spPr>
        <p:txBody>
          <a:bodyPr wrap="square" rtlCol="0">
            <a:spAutoFit/>
          </a:bodyPr>
          <a:lstStyle/>
          <a:p>
            <a:pPr algn="r"/>
            <a:r>
              <a:rPr lang="en-US" dirty="0"/>
              <a:t>14</a:t>
            </a:r>
            <a:endParaRPr lang="en-IN" dirty="0"/>
          </a:p>
        </p:txBody>
      </p:sp>
    </p:spTree>
    <p:extLst>
      <p:ext uri="{BB962C8B-B14F-4D97-AF65-F5344CB8AC3E}">
        <p14:creationId xmlns:p14="http://schemas.microsoft.com/office/powerpoint/2010/main" val="422880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tx2">
                    <a:lumMod val="50000"/>
                  </a:schemeClr>
                </a:solidFill>
                <a:latin typeface="Times New Roman" panose="02020603050405020304" pitchFamily="18" charset="0"/>
                <a:cs typeface="Times New Roman" panose="02020603050405020304" pitchFamily="18" charset="0"/>
              </a:rPr>
              <a:t>RESULT GRAPH</a:t>
            </a:r>
          </a:p>
        </p:txBody>
      </p:sp>
      <p:graphicFrame>
        <p:nvGraphicFramePr>
          <p:cNvPr id="7" name="Content Placeholder 6"/>
          <p:cNvGraphicFramePr>
            <a:graphicFrameLocks noGrp="1"/>
          </p:cNvGraphicFramePr>
          <p:nvPr>
            <p:ph idx="1"/>
          </p:nvPr>
        </p:nvGraphicFramePr>
        <p:xfrm>
          <a:off x="1264356" y="1600200"/>
          <a:ext cx="9731022" cy="43038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859F94C-A4E8-3618-FEA8-5E7CA8994746}"/>
              </a:ext>
            </a:extLst>
          </p:cNvPr>
          <p:cNvSpPr txBox="1"/>
          <p:nvPr/>
        </p:nvSpPr>
        <p:spPr>
          <a:xfrm>
            <a:off x="9194800" y="6225803"/>
            <a:ext cx="2733040" cy="369332"/>
          </a:xfrm>
          <a:prstGeom prst="rect">
            <a:avLst/>
          </a:prstGeom>
          <a:noFill/>
        </p:spPr>
        <p:txBody>
          <a:bodyPr wrap="square" rtlCol="0">
            <a:spAutoFit/>
          </a:bodyPr>
          <a:lstStyle/>
          <a:p>
            <a:pPr algn="r"/>
            <a:r>
              <a:rPr lang="en-US" dirty="0"/>
              <a:t>15</a:t>
            </a:r>
            <a:endParaRPr lang="en-IN" dirty="0"/>
          </a:p>
        </p:txBody>
      </p:sp>
    </p:spTree>
    <p:extLst>
      <p:ext uri="{BB962C8B-B14F-4D97-AF65-F5344CB8AC3E}">
        <p14:creationId xmlns:p14="http://schemas.microsoft.com/office/powerpoint/2010/main" val="261151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95362"/>
          </a:xfrm>
        </p:spPr>
        <p:txBody>
          <a:bodyPr>
            <a:normAutofit/>
          </a:bodyPr>
          <a:lstStyle/>
          <a:p>
            <a:r>
              <a:rPr lang="en-US" sz="3600" b="1" dirty="0">
                <a:solidFill>
                  <a:schemeClr val="tx2">
                    <a:lumMod val="75000"/>
                  </a:schemeClr>
                </a:solidFill>
                <a:latin typeface="Times New Roman" pitchFamily="18" charset="0"/>
                <a:cs typeface="Times New Roman" pitchFamily="18" charset="0"/>
              </a:rPr>
              <a:t>SYSTEM SPECIFICATION</a:t>
            </a:r>
          </a:p>
        </p:txBody>
      </p:sp>
      <p:sp>
        <p:nvSpPr>
          <p:cNvPr id="3" name="Content Placeholder 2"/>
          <p:cNvSpPr>
            <a:spLocks noGrp="1"/>
          </p:cNvSpPr>
          <p:nvPr>
            <p:ph idx="1"/>
          </p:nvPr>
        </p:nvSpPr>
        <p:spPr>
          <a:xfrm>
            <a:off x="609600" y="1148081"/>
            <a:ext cx="10972800" cy="5435282"/>
          </a:xfrm>
        </p:spPr>
        <p:txBody>
          <a:bodyPr>
            <a:noAutofit/>
          </a:bodyPr>
          <a:lstStyle/>
          <a:p>
            <a:pPr marL="0" lvl="0" indent="0" algn="just">
              <a:lnSpc>
                <a:spcPct val="150000"/>
              </a:lnSpc>
              <a:buNone/>
            </a:pPr>
            <a:r>
              <a:rPr lang="en-US" sz="2000" b="1" dirty="0">
                <a:latin typeface="Times New Roman" pitchFamily="18" charset="0"/>
                <a:cs typeface="Times New Roman" pitchFamily="18" charset="0"/>
              </a:rPr>
              <a:t> HARDWARE REQUIRMENTS:</a:t>
            </a:r>
            <a:endParaRPr lang="en-US" sz="20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Processor                                     :  i5 Processor.</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Ram                           	     	:  8 GB RAM</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Hard Disk                 	 	:  1 TB</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Keyboard		  	:  105keys </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Mouse		               :  LG Optical Mouse</a:t>
            </a:r>
            <a:endParaRPr lang="en-US" sz="2000" b="1" dirty="0">
              <a:latin typeface="Times New Roman" pitchFamily="18" charset="0"/>
              <a:cs typeface="Times New Roman" pitchFamily="18" charset="0"/>
            </a:endParaRPr>
          </a:p>
          <a:p>
            <a:pPr marL="0" lvl="0" indent="0" algn="just">
              <a:lnSpc>
                <a:spcPct val="150000"/>
              </a:lnSpc>
              <a:buNone/>
            </a:pPr>
            <a:r>
              <a:rPr lang="en-US" sz="2000" b="1" dirty="0">
                <a:latin typeface="Times New Roman" pitchFamily="18" charset="0"/>
                <a:cs typeface="Times New Roman" pitchFamily="18" charset="0"/>
              </a:rPr>
              <a:t> SOFTWARE REQUIREMENTS:</a:t>
            </a:r>
            <a:endParaRPr lang="en-US" sz="2000" dirty="0">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Operating System     		:   Windows 10</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Front end                	             	:    JUPITER NOTEBOOK </a:t>
            </a:r>
          </a:p>
          <a:p>
            <a:pPr lvl="0"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CODING LANGUAGE	:   PYHTON</a:t>
            </a:r>
          </a:p>
          <a:p>
            <a:pPr algn="just">
              <a:lnSpc>
                <a:spcPct val="150000"/>
              </a:lnSpc>
            </a:pPr>
            <a:endParaRPr lang="en-US" sz="2000" dirty="0">
              <a:latin typeface="Times New Roman" pitchFamily="18" charset="0"/>
              <a:cs typeface="Times New Roman" pitchFamily="18" charset="0"/>
            </a:endParaRPr>
          </a:p>
          <a:p>
            <a:pPr>
              <a:lnSpc>
                <a:spcPct val="150000"/>
              </a:lnSpc>
            </a:pPr>
            <a:endParaRPr lang="en-US" sz="2000" dirty="0"/>
          </a:p>
        </p:txBody>
      </p:sp>
      <p:sp>
        <p:nvSpPr>
          <p:cNvPr id="4" name="TextBox 3">
            <a:extLst>
              <a:ext uri="{FF2B5EF4-FFF2-40B4-BE49-F238E27FC236}">
                <a16:creationId xmlns:a16="http://schemas.microsoft.com/office/drawing/2014/main" id="{32BDA20C-4ECC-69A5-BF55-E1153A82EEEB}"/>
              </a:ext>
            </a:extLst>
          </p:cNvPr>
          <p:cNvSpPr txBox="1"/>
          <p:nvPr/>
        </p:nvSpPr>
        <p:spPr>
          <a:xfrm>
            <a:off x="9194800" y="6225803"/>
            <a:ext cx="2733040" cy="369332"/>
          </a:xfrm>
          <a:prstGeom prst="rect">
            <a:avLst/>
          </a:prstGeom>
          <a:noFill/>
        </p:spPr>
        <p:txBody>
          <a:bodyPr wrap="square" rtlCol="0">
            <a:spAutoFit/>
          </a:bodyPr>
          <a:lstStyle/>
          <a:p>
            <a:pPr algn="r"/>
            <a:r>
              <a:rPr lang="en-US" dirty="0"/>
              <a:t>16</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68D4-A1F9-A0EE-929B-D779C70A2FC7}"/>
              </a:ext>
            </a:extLst>
          </p:cNvPr>
          <p:cNvSpPr>
            <a:spLocks noGrp="1"/>
          </p:cNvSpPr>
          <p:nvPr>
            <p:ph type="title"/>
          </p:nvPr>
        </p:nvSpPr>
        <p:spPr/>
        <p:txBody>
          <a:bodyPr>
            <a:norm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CONCLUSION</a:t>
            </a:r>
            <a:endParaRPr lang="en-IN"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1B93D-7AA3-B22C-949B-3DD64C171140}"/>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In conclusion, credit card fraud detection using SVMs is an effective way to combat the growing problem of fraudulent transactions. </a:t>
            </a:r>
          </a:p>
          <a:p>
            <a:pPr algn="just"/>
            <a:r>
              <a:rPr lang="en-US" sz="2000" dirty="0">
                <a:latin typeface="Times New Roman" panose="02020603050405020304" pitchFamily="18" charset="0"/>
                <a:cs typeface="Times New Roman" panose="02020603050405020304" pitchFamily="18" charset="0"/>
              </a:rPr>
              <a:t>SVMs are powerful machine learning algorithms that can learn patterns in the data and make accurate predictions about new transactions. By identifying relevant features in the transaction data and creating new features to improve the accuracy of the model, SVMs can detect fraudulent transactions with high accuracy.</a:t>
            </a:r>
          </a:p>
          <a:p>
            <a:pPr algn="just"/>
            <a:r>
              <a:rPr lang="en-US" sz="2000" dirty="0">
                <a:latin typeface="Times New Roman" panose="02020603050405020304" pitchFamily="18" charset="0"/>
                <a:cs typeface="Times New Roman" panose="02020603050405020304" pitchFamily="18" charset="0"/>
              </a:rPr>
              <a:t>The SVM classification process involves data preparation, feature extraction, model training, and prediction, all of which work together to detect fraudulent transactions.</a:t>
            </a:r>
          </a:p>
          <a:p>
            <a:pPr algn="just"/>
            <a:r>
              <a:rPr lang="en-US" sz="2000" dirty="0">
                <a:latin typeface="Times New Roman" panose="02020603050405020304" pitchFamily="18" charset="0"/>
                <a:cs typeface="Times New Roman" panose="02020603050405020304" pitchFamily="18" charset="0"/>
              </a:rPr>
              <a:t> The SVM model's accuracy is evaluated using testing data, and the model can be fine-tuned to achieve better </a:t>
            </a:r>
            <a:r>
              <a:rPr lang="en-US" sz="2000" dirty="0" err="1">
                <a:latin typeface="Times New Roman" panose="02020603050405020304" pitchFamily="18" charset="0"/>
                <a:cs typeface="Times New Roman" panose="02020603050405020304" pitchFamily="18" charset="0"/>
              </a:rPr>
              <a:t>accuracy.Credit</a:t>
            </a:r>
            <a:r>
              <a:rPr lang="en-US" sz="2000" dirty="0">
                <a:latin typeface="Times New Roman" panose="02020603050405020304" pitchFamily="18" charset="0"/>
                <a:cs typeface="Times New Roman" panose="02020603050405020304" pitchFamily="18" charset="0"/>
              </a:rPr>
              <a:t> card fraud is a serious problem that affects both individuals and financial institutions.</a:t>
            </a:r>
          </a:p>
          <a:p>
            <a:pPr algn="just"/>
            <a:r>
              <a:rPr lang="en-US" sz="2000" dirty="0">
                <a:latin typeface="Times New Roman" panose="02020603050405020304" pitchFamily="18" charset="0"/>
                <a:cs typeface="Times New Roman" panose="02020603050405020304" pitchFamily="18" charset="0"/>
              </a:rPr>
              <a:t> With the increasing prevalence of credit card fraud, it is essential to use sophisticated tools like SVMs to detect fraudulent transactions accurately. By using SVMs for credit card fraud detection, financial institutions can protect their customers' assets and prevent financial losses due to fraudulent activities.</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00C2E7-ED81-6091-BB6A-C296CFBF2EF4}"/>
              </a:ext>
            </a:extLst>
          </p:cNvPr>
          <p:cNvSpPr txBox="1"/>
          <p:nvPr/>
        </p:nvSpPr>
        <p:spPr>
          <a:xfrm>
            <a:off x="9194800" y="6225803"/>
            <a:ext cx="2733040" cy="369332"/>
          </a:xfrm>
          <a:prstGeom prst="rect">
            <a:avLst/>
          </a:prstGeom>
          <a:noFill/>
        </p:spPr>
        <p:txBody>
          <a:bodyPr wrap="square" rtlCol="0">
            <a:spAutoFit/>
          </a:bodyPr>
          <a:lstStyle/>
          <a:p>
            <a:pPr algn="r"/>
            <a:r>
              <a:rPr lang="en-US" dirty="0"/>
              <a:t>17</a:t>
            </a:r>
            <a:endParaRPr lang="en-IN" dirty="0"/>
          </a:p>
        </p:txBody>
      </p:sp>
    </p:spTree>
    <p:extLst>
      <p:ext uri="{BB962C8B-B14F-4D97-AF65-F5344CB8AC3E}">
        <p14:creationId xmlns:p14="http://schemas.microsoft.com/office/powerpoint/2010/main" val="338379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61FA-447D-7B4F-FC09-C2D2474F53A3}"/>
              </a:ext>
            </a:extLst>
          </p:cNvPr>
          <p:cNvSpPr>
            <a:spLocks noGrp="1"/>
          </p:cNvSpPr>
          <p:nvPr>
            <p:ph type="title"/>
          </p:nvPr>
        </p:nvSpPr>
        <p:spPr/>
        <p:txBody>
          <a:bodyPr>
            <a:norm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FUTURE ENHANCEMENT</a:t>
            </a:r>
            <a:endParaRPr lang="en-IN"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8C48F4-ADC3-E1F1-D145-6856E3401EDA}"/>
              </a:ext>
            </a:extLst>
          </p:cNvPr>
          <p:cNvSpPr>
            <a:spLocks noGrp="1"/>
          </p:cNvSpPr>
          <p:nvPr>
            <p:ph idx="1"/>
          </p:nvPr>
        </p:nvSpPr>
        <p:spPr>
          <a:xfrm>
            <a:off x="609600" y="1417639"/>
            <a:ext cx="10972800" cy="4708528"/>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To further improve credit card fraud detection using SVMs, future research can explore several areas. One potential avenue for enhancement is to incorporate more advanced techniques for feature extraction, such as deep learning algorithms like convolutional neural networks (CNNs) or recurrent neural networks (RNNs). </a:t>
            </a:r>
          </a:p>
          <a:p>
            <a:pPr algn="just"/>
            <a:r>
              <a:rPr lang="en-US" dirty="0">
                <a:latin typeface="Times New Roman" panose="02020603050405020304" pitchFamily="18" charset="0"/>
                <a:cs typeface="Times New Roman" panose="02020603050405020304" pitchFamily="18" charset="0"/>
              </a:rPr>
              <a:t>These techniques can automatically learn relevant features from raw data and may improve the accuracy of the </a:t>
            </a:r>
            <a:r>
              <a:rPr lang="en-US" dirty="0" err="1">
                <a:latin typeface="Times New Roman" panose="02020603050405020304" pitchFamily="18" charset="0"/>
                <a:cs typeface="Times New Roman" panose="02020603050405020304" pitchFamily="18" charset="0"/>
              </a:rPr>
              <a:t>model.Another</a:t>
            </a:r>
            <a:r>
              <a:rPr lang="en-US" dirty="0">
                <a:latin typeface="Times New Roman" panose="02020603050405020304" pitchFamily="18" charset="0"/>
                <a:cs typeface="Times New Roman" panose="02020603050405020304" pitchFamily="18" charset="0"/>
              </a:rPr>
              <a:t> possible area of improvement is to use ensemble methods such as random forests or gradient boosting to combine multiple SVM models and improve the overall accuracy. </a:t>
            </a:r>
          </a:p>
          <a:p>
            <a:pPr algn="just"/>
            <a:r>
              <a:rPr lang="en-US" dirty="0">
                <a:latin typeface="Times New Roman" panose="02020603050405020304" pitchFamily="18" charset="0"/>
                <a:cs typeface="Times New Roman" panose="02020603050405020304" pitchFamily="18" charset="0"/>
              </a:rPr>
              <a:t>These techniques can also help to address the issue of imbalanced data sets, where fraudulent transactions are rare compared to legitimate </a:t>
            </a:r>
            <a:r>
              <a:rPr lang="en-US" dirty="0" err="1">
                <a:latin typeface="Times New Roman" panose="02020603050405020304" pitchFamily="18" charset="0"/>
                <a:cs typeface="Times New Roman" panose="02020603050405020304" pitchFamily="18" charset="0"/>
              </a:rPr>
              <a:t>transactions.Additionally</a:t>
            </a:r>
            <a:r>
              <a:rPr lang="en-US" dirty="0">
                <a:latin typeface="Times New Roman" panose="02020603050405020304" pitchFamily="18" charset="0"/>
                <a:cs typeface="Times New Roman" panose="02020603050405020304" pitchFamily="18" charset="0"/>
              </a:rPr>
              <a:t>, integrating real-time monitoring and alerts for suspicious transactions can further improve fraud prevention. </a:t>
            </a:r>
          </a:p>
          <a:p>
            <a:pPr algn="just"/>
            <a:r>
              <a:rPr lang="en-US" dirty="0">
                <a:latin typeface="Times New Roman" panose="02020603050405020304" pitchFamily="18" charset="0"/>
                <a:cs typeface="Times New Roman" panose="02020603050405020304" pitchFamily="18" charset="0"/>
              </a:rPr>
              <a:t>This would involve continuously monitoring transaction data and using predictive models to identify potentially fraudulent transactions in real-time, triggering alerts to fraud investigators or blocking transactions if necessary.</a:t>
            </a:r>
          </a:p>
          <a:p>
            <a:pPr algn="just"/>
            <a:r>
              <a:rPr lang="en-US" dirty="0">
                <a:latin typeface="Times New Roman" panose="02020603050405020304" pitchFamily="18" charset="0"/>
                <a:cs typeface="Times New Roman" panose="02020603050405020304" pitchFamily="18" charset="0"/>
              </a:rPr>
              <a:t>Overall, these future enhancements can help to make credit card fraud detection using SVMs even more accurate and efficient, ultimately helping to protect financial institutions and their customers from fraudulent activities.</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1A340079-85CE-9088-D148-C0343FAEC721}"/>
              </a:ext>
            </a:extLst>
          </p:cNvPr>
          <p:cNvSpPr txBox="1"/>
          <p:nvPr/>
        </p:nvSpPr>
        <p:spPr>
          <a:xfrm>
            <a:off x="9194800" y="6225803"/>
            <a:ext cx="2733040" cy="369332"/>
          </a:xfrm>
          <a:prstGeom prst="rect">
            <a:avLst/>
          </a:prstGeom>
          <a:noFill/>
        </p:spPr>
        <p:txBody>
          <a:bodyPr wrap="square" rtlCol="0">
            <a:spAutoFit/>
          </a:bodyPr>
          <a:lstStyle/>
          <a:p>
            <a:pPr algn="r"/>
            <a:r>
              <a:rPr lang="en-US" dirty="0"/>
              <a:t>18</a:t>
            </a:r>
            <a:endParaRPr lang="en-IN" dirty="0"/>
          </a:p>
        </p:txBody>
      </p:sp>
    </p:spTree>
    <p:extLst>
      <p:ext uri="{BB962C8B-B14F-4D97-AF65-F5344CB8AC3E}">
        <p14:creationId xmlns:p14="http://schemas.microsoft.com/office/powerpoint/2010/main" val="6371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944C-03B7-416A-A5CB-C784247599D3}"/>
              </a:ext>
            </a:extLst>
          </p:cNvPr>
          <p:cNvSpPr>
            <a:spLocks noGrp="1"/>
          </p:cNvSpPr>
          <p:nvPr>
            <p:ph type="title"/>
          </p:nvPr>
        </p:nvSpPr>
        <p:spPr>
          <a:xfrm>
            <a:off x="311426" y="274640"/>
            <a:ext cx="11270973" cy="699397"/>
          </a:xfrm>
        </p:spPr>
        <p:txBody>
          <a:bodyPr>
            <a:noAutofit/>
          </a:bodyPr>
          <a:lstStyle/>
          <a:p>
            <a:r>
              <a:rPr lang="en-IN" sz="3600" b="1" dirty="0">
                <a:solidFill>
                  <a:schemeClr val="tx2">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6C23F10-BB33-4661-B41C-C86EAB298098}"/>
              </a:ext>
            </a:extLst>
          </p:cNvPr>
          <p:cNvSpPr>
            <a:spLocks noGrp="1"/>
          </p:cNvSpPr>
          <p:nvPr>
            <p:ph idx="1"/>
          </p:nvPr>
        </p:nvSpPr>
        <p:spPr>
          <a:xfrm>
            <a:off x="467360" y="1249680"/>
            <a:ext cx="10803614" cy="5212080"/>
          </a:xfrm>
        </p:spPr>
        <p:txBody>
          <a:bodyPr>
            <a:noAutofit/>
          </a:bodyPr>
          <a:lstStyle/>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Y. </a:t>
            </a:r>
            <a:r>
              <a:rPr lang="en-GB" sz="2000" dirty="0" err="1">
                <a:latin typeface="Times New Roman" panose="02020603050405020304" pitchFamily="18" charset="0"/>
                <a:cs typeface="Times New Roman" panose="02020603050405020304" pitchFamily="18" charset="0"/>
              </a:rPr>
              <a:t>Abakarim</a:t>
            </a:r>
            <a:r>
              <a:rPr lang="en-GB" sz="2000" dirty="0">
                <a:latin typeface="Times New Roman" panose="02020603050405020304" pitchFamily="18" charset="0"/>
                <a:cs typeface="Times New Roman" panose="02020603050405020304" pitchFamily="18" charset="0"/>
              </a:rPr>
              <a:t>, M. </a:t>
            </a:r>
            <a:r>
              <a:rPr lang="en-GB" sz="2000" dirty="0" err="1">
                <a:latin typeface="Times New Roman" panose="02020603050405020304" pitchFamily="18" charset="0"/>
                <a:cs typeface="Times New Roman" panose="02020603050405020304" pitchFamily="18" charset="0"/>
              </a:rPr>
              <a:t>Lahby</a:t>
            </a:r>
            <a:r>
              <a:rPr lang="en-GB" sz="2000" dirty="0">
                <a:latin typeface="Times New Roman" panose="02020603050405020304" pitchFamily="18" charset="0"/>
                <a:cs typeface="Times New Roman" panose="02020603050405020304" pitchFamily="18" charset="0"/>
              </a:rPr>
              <a:t>, and A. </a:t>
            </a:r>
            <a:r>
              <a:rPr lang="en-GB" sz="2000" dirty="0" err="1">
                <a:latin typeface="Times New Roman" panose="02020603050405020304" pitchFamily="18" charset="0"/>
                <a:cs typeface="Times New Roman" panose="02020603050405020304" pitchFamily="18" charset="0"/>
              </a:rPr>
              <a:t>Attioui</a:t>
            </a:r>
            <a:r>
              <a:rPr lang="en-GB" sz="2000" dirty="0">
                <a:latin typeface="Times New Roman" panose="02020603050405020304" pitchFamily="18" charset="0"/>
                <a:cs typeface="Times New Roman" panose="02020603050405020304" pitchFamily="18" charset="0"/>
              </a:rPr>
              <a:t>, ‘‘An efficient real time model for credit card fraud detection based on deep learning,’’ in Proc. 12th Int. Conf. </a:t>
            </a:r>
            <a:r>
              <a:rPr lang="en-GB" sz="2000" dirty="0" err="1">
                <a:latin typeface="Times New Roman" panose="02020603050405020304" pitchFamily="18" charset="0"/>
                <a:cs typeface="Times New Roman" panose="02020603050405020304" pitchFamily="18" charset="0"/>
              </a:rPr>
              <a:t>Intell</a:t>
            </a:r>
            <a:r>
              <a:rPr lang="en-GB" sz="2000" dirty="0">
                <a:latin typeface="Times New Roman" panose="02020603050405020304" pitchFamily="18" charset="0"/>
                <a:cs typeface="Times New Roman" panose="02020603050405020304" pitchFamily="18" charset="0"/>
              </a:rPr>
              <a:t>. Systems: Theories Appl., Oct. 2020, pp. 1–7,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10.1145/3289402.3289530.</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[2] H. Abdi and L. J. Williams, ‘‘Principal component analysis,’’ Wiley </a:t>
            </a:r>
            <a:r>
              <a:rPr lang="en-GB" sz="2000" dirty="0" err="1">
                <a:latin typeface="Times New Roman" panose="02020603050405020304" pitchFamily="18" charset="0"/>
                <a:cs typeface="Times New Roman" panose="02020603050405020304" pitchFamily="18" charset="0"/>
              </a:rPr>
              <a:t>Interdiscipl</a:t>
            </a:r>
            <a:r>
              <a:rPr lang="en-GB" sz="2000" dirty="0">
                <a:latin typeface="Times New Roman" panose="02020603050405020304" pitchFamily="18" charset="0"/>
                <a:cs typeface="Times New Roman" panose="02020603050405020304" pitchFamily="18" charset="0"/>
              </a:rPr>
              <a:t>. Rev., </a:t>
            </a:r>
            <a:r>
              <a:rPr lang="en-GB" sz="2000" dirty="0" err="1">
                <a:latin typeface="Times New Roman" panose="02020603050405020304" pitchFamily="18" charset="0"/>
                <a:cs typeface="Times New Roman" panose="02020603050405020304" pitchFamily="18" charset="0"/>
              </a:rPr>
              <a:t>Comput</a:t>
            </a:r>
            <a:r>
              <a:rPr lang="en-GB" sz="2000" dirty="0">
                <a:latin typeface="Times New Roman" panose="02020603050405020304" pitchFamily="18" charset="0"/>
                <a:cs typeface="Times New Roman" panose="02020603050405020304" pitchFamily="18" charset="0"/>
              </a:rPr>
              <a:t>. Statist., vol. 2, no. 4, pp. 433–459, Jul. 2020,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10.1002/wics.101.</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[3] V. Arora, R. S. </a:t>
            </a:r>
            <a:r>
              <a:rPr lang="en-GB" sz="2000" dirty="0" err="1">
                <a:latin typeface="Times New Roman" panose="02020603050405020304" pitchFamily="18" charset="0"/>
                <a:cs typeface="Times New Roman" panose="02020603050405020304" pitchFamily="18" charset="0"/>
              </a:rPr>
              <a:t>Leekha</a:t>
            </a:r>
            <a:r>
              <a:rPr lang="en-GB" sz="2000" dirty="0">
                <a:latin typeface="Times New Roman" panose="02020603050405020304" pitchFamily="18" charset="0"/>
                <a:cs typeface="Times New Roman" panose="02020603050405020304" pitchFamily="18" charset="0"/>
              </a:rPr>
              <a:t>, K. Lee, and A. </a:t>
            </a:r>
            <a:r>
              <a:rPr lang="en-GB" sz="2000" dirty="0" err="1">
                <a:latin typeface="Times New Roman" panose="02020603050405020304" pitchFamily="18" charset="0"/>
                <a:cs typeface="Times New Roman" panose="02020603050405020304" pitchFamily="18" charset="0"/>
              </a:rPr>
              <a:t>Kataria</a:t>
            </a:r>
            <a:r>
              <a:rPr lang="en-GB" sz="2000" dirty="0">
                <a:latin typeface="Times New Roman" panose="02020603050405020304" pitchFamily="18" charset="0"/>
                <a:cs typeface="Times New Roman" panose="02020603050405020304" pitchFamily="18" charset="0"/>
              </a:rPr>
              <a:t>, ‘‘Facilitating user authorization from imbalanced data logs of credit cards using artificial intelligence,’’ Mobile Inf. Syst., vol. 2020, pp. 1–13, Oct. 2020,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10.1155/2020/8885269. </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[4] A. O. Balogun, S. </a:t>
            </a:r>
            <a:r>
              <a:rPr lang="en-GB" sz="2000" dirty="0" err="1">
                <a:latin typeface="Times New Roman" panose="02020603050405020304" pitchFamily="18" charset="0"/>
                <a:cs typeface="Times New Roman" panose="02020603050405020304" pitchFamily="18" charset="0"/>
              </a:rPr>
              <a:t>Basri</a:t>
            </a:r>
            <a:r>
              <a:rPr lang="en-GB" sz="2000" dirty="0">
                <a:latin typeface="Times New Roman" panose="02020603050405020304" pitchFamily="18" charset="0"/>
                <a:cs typeface="Times New Roman" panose="02020603050405020304" pitchFamily="18" charset="0"/>
              </a:rPr>
              <a:t>, S. J. Abdulkadir, and A. S. Hashim, ‘‘Performance analysis of feature selection methods in software defect prediction: A search method approach,’’ Appl. Sci., vol. 9, no. 13, p. 2764, Jul. 2021,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10.3390/app9132764. </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[5] B. Bandaranayake, ‘‘Fraud and corruption control at education system level: A case study of the Victorian department of education and early childhood development in Australia,’’ J. Cases Educ. Leadership, vol. 17, no. 4, pp. 34–53, Dec. 2021,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10.1177/1555458914549669. </a:t>
            </a:r>
            <a:endParaRPr lang="en-IN"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Ø"/>
            </a:pPr>
            <a:endParaRPr lang="en-US" sz="2000" dirty="0">
              <a:latin typeface="Times New Roman" pitchFamily="18" charset="0"/>
              <a:cs typeface="Times New Roman" pitchFamily="18" charset="0"/>
            </a:endParaRPr>
          </a:p>
          <a:p>
            <a:pPr algn="just">
              <a:buFont typeface="Wingdings" panose="05000000000000000000" pitchFamily="2" charset="2"/>
              <a:buChar char="Ø"/>
            </a:pPr>
            <a:endParaRPr lang="en-IN" sz="2000" dirty="0"/>
          </a:p>
        </p:txBody>
      </p:sp>
      <p:sp>
        <p:nvSpPr>
          <p:cNvPr id="4" name="TextBox 3">
            <a:extLst>
              <a:ext uri="{FF2B5EF4-FFF2-40B4-BE49-F238E27FC236}">
                <a16:creationId xmlns:a16="http://schemas.microsoft.com/office/drawing/2014/main" id="{0AEC461A-E9E4-D7A6-EB9B-A998CB88235C}"/>
              </a:ext>
            </a:extLst>
          </p:cNvPr>
          <p:cNvSpPr txBox="1"/>
          <p:nvPr/>
        </p:nvSpPr>
        <p:spPr>
          <a:xfrm>
            <a:off x="9194800" y="6225803"/>
            <a:ext cx="2733040" cy="369332"/>
          </a:xfrm>
          <a:prstGeom prst="rect">
            <a:avLst/>
          </a:prstGeom>
          <a:noFill/>
        </p:spPr>
        <p:txBody>
          <a:bodyPr wrap="square" rtlCol="0">
            <a:spAutoFit/>
          </a:bodyPr>
          <a:lstStyle/>
          <a:p>
            <a:pPr algn="r"/>
            <a:r>
              <a:rPr lang="en-US" dirty="0"/>
              <a:t>19</a:t>
            </a:r>
            <a:endParaRPr lang="en-IN" dirty="0"/>
          </a:p>
        </p:txBody>
      </p:sp>
    </p:spTree>
    <p:extLst>
      <p:ext uri="{BB962C8B-B14F-4D97-AF65-F5344CB8AC3E}">
        <p14:creationId xmlns:p14="http://schemas.microsoft.com/office/powerpoint/2010/main" val="373061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BA8C5-07D0-963E-17E7-8FB5947AEE81}"/>
              </a:ext>
            </a:extLst>
          </p:cNvPr>
          <p:cNvSpPr>
            <a:spLocks noGrp="1"/>
          </p:cNvSpPr>
          <p:nvPr>
            <p:ph idx="1"/>
          </p:nvPr>
        </p:nvSpPr>
        <p:spPr>
          <a:xfrm>
            <a:off x="2052320" y="450044"/>
            <a:ext cx="8239760" cy="2600199"/>
          </a:xfrm>
        </p:spPr>
        <p:txBody>
          <a:bodyPr>
            <a:noAutofit/>
          </a:bodyPr>
          <a:lstStyle/>
          <a:p>
            <a:pPr marL="0" indent="0" algn="ctr">
              <a:lnSpc>
                <a:spcPct val="150000"/>
              </a:lnSpc>
              <a:buNone/>
            </a:pPr>
            <a:r>
              <a:rPr lang="en-US" sz="4400" b="1" dirty="0">
                <a:solidFill>
                  <a:schemeClr val="accent4">
                    <a:lumMod val="75000"/>
                  </a:schemeClr>
                </a:solidFill>
                <a:latin typeface="Times New Roman" panose="02020603050405020304" pitchFamily="18" charset="0"/>
                <a:cs typeface="Times New Roman" panose="02020603050405020304" pitchFamily="18" charset="0"/>
              </a:rPr>
              <a:t>Machine</a:t>
            </a:r>
            <a:r>
              <a:rPr lang="en-US" sz="4000" b="1" dirty="0">
                <a:solidFill>
                  <a:schemeClr val="accent4">
                    <a:lumMod val="75000"/>
                  </a:schemeClr>
                </a:solidFill>
                <a:latin typeface="Times New Roman" panose="02020603050405020304" pitchFamily="18" charset="0"/>
                <a:cs typeface="Times New Roman" panose="02020603050405020304" pitchFamily="18" charset="0"/>
              </a:rPr>
              <a:t> Learning With Python</a:t>
            </a:r>
            <a:br>
              <a:rPr lang="en-US" sz="4000" b="1" dirty="0">
                <a:solidFill>
                  <a:schemeClr val="accent4">
                    <a:lumMod val="75000"/>
                  </a:schemeClr>
                </a:solidFill>
                <a:latin typeface="Times New Roman" panose="02020603050405020304" pitchFamily="18" charset="0"/>
                <a:cs typeface="Times New Roman" panose="02020603050405020304" pitchFamily="18" charset="0"/>
              </a:rPr>
            </a:br>
            <a:r>
              <a:rPr lang="en-US" sz="4000" b="1" dirty="0">
                <a:solidFill>
                  <a:schemeClr val="accent2">
                    <a:lumMod val="50000"/>
                  </a:schemeClr>
                </a:solidFill>
                <a:latin typeface="Times New Roman" panose="02020603050405020304" pitchFamily="18" charset="0"/>
                <a:cs typeface="Times New Roman" panose="02020603050405020304" pitchFamily="18" charset="0"/>
              </a:rPr>
              <a:t>Tittle</a:t>
            </a:r>
            <a:r>
              <a:rPr lang="en-US" sz="4000" b="1" dirty="0">
                <a:solidFill>
                  <a:schemeClr val="accent1">
                    <a:lumMod val="75000"/>
                  </a:schemeClr>
                </a:solidFill>
                <a:latin typeface="Times New Roman" panose="02020603050405020304" pitchFamily="18" charset="0"/>
                <a:cs typeface="Times New Roman" panose="02020603050405020304" pitchFamily="18" charset="0"/>
              </a:rPr>
              <a:t>: </a:t>
            </a:r>
            <a:r>
              <a:rPr lang="en-US" sz="4000" b="1" dirty="0">
                <a:solidFill>
                  <a:schemeClr val="tx2">
                    <a:lumMod val="75000"/>
                  </a:schemeClr>
                </a:solidFill>
                <a:latin typeface="Times New Roman" panose="02020603050405020304" pitchFamily="18" charset="0"/>
                <a:cs typeface="Times New Roman" panose="02020603050405020304" pitchFamily="18" charset="0"/>
              </a:rPr>
              <a:t>Credit Card Fraud Detection</a:t>
            </a:r>
            <a:br>
              <a:rPr lang="en-US" sz="4000" b="1" dirty="0">
                <a:solidFill>
                  <a:schemeClr val="accent4">
                    <a:lumMod val="75000"/>
                  </a:schemeClr>
                </a:solidFill>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DCFC55-ED9A-AEF9-DE80-D55CE91CBC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2560" y="623223"/>
            <a:ext cx="2158404" cy="1954870"/>
          </a:xfrm>
          <a:prstGeom prst="rect">
            <a:avLst/>
          </a:prstGeom>
        </p:spPr>
      </p:pic>
      <p:pic>
        <p:nvPicPr>
          <p:cNvPr id="7" name="Picture 6">
            <a:extLst>
              <a:ext uri="{FF2B5EF4-FFF2-40B4-BE49-F238E27FC236}">
                <a16:creationId xmlns:a16="http://schemas.microsoft.com/office/drawing/2014/main" id="{56C61FDC-5E1E-999A-EB39-A8F18DBF02F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139680" y="592743"/>
            <a:ext cx="1889760" cy="1954870"/>
          </a:xfrm>
          <a:prstGeom prst="rect">
            <a:avLst/>
          </a:prstGeom>
        </p:spPr>
      </p:pic>
      <p:sp>
        <p:nvSpPr>
          <p:cNvPr id="11" name="TextBox 10">
            <a:extLst>
              <a:ext uri="{FF2B5EF4-FFF2-40B4-BE49-F238E27FC236}">
                <a16:creationId xmlns:a16="http://schemas.microsoft.com/office/drawing/2014/main" id="{3C03E519-7726-F6F8-11B7-1E3B45DAAC92}"/>
              </a:ext>
            </a:extLst>
          </p:cNvPr>
          <p:cNvSpPr txBox="1"/>
          <p:nvPr/>
        </p:nvSpPr>
        <p:spPr>
          <a:xfrm>
            <a:off x="1016000" y="3429000"/>
            <a:ext cx="3535680" cy="1569660"/>
          </a:xfrm>
          <a:prstGeom prst="rect">
            <a:avLst/>
          </a:prstGeom>
          <a:noFill/>
        </p:spPr>
        <p:txBody>
          <a:bodyPr wrap="square">
            <a:spAutoFit/>
          </a:bodyPr>
          <a:lstStyle/>
          <a:p>
            <a:pPr algn="l"/>
            <a:r>
              <a:rPr lang="en-US" sz="3200" b="1" u="sng" dirty="0">
                <a:solidFill>
                  <a:schemeClr val="accent2">
                    <a:lumMod val="50000"/>
                  </a:schemeClr>
                </a:solidFill>
                <a:latin typeface="Times New Roman" panose="02020603050405020304" pitchFamily="18" charset="0"/>
                <a:cs typeface="Times New Roman" panose="02020603050405020304" pitchFamily="18" charset="0"/>
              </a:rPr>
              <a:t>Guide Details:</a:t>
            </a:r>
          </a:p>
          <a:p>
            <a:pPr algn="l"/>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Dr. R. Nithya</a:t>
            </a:r>
          </a:p>
          <a:p>
            <a:pPr algn="l"/>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Associate professor</a:t>
            </a:r>
          </a:p>
        </p:txBody>
      </p:sp>
      <p:sp>
        <p:nvSpPr>
          <p:cNvPr id="13" name="TextBox 12">
            <a:extLst>
              <a:ext uri="{FF2B5EF4-FFF2-40B4-BE49-F238E27FC236}">
                <a16:creationId xmlns:a16="http://schemas.microsoft.com/office/drawing/2014/main" id="{1AF16759-E252-4553-48B4-1C207F72F5A7}"/>
              </a:ext>
            </a:extLst>
          </p:cNvPr>
          <p:cNvSpPr txBox="1"/>
          <p:nvPr/>
        </p:nvSpPr>
        <p:spPr>
          <a:xfrm>
            <a:off x="5709920" y="3176956"/>
            <a:ext cx="5872480" cy="2692532"/>
          </a:xfrm>
          <a:prstGeom prst="rect">
            <a:avLst/>
          </a:prstGeom>
          <a:noFill/>
        </p:spPr>
        <p:txBody>
          <a:bodyPr wrap="square">
            <a:spAutoFit/>
          </a:bodyPr>
          <a:lstStyle/>
          <a:p>
            <a:pPr marL="0" indent="0">
              <a:lnSpc>
                <a:spcPct val="150000"/>
              </a:lnSpc>
              <a:buNone/>
            </a:pPr>
            <a:r>
              <a:rPr lang="en-US" sz="3200" b="1" u="sng" dirty="0">
                <a:solidFill>
                  <a:schemeClr val="accent2">
                    <a:lumMod val="50000"/>
                  </a:schemeClr>
                </a:solidFill>
                <a:latin typeface="Times New Roman" panose="02020603050405020304" pitchFamily="18" charset="0"/>
                <a:cs typeface="Times New Roman" panose="02020603050405020304" pitchFamily="18" charset="0"/>
              </a:rPr>
              <a:t>Team Members:</a:t>
            </a:r>
          </a:p>
          <a:p>
            <a:pPr marL="0" indent="0">
              <a:lnSpc>
                <a:spcPct val="150000"/>
              </a:lnSpc>
              <a:buNone/>
            </a:pPr>
            <a:r>
              <a:rPr lang="en-US" sz="2800" b="1" dirty="0">
                <a:latin typeface="Times New Roman" panose="02020603050405020304" pitchFamily="18" charset="0"/>
                <a:cs typeface="Times New Roman" panose="02020603050405020304" pitchFamily="18" charset="0"/>
              </a:rPr>
              <a:t>Pandi kavya[19101074]</a:t>
            </a:r>
            <a:endParaRPr lang="en-US" sz="2800" b="1" u="sng" dirty="0">
              <a:solidFill>
                <a:schemeClr val="accent2">
                  <a:lumMod val="50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US" sz="2800" b="1" dirty="0">
                <a:latin typeface="Times New Roman" panose="02020603050405020304" pitchFamily="18" charset="0"/>
                <a:cs typeface="Times New Roman" panose="02020603050405020304" pitchFamily="18" charset="0"/>
              </a:rPr>
              <a:t>Thathireddy Pushpalatha[19101113]</a:t>
            </a:r>
          </a:p>
          <a:p>
            <a:pPr marL="0" indent="0">
              <a:lnSpc>
                <a:spcPct val="150000"/>
              </a:lnSpc>
              <a:buNone/>
            </a:pPr>
            <a:r>
              <a:rPr lang="en-US" sz="2800" b="1" dirty="0">
                <a:latin typeface="Times New Roman" panose="02020603050405020304" pitchFamily="18" charset="0"/>
                <a:cs typeface="Times New Roman" panose="02020603050405020304" pitchFamily="18" charset="0"/>
              </a:rPr>
              <a:t>Yegireddy Deekshitha[19101124]</a:t>
            </a:r>
          </a:p>
        </p:txBody>
      </p:sp>
      <p:sp>
        <p:nvSpPr>
          <p:cNvPr id="14" name="TextBox 13">
            <a:extLst>
              <a:ext uri="{FF2B5EF4-FFF2-40B4-BE49-F238E27FC236}">
                <a16:creationId xmlns:a16="http://schemas.microsoft.com/office/drawing/2014/main" id="{33691ABC-ECD6-DA60-0598-2B750C75D38D}"/>
              </a:ext>
            </a:extLst>
          </p:cNvPr>
          <p:cNvSpPr txBox="1"/>
          <p:nvPr/>
        </p:nvSpPr>
        <p:spPr>
          <a:xfrm>
            <a:off x="9194800" y="6225803"/>
            <a:ext cx="2733040" cy="369332"/>
          </a:xfrm>
          <a:prstGeom prst="rect">
            <a:avLst/>
          </a:prstGeom>
          <a:noFill/>
        </p:spPr>
        <p:txBody>
          <a:bodyPr wrap="square" rtlCol="0">
            <a:spAutoFit/>
          </a:bodyPr>
          <a:lstStyle/>
          <a:p>
            <a:pPr algn="r"/>
            <a:r>
              <a:rPr lang="en-US" dirty="0"/>
              <a:t>2</a:t>
            </a:r>
            <a:endParaRPr lang="en-IN" dirty="0"/>
          </a:p>
        </p:txBody>
      </p:sp>
    </p:spTree>
    <p:extLst>
      <p:ext uri="{BB962C8B-B14F-4D97-AF65-F5344CB8AC3E}">
        <p14:creationId xmlns:p14="http://schemas.microsoft.com/office/powerpoint/2010/main" val="208915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F48B76-8D65-5094-7FEB-80AB42B8A1D9}"/>
              </a:ext>
            </a:extLst>
          </p:cNvPr>
          <p:cNvSpPr>
            <a:spLocks noGrp="1"/>
          </p:cNvSpPr>
          <p:nvPr>
            <p:ph type="title"/>
          </p:nvPr>
        </p:nvSpPr>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CONTENTS</a:t>
            </a:r>
            <a:endParaRPr lang="en-IN"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C88AD9-4BA8-033E-1425-CA71B8BDAE7F}"/>
              </a:ext>
            </a:extLst>
          </p:cNvPr>
          <p:cNvSpPr txBox="1"/>
          <p:nvPr/>
        </p:nvSpPr>
        <p:spPr>
          <a:xfrm>
            <a:off x="721360" y="1168400"/>
            <a:ext cx="10723880"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Abstract</a:t>
            </a:r>
          </a:p>
          <a:p>
            <a:pPr algn="just"/>
            <a:r>
              <a:rPr lang="en-US" sz="2000" dirty="0">
                <a:latin typeface="Times New Roman" panose="02020603050405020304" pitchFamily="18" charset="0"/>
                <a:cs typeface="Times New Roman" panose="02020603050405020304" pitchFamily="18" charset="0"/>
              </a:rPr>
              <a:t>Introduction</a:t>
            </a:r>
          </a:p>
          <a:p>
            <a:pPr algn="just"/>
            <a:r>
              <a:rPr lang="en-US" sz="2000" dirty="0">
                <a:latin typeface="Times New Roman" panose="02020603050405020304" pitchFamily="18" charset="0"/>
                <a:cs typeface="Times New Roman" panose="02020603050405020304" pitchFamily="18" charset="0"/>
              </a:rPr>
              <a:t>Problem Statement</a:t>
            </a:r>
          </a:p>
          <a:p>
            <a:pPr algn="just"/>
            <a:r>
              <a:rPr lang="en-US" sz="2000" dirty="0">
                <a:latin typeface="Times New Roman" panose="02020603050405020304" pitchFamily="18" charset="0"/>
                <a:cs typeface="Times New Roman" panose="02020603050405020304" pitchFamily="18" charset="0"/>
              </a:rPr>
              <a:t>Existing System</a:t>
            </a:r>
          </a:p>
          <a:p>
            <a:pPr algn="just"/>
            <a:r>
              <a:rPr lang="en-US" sz="2000" dirty="0">
                <a:latin typeface="Times New Roman" panose="02020603050405020304" pitchFamily="18" charset="0"/>
                <a:cs typeface="Times New Roman" panose="02020603050405020304" pitchFamily="18" charset="0"/>
              </a:rPr>
              <a:t>Drawbacks</a:t>
            </a:r>
          </a:p>
          <a:p>
            <a:pPr algn="just"/>
            <a:r>
              <a:rPr lang="en-US" sz="2000" dirty="0">
                <a:latin typeface="Times New Roman" panose="02020603050405020304" pitchFamily="18" charset="0"/>
                <a:cs typeface="Times New Roman" panose="02020603050405020304" pitchFamily="18" charset="0"/>
              </a:rPr>
              <a:t>Proposed system</a:t>
            </a:r>
          </a:p>
          <a:p>
            <a:pPr algn="just"/>
            <a:r>
              <a:rPr lang="en-US" sz="2000" dirty="0">
                <a:latin typeface="Times New Roman" panose="02020603050405020304" pitchFamily="18" charset="0"/>
                <a:cs typeface="Times New Roman" panose="02020603050405020304" pitchFamily="18" charset="0"/>
              </a:rPr>
              <a:t>System Model</a:t>
            </a:r>
          </a:p>
          <a:p>
            <a:pPr algn="just"/>
            <a:r>
              <a:rPr lang="en-US" sz="2000" dirty="0">
                <a:latin typeface="Times New Roman" panose="02020603050405020304" pitchFamily="18" charset="0"/>
                <a:cs typeface="Times New Roman" panose="02020603050405020304" pitchFamily="18" charset="0"/>
              </a:rPr>
              <a:t>Modules Collection </a:t>
            </a:r>
          </a:p>
          <a:p>
            <a:pPr algn="just"/>
            <a:r>
              <a:rPr lang="en-US" sz="2000" dirty="0">
                <a:latin typeface="Times New Roman" panose="02020603050405020304" pitchFamily="18" charset="0"/>
                <a:cs typeface="Times New Roman" panose="02020603050405020304" pitchFamily="18" charset="0"/>
              </a:rPr>
              <a:t>   1. Load Dataset</a:t>
            </a:r>
          </a:p>
          <a:p>
            <a:pPr algn="just"/>
            <a:r>
              <a:rPr lang="en-US" sz="2000" dirty="0">
                <a:latin typeface="Times New Roman" panose="02020603050405020304" pitchFamily="18" charset="0"/>
                <a:cs typeface="Times New Roman" panose="02020603050405020304" pitchFamily="18" charset="0"/>
              </a:rPr>
              <a:t>   2. Data Pre-Processing</a:t>
            </a:r>
          </a:p>
          <a:p>
            <a:pPr algn="just"/>
            <a:r>
              <a:rPr lang="en-US" sz="2000" dirty="0">
                <a:latin typeface="Times New Roman" panose="02020603050405020304" pitchFamily="18" charset="0"/>
                <a:cs typeface="Times New Roman" panose="02020603050405020304" pitchFamily="18" charset="0"/>
              </a:rPr>
              <a:t>   3. Accuracy Result</a:t>
            </a:r>
          </a:p>
          <a:p>
            <a:pPr algn="just"/>
            <a:r>
              <a:rPr lang="en-US" sz="2000" dirty="0">
                <a:latin typeface="Times New Roman" panose="02020603050405020304" pitchFamily="18" charset="0"/>
                <a:cs typeface="Times New Roman" panose="02020603050405020304" pitchFamily="18" charset="0"/>
              </a:rPr>
              <a:t>System specification</a:t>
            </a:r>
          </a:p>
          <a:p>
            <a:pPr algn="just"/>
            <a:r>
              <a:rPr lang="en-US" sz="2000" dirty="0">
                <a:latin typeface="Times New Roman" panose="02020603050405020304" pitchFamily="18" charset="0"/>
                <a:cs typeface="Times New Roman" panose="02020603050405020304" pitchFamily="18" charset="0"/>
              </a:rPr>
              <a:t>Conclusion</a:t>
            </a:r>
          </a:p>
          <a:p>
            <a:pPr algn="just"/>
            <a:r>
              <a:rPr lang="en-US" sz="2000" dirty="0">
                <a:latin typeface="Times New Roman" panose="02020603050405020304" pitchFamily="18" charset="0"/>
                <a:cs typeface="Times New Roman" panose="02020603050405020304" pitchFamily="18" charset="0"/>
              </a:rPr>
              <a:t>Future Enhancement</a:t>
            </a:r>
          </a:p>
          <a:p>
            <a:pPr algn="just"/>
            <a:r>
              <a:rPr lang="en-US" sz="2000"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9727E7B1-74DE-B72E-E8B1-E390E57D9E1C}"/>
              </a:ext>
            </a:extLst>
          </p:cNvPr>
          <p:cNvSpPr txBox="1"/>
          <p:nvPr/>
        </p:nvSpPr>
        <p:spPr>
          <a:xfrm>
            <a:off x="9194800" y="6225803"/>
            <a:ext cx="2733040" cy="369332"/>
          </a:xfrm>
          <a:prstGeom prst="rect">
            <a:avLst/>
          </a:prstGeom>
          <a:noFill/>
        </p:spPr>
        <p:txBody>
          <a:bodyPr wrap="square" rtlCol="0">
            <a:spAutoFit/>
          </a:bodyPr>
          <a:lstStyle/>
          <a:p>
            <a:pPr algn="r"/>
            <a:r>
              <a:rPr lang="en-US" dirty="0"/>
              <a:t>3</a:t>
            </a:r>
            <a:endParaRPr lang="en-IN" dirty="0"/>
          </a:p>
        </p:txBody>
      </p:sp>
    </p:spTree>
    <p:extLst>
      <p:ext uri="{BB962C8B-B14F-4D97-AF65-F5344CB8AC3E}">
        <p14:creationId xmlns:p14="http://schemas.microsoft.com/office/powerpoint/2010/main" val="28310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46" y="16226"/>
            <a:ext cx="11290853" cy="818663"/>
          </a:xfrm>
        </p:spPr>
        <p:txBody>
          <a:bodyPr>
            <a:no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09600" y="834889"/>
            <a:ext cx="11084560" cy="5744816"/>
          </a:xfrm>
        </p:spPr>
        <p:txBody>
          <a:bodyPr>
            <a:noAutofit/>
          </a:bodyPr>
          <a:lstStyle/>
          <a:p>
            <a:pPr algn="just"/>
            <a:r>
              <a:rPr lang="en-US" sz="2000" dirty="0">
                <a:latin typeface="Times New Roman" pitchFamily="18" charset="0"/>
                <a:cs typeface="Times New Roman" pitchFamily="18" charset="0"/>
              </a:rPr>
              <a:t> Credit card fraud is a growing problem that affects both financial institutions and customers worldwide. </a:t>
            </a:r>
          </a:p>
          <a:p>
            <a:pPr algn="just"/>
            <a:r>
              <a:rPr lang="en-US" sz="2000" dirty="0">
                <a:latin typeface="Times New Roman" pitchFamily="18" charset="0"/>
                <a:cs typeface="Times New Roman" pitchFamily="18" charset="0"/>
              </a:rPr>
              <a:t>Despite the integration of chip cards and existing protection systems, new types of fraud continue to emerge, making it difficult to track and create rules in time. To address this problem, artificial intelligence techniques such as support vector machines (SVMs) have been applied to develop credit card fraud detection systems. </a:t>
            </a:r>
          </a:p>
          <a:p>
            <a:pPr algn="just"/>
            <a:r>
              <a:rPr lang="en-US" sz="2000" dirty="0">
                <a:latin typeface="Times New Roman" pitchFamily="18" charset="0"/>
                <a:cs typeface="Times New Roman" pitchFamily="18" charset="0"/>
              </a:rPr>
              <a:t>This paper proposes a credit card fraud detection system using SVMs and describes the various modules necessary for the system's functioning. </a:t>
            </a:r>
          </a:p>
          <a:p>
            <a:pPr algn="just"/>
            <a:r>
              <a:rPr lang="en-US" sz="2000" dirty="0">
                <a:latin typeface="Times New Roman" pitchFamily="18" charset="0"/>
                <a:cs typeface="Times New Roman" pitchFamily="18" charset="0"/>
              </a:rPr>
              <a:t>These modules include data preprocessing, feature engineering, SVM model training, real-time fraud detection, model evaluation, and reporting. </a:t>
            </a:r>
          </a:p>
          <a:p>
            <a:pPr algn="just"/>
            <a:r>
              <a:rPr lang="en-US" sz="2000" dirty="0">
                <a:latin typeface="Times New Roman" pitchFamily="18" charset="0"/>
                <a:cs typeface="Times New Roman" pitchFamily="18" charset="0"/>
              </a:rPr>
              <a:t>Additionally, we describe the importance of input data and feature extraction, highlighting their critical roles in the credit card fraud detection process. </a:t>
            </a:r>
          </a:p>
          <a:p>
            <a:pPr algn="just"/>
            <a:r>
              <a:rPr lang="en-US" sz="2000" dirty="0">
                <a:latin typeface="Times New Roman" pitchFamily="18" charset="0"/>
                <a:cs typeface="Times New Roman" pitchFamily="18" charset="0"/>
              </a:rPr>
              <a:t>The proposed system's advantages include its ability to detect fraudulent transactions accurately, its efficiency in processing real-time data, and its potential to reduce the number of employees required to track and prevent fraud. Overall, this paper demonstrates the effectiveness of using SVMs and artificial intelligence techniques to develop credit card fraud detection systems, which have significant potential in enhancing financial security for institutions and customers..</a:t>
            </a:r>
            <a:endParaRPr lang="en-GB"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0779094B-EDE8-F94F-768C-61B52EE949A3}"/>
              </a:ext>
            </a:extLst>
          </p:cNvPr>
          <p:cNvSpPr txBox="1"/>
          <p:nvPr/>
        </p:nvSpPr>
        <p:spPr>
          <a:xfrm>
            <a:off x="9194800" y="6225803"/>
            <a:ext cx="2733040" cy="369332"/>
          </a:xfrm>
          <a:prstGeom prst="rect">
            <a:avLst/>
          </a:prstGeom>
          <a:noFill/>
        </p:spPr>
        <p:txBody>
          <a:bodyPr wrap="square" rtlCol="0">
            <a:spAutoFit/>
          </a:bodyPr>
          <a:lstStyle/>
          <a:p>
            <a:pPr algn="r"/>
            <a:r>
              <a:rPr lang="en-US" dirty="0"/>
              <a:t>4</a:t>
            </a:r>
            <a:endParaRPr lang="en-IN" dirty="0"/>
          </a:p>
        </p:txBody>
      </p:sp>
    </p:spTree>
    <p:extLst>
      <p:ext uri="{BB962C8B-B14F-4D97-AF65-F5344CB8AC3E}">
        <p14:creationId xmlns:p14="http://schemas.microsoft.com/office/powerpoint/2010/main" val="96542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0AA5-2678-477B-AF81-21A382ADDE1C}"/>
              </a:ext>
            </a:extLst>
          </p:cNvPr>
          <p:cNvSpPr>
            <a:spLocks noGrp="1"/>
          </p:cNvSpPr>
          <p:nvPr>
            <p:ph type="title"/>
          </p:nvPr>
        </p:nvSpPr>
        <p:spPr>
          <a:xfrm>
            <a:off x="251793" y="258420"/>
            <a:ext cx="11405806" cy="1021740"/>
          </a:xfrm>
        </p:spPr>
        <p:txBody>
          <a:bodyPr>
            <a:normAutofit/>
          </a:bodyPr>
          <a:lstStyle/>
          <a:p>
            <a:r>
              <a:rPr lang="en-IN" sz="3600" b="1" dirty="0">
                <a:solidFill>
                  <a:schemeClr val="tx2">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CDAB652-41B6-4D31-BE8F-804450155A50}"/>
              </a:ext>
            </a:extLst>
          </p:cNvPr>
          <p:cNvSpPr>
            <a:spLocks noGrp="1"/>
          </p:cNvSpPr>
          <p:nvPr>
            <p:ph idx="1"/>
          </p:nvPr>
        </p:nvSpPr>
        <p:spPr>
          <a:xfrm>
            <a:off x="534403" y="1005840"/>
            <a:ext cx="11123196" cy="5278174"/>
          </a:xfrm>
        </p:spPr>
        <p:txBody>
          <a:bodyPr>
            <a:noAutofit/>
          </a:bodyPr>
          <a:lstStyle/>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The use of credit cards is prevalent in modern day society. But it is obvious that the number of credit car  fraud cases is constantly increasing in spite of the chip cards worldwide integration  and existing protection systems. This is why the problem of fraud detection is very important now.</a:t>
            </a:r>
          </a:p>
          <a:p>
            <a:pPr algn="just"/>
            <a:r>
              <a:rPr lang="en-US" sz="2000" dirty="0">
                <a:latin typeface="Times New Roman" pitchFamily="18" charset="0"/>
                <a:cs typeface="Times New Roman" pitchFamily="18" charset="0"/>
              </a:rPr>
              <a:t> In this work the general description of the developed fraud detection system and comparisons between models based on using of artificial intelligence are given. In the last section of this work the results of evaluative testing and corresponding conclusions are considered. </a:t>
            </a:r>
          </a:p>
          <a:p>
            <a:pPr algn="just"/>
            <a:r>
              <a:rPr lang="en-US" sz="2000" dirty="0">
                <a:latin typeface="Times New Roman" pitchFamily="18" charset="0"/>
                <a:cs typeface="Times New Roman" pitchFamily="18" charset="0"/>
              </a:rPr>
              <a:t>The use of credit cards is prevalent in modern day society. But as in other related fields, financial fraud is also occurring in spite of the chip cards worldwide integration and existing protection systems. </a:t>
            </a:r>
          </a:p>
          <a:p>
            <a:pPr algn="just"/>
            <a:r>
              <a:rPr lang="en-US" sz="2000" dirty="0">
                <a:latin typeface="Times New Roman" pitchFamily="18" charset="0"/>
                <a:cs typeface="Times New Roman" pitchFamily="18" charset="0"/>
              </a:rPr>
              <a:t>This is why most software developers are trying to improve existing methods of fraud detection in processing systems. The majority of such methods are rules based models.</a:t>
            </a:r>
          </a:p>
          <a:p>
            <a:pPr algn="just"/>
            <a:r>
              <a:rPr lang="en-US" sz="2000" dirty="0">
                <a:latin typeface="Times New Roman" pitchFamily="18" charset="0"/>
                <a:cs typeface="Times New Roman" pitchFamily="18" charset="0"/>
              </a:rPr>
              <a:t> Such models allow bank employees to create the rules describing transactions that are suspicious. But the number of transactions per day is large and new types of the fraud appear quickly. </a:t>
            </a:r>
            <a:endParaRPr lang="en-GB" sz="20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0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205BA5C-06B7-9579-8143-D7F2D0D25769}"/>
              </a:ext>
            </a:extLst>
          </p:cNvPr>
          <p:cNvSpPr txBox="1"/>
          <p:nvPr/>
        </p:nvSpPr>
        <p:spPr>
          <a:xfrm>
            <a:off x="9194800" y="6225803"/>
            <a:ext cx="2733040" cy="369332"/>
          </a:xfrm>
          <a:prstGeom prst="rect">
            <a:avLst/>
          </a:prstGeom>
          <a:noFill/>
        </p:spPr>
        <p:txBody>
          <a:bodyPr wrap="square" rtlCol="0">
            <a:spAutoFit/>
          </a:bodyPr>
          <a:lstStyle/>
          <a:p>
            <a:pPr algn="r"/>
            <a:r>
              <a:rPr lang="en-US" dirty="0"/>
              <a:t>5</a:t>
            </a:r>
            <a:endParaRPr lang="en-IN" dirty="0"/>
          </a:p>
        </p:txBody>
      </p:sp>
    </p:spTree>
    <p:extLst>
      <p:ext uri="{BB962C8B-B14F-4D97-AF65-F5344CB8AC3E}">
        <p14:creationId xmlns:p14="http://schemas.microsoft.com/office/powerpoint/2010/main" val="243294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F4E1-33FF-31F5-C6B6-9B150D185D7D}"/>
              </a:ext>
            </a:extLst>
          </p:cNvPr>
          <p:cNvSpPr>
            <a:spLocks noGrp="1"/>
          </p:cNvSpPr>
          <p:nvPr>
            <p:ph type="title"/>
          </p:nvPr>
        </p:nvSpPr>
        <p:spPr/>
        <p:txBody>
          <a:bodyPr>
            <a:normAutofit/>
          </a:bodyPr>
          <a:lstStyle/>
          <a:p>
            <a:r>
              <a:rPr lang="en-US" sz="3600" b="1" dirty="0">
                <a:solidFill>
                  <a:schemeClr val="tx2">
                    <a:lumMod val="50000"/>
                  </a:schemeClr>
                </a:solidFill>
                <a:latin typeface="Times New Roman" panose="02020603050405020304" pitchFamily="18" charset="0"/>
                <a:cs typeface="Times New Roman" panose="02020603050405020304" pitchFamily="18" charset="0"/>
              </a:rPr>
              <a:t>PROBLEM  STATEMENT</a:t>
            </a:r>
            <a:endParaRPr lang="en-IN"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CEEB0C-48A9-0B3F-EC9B-C2D2202D9CB4}"/>
              </a:ext>
            </a:extLst>
          </p:cNvPr>
          <p:cNvSpPr>
            <a:spLocks noGrp="1"/>
          </p:cNvSpPr>
          <p:nvPr>
            <p:ph idx="1"/>
          </p:nvPr>
        </p:nvSpPr>
        <p:spPr>
          <a:xfrm>
            <a:off x="609600" y="1417639"/>
            <a:ext cx="10972800" cy="4708528"/>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Credit Card Fraud Detection Problem includes modeling past credit card transactions with the knowledge of the ones that turned out to be a fraud.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model is then used to identify whether a new transaction is fraudulent or not. </a:t>
            </a:r>
          </a:p>
          <a:p>
            <a:pPr algn="just">
              <a:lnSpc>
                <a:spcPct val="150000"/>
              </a:lnSpc>
            </a:pPr>
            <a:r>
              <a:rPr lang="en-US" sz="2400" dirty="0">
                <a:latin typeface="Times New Roman" panose="02020603050405020304" pitchFamily="18" charset="0"/>
                <a:cs typeface="Times New Roman" panose="02020603050405020304" pitchFamily="18" charset="0"/>
              </a:rPr>
              <a:t>H</a:t>
            </a:r>
            <a:r>
              <a:rPr lang="en-US" sz="2400" b="0" i="0" dirty="0">
                <a:effectLst/>
                <a:latin typeface="Times New Roman" panose="02020603050405020304" pitchFamily="18" charset="0"/>
                <a:cs typeface="Times New Roman" panose="02020603050405020304" pitchFamily="18" charset="0"/>
              </a:rPr>
              <a:t>ere is to detect 100% of the fraudulent transactions while minimizing the incorrect fraud classifications.</a:t>
            </a:r>
          </a:p>
        </p:txBody>
      </p:sp>
      <p:sp>
        <p:nvSpPr>
          <p:cNvPr id="6" name="TextBox 5">
            <a:extLst>
              <a:ext uri="{FF2B5EF4-FFF2-40B4-BE49-F238E27FC236}">
                <a16:creationId xmlns:a16="http://schemas.microsoft.com/office/drawing/2014/main" id="{F74E2152-4F8E-3870-AB62-54AF88E28BFD}"/>
              </a:ext>
            </a:extLst>
          </p:cNvPr>
          <p:cNvSpPr txBox="1"/>
          <p:nvPr/>
        </p:nvSpPr>
        <p:spPr>
          <a:xfrm>
            <a:off x="9194800" y="6225803"/>
            <a:ext cx="2733040" cy="369332"/>
          </a:xfrm>
          <a:prstGeom prst="rect">
            <a:avLst/>
          </a:prstGeom>
          <a:noFill/>
        </p:spPr>
        <p:txBody>
          <a:bodyPr wrap="square" rtlCol="0">
            <a:spAutoFit/>
          </a:bodyPr>
          <a:lstStyle/>
          <a:p>
            <a:pPr algn="r"/>
            <a:r>
              <a:rPr lang="en-US" dirty="0"/>
              <a:t>6</a:t>
            </a:r>
            <a:endParaRPr lang="en-IN" dirty="0"/>
          </a:p>
        </p:txBody>
      </p:sp>
    </p:spTree>
    <p:extLst>
      <p:ext uri="{BB962C8B-B14F-4D97-AF65-F5344CB8AC3E}">
        <p14:creationId xmlns:p14="http://schemas.microsoft.com/office/powerpoint/2010/main" val="305289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EXISTING</a:t>
            </a:r>
            <a:r>
              <a:rPr lang="en-US" sz="3600" b="1" dirty="0">
                <a:solidFill>
                  <a:schemeClr val="tx2">
                    <a:lumMod val="75000"/>
                  </a:schemeClr>
                </a:solidFill>
              </a:rPr>
              <a:t> SYSTEM</a:t>
            </a:r>
          </a:p>
        </p:txBody>
      </p:sp>
      <p:sp>
        <p:nvSpPr>
          <p:cNvPr id="3" name="Content Placeholder 2"/>
          <p:cNvSpPr>
            <a:spLocks noGrp="1"/>
          </p:cNvSpPr>
          <p:nvPr>
            <p:ph idx="1"/>
          </p:nvPr>
        </p:nvSpPr>
        <p:spPr>
          <a:xfrm>
            <a:off x="609600" y="1219199"/>
            <a:ext cx="10972800" cy="4906967"/>
          </a:xfrm>
        </p:spPr>
        <p:txBody>
          <a:bodyPr>
            <a:noAutofit/>
          </a:bodyPr>
          <a:lstStyle/>
          <a:p>
            <a:pPr algn="just"/>
            <a:r>
              <a:rPr lang="en-US" sz="2000" dirty="0">
                <a:latin typeface="Times New Roman" pitchFamily="18" charset="0"/>
                <a:cs typeface="Times New Roman" pitchFamily="18" charset="0"/>
              </a:rPr>
              <a:t>People can use credit cards for online transactions as it provides an efficient and easy-to-use facility. With the increase in usage of credit cards, the capacity of credit card misuse has also enhanced.</a:t>
            </a:r>
          </a:p>
          <a:p>
            <a:pPr algn="just"/>
            <a:r>
              <a:rPr lang="en-US" sz="2000" dirty="0">
                <a:latin typeface="Times New Roman" pitchFamily="18" charset="0"/>
                <a:cs typeface="Times New Roman" pitchFamily="18" charset="0"/>
              </a:rPr>
              <a:t> Credit card frauds cause significant financial losses for both credit card holders and financial companies. </a:t>
            </a:r>
          </a:p>
          <a:p>
            <a:pPr algn="just"/>
            <a:r>
              <a:rPr lang="en-US" sz="2000" dirty="0">
                <a:latin typeface="Times New Roman" pitchFamily="18" charset="0"/>
                <a:cs typeface="Times New Roman" pitchFamily="18" charset="0"/>
              </a:rPr>
              <a:t>In this research study, the main aim is to detect such frauds, including the accessibility of public data, high-class imbalance data, the changes in fraud nature, and high rates of false alarm. </a:t>
            </a:r>
          </a:p>
          <a:p>
            <a:pPr algn="just"/>
            <a:r>
              <a:rPr lang="en-US" sz="2000" dirty="0">
                <a:latin typeface="Times New Roman" pitchFamily="18" charset="0"/>
                <a:cs typeface="Times New Roman" pitchFamily="18" charset="0"/>
              </a:rPr>
              <a:t>The relevant literature presents many machines learning based approaches for credit card detection, such as Extreme Learning Method, Decision Tree, Random Forest, Support Vector Machine, Logistic Regression and XG Boost. </a:t>
            </a:r>
          </a:p>
          <a:p>
            <a:pPr algn="just"/>
            <a:r>
              <a:rPr lang="en-US" sz="2000" dirty="0">
                <a:latin typeface="Times New Roman" pitchFamily="18" charset="0"/>
                <a:cs typeface="Times New Roman" pitchFamily="18" charset="0"/>
              </a:rPr>
              <a:t>However, due to low accuracy, there is still a need to apply state of the art deep learning algorithms to reduce fraud losses. The main focus has been to apply the recent development of deep learning algorithms for this purpose. </a:t>
            </a:r>
          </a:p>
          <a:p>
            <a:pPr algn="just"/>
            <a:endParaRPr lang="en-US" sz="10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666165A-50D4-5286-2D4C-DCA7B4FD64F3}"/>
              </a:ext>
            </a:extLst>
          </p:cNvPr>
          <p:cNvSpPr txBox="1"/>
          <p:nvPr/>
        </p:nvSpPr>
        <p:spPr>
          <a:xfrm>
            <a:off x="9194800" y="6225803"/>
            <a:ext cx="2733040" cy="369332"/>
          </a:xfrm>
          <a:prstGeom prst="rect">
            <a:avLst/>
          </a:prstGeom>
          <a:noFill/>
        </p:spPr>
        <p:txBody>
          <a:bodyPr wrap="square" rtlCol="0">
            <a:spAutoFit/>
          </a:bodyPr>
          <a:lstStyle/>
          <a:p>
            <a:pPr algn="r"/>
            <a:r>
              <a:rPr lang="en-US" dirty="0"/>
              <a:t>7</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5A93-CB44-5836-0CCB-9374EF124030}"/>
              </a:ext>
            </a:extLst>
          </p:cNvPr>
          <p:cNvSpPr>
            <a:spLocks noGrp="1"/>
          </p:cNvSpPr>
          <p:nvPr>
            <p:ph type="title"/>
          </p:nvPr>
        </p:nvSpPr>
        <p:spPr/>
        <p:txBody>
          <a:bodyPr>
            <a:normAutofit/>
          </a:bodyPr>
          <a:lstStyle/>
          <a:p>
            <a:r>
              <a:rPr lang="en-US" sz="3600" b="1" dirty="0">
                <a:solidFill>
                  <a:schemeClr val="tx2">
                    <a:lumMod val="50000"/>
                  </a:schemeClr>
                </a:solidFill>
              </a:rPr>
              <a:t>DRAWBACKS</a:t>
            </a:r>
            <a:endParaRPr lang="en-IN" sz="3600" b="1" dirty="0">
              <a:solidFill>
                <a:schemeClr val="tx2">
                  <a:lumMod val="50000"/>
                </a:schemeClr>
              </a:solidFill>
            </a:endParaRPr>
          </a:p>
        </p:txBody>
      </p:sp>
      <p:sp>
        <p:nvSpPr>
          <p:cNvPr id="3" name="Content Placeholder 2">
            <a:extLst>
              <a:ext uri="{FF2B5EF4-FFF2-40B4-BE49-F238E27FC236}">
                <a16:creationId xmlns:a16="http://schemas.microsoft.com/office/drawing/2014/main" id="{5D4E8C88-E6AC-824C-9889-36F1A82D5F84}"/>
              </a:ext>
            </a:extLst>
          </p:cNvPr>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Less accuracy.</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Poor Prediction Result</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Cannot support dynamic Datasets.</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Lack in time performance.</a:t>
            </a:r>
            <a:endParaRPr lang="en-GB"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D6587F67-BD0E-21A1-DA8D-6550D4B4DBEE}"/>
              </a:ext>
            </a:extLst>
          </p:cNvPr>
          <p:cNvSpPr txBox="1"/>
          <p:nvPr/>
        </p:nvSpPr>
        <p:spPr>
          <a:xfrm>
            <a:off x="9194800" y="6225803"/>
            <a:ext cx="2733040" cy="369332"/>
          </a:xfrm>
          <a:prstGeom prst="rect">
            <a:avLst/>
          </a:prstGeom>
          <a:noFill/>
        </p:spPr>
        <p:txBody>
          <a:bodyPr wrap="square" rtlCol="0">
            <a:spAutoFit/>
          </a:bodyPr>
          <a:lstStyle/>
          <a:p>
            <a:pPr algn="r"/>
            <a:r>
              <a:rPr lang="en-US" dirty="0"/>
              <a:t>8</a:t>
            </a:r>
            <a:endParaRPr lang="en-IN" dirty="0"/>
          </a:p>
        </p:txBody>
      </p:sp>
    </p:spTree>
    <p:extLst>
      <p:ext uri="{BB962C8B-B14F-4D97-AF65-F5344CB8AC3E}">
        <p14:creationId xmlns:p14="http://schemas.microsoft.com/office/powerpoint/2010/main" val="29850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2865"/>
            <a:ext cx="10668000" cy="109857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09600" y="1361440"/>
            <a:ext cx="10972800" cy="5140960"/>
          </a:xfrm>
        </p:spPr>
        <p:txBody>
          <a:bodyPr>
            <a:noAutofit/>
          </a:bodyPr>
          <a:lstStyle/>
          <a:p>
            <a:pPr algn="just"/>
            <a:r>
              <a:rPr lang="en-GB" sz="2000" dirty="0">
                <a:latin typeface="Times New Roman" panose="02020603050405020304" pitchFamily="18" charset="0"/>
                <a:cs typeface="Times New Roman" panose="02020603050405020304" pitchFamily="18" charset="0"/>
              </a:rPr>
              <a:t>A proposed system for credit card fraud detection using Support Vector Machines (SVMs) could involve several key steps. First, transaction data would need to be collected from credit card companies or financial institutions, and then </a:t>
            </a:r>
            <a:r>
              <a:rPr lang="en-GB" sz="2000" dirty="0" err="1">
                <a:latin typeface="Times New Roman" panose="02020603050405020304" pitchFamily="18" charset="0"/>
                <a:cs typeface="Times New Roman" panose="02020603050405020304" pitchFamily="18" charset="0"/>
              </a:rPr>
              <a:t>preprocessed</a:t>
            </a:r>
            <a:r>
              <a:rPr lang="en-GB" sz="2000" dirty="0">
                <a:latin typeface="Times New Roman" panose="02020603050405020304" pitchFamily="18" charset="0"/>
                <a:cs typeface="Times New Roman" panose="02020603050405020304" pitchFamily="18" charset="0"/>
              </a:rPr>
              <a:t> by removing any unnecessary columns and encoding categorical features.</a:t>
            </a:r>
          </a:p>
          <a:p>
            <a:pPr algn="just"/>
            <a:r>
              <a:rPr lang="en-GB" sz="2000" dirty="0">
                <a:latin typeface="Times New Roman" panose="02020603050405020304" pitchFamily="18" charset="0"/>
                <a:cs typeface="Times New Roman" panose="02020603050405020304" pitchFamily="18" charset="0"/>
              </a:rPr>
              <a:t>Next, the data would be split into training and testing sets, and an SVM model would be trained on the training data using a suitable kernel function (such as linear, polynomial, or radial basis function). The hyperparameters of the SVM model, such as the regularization parameter C and kernel function parameters, would be tuned to optimize its performance on the testing set.</a:t>
            </a:r>
          </a:p>
          <a:p>
            <a:pPr algn="just"/>
            <a:r>
              <a:rPr lang="en-GB" sz="2000" dirty="0">
                <a:latin typeface="Times New Roman" panose="02020603050405020304" pitchFamily="18" charset="0"/>
                <a:cs typeface="Times New Roman" panose="02020603050405020304" pitchFamily="18" charset="0"/>
              </a:rPr>
              <a:t>Once the model has been trained, it can be deployed to detect fraud in real-time credit card transactions. The model would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each transaction and predict whether it is fraudulent or not based on the learned patterns in the training data.</a:t>
            </a:r>
          </a:p>
          <a:p>
            <a:pPr algn="just"/>
            <a:r>
              <a:rPr lang="en-GB" sz="2000" dirty="0">
                <a:latin typeface="Times New Roman" panose="02020603050405020304" pitchFamily="18" charset="0"/>
                <a:cs typeface="Times New Roman" panose="02020603050405020304" pitchFamily="18" charset="0"/>
              </a:rPr>
              <a:t>The performance of the model would be evaluated using metrics such as accuracy, precision, recall, and F1-score. Comparisons could also be made between different models based on the use of SVMs or other machine learning algorithms to determine the most effective approach for detecting fraud.</a:t>
            </a:r>
          </a:p>
          <a:p>
            <a:pPr algn="just">
              <a:lnSpc>
                <a:spcPct val="170000"/>
              </a:lnSpc>
            </a:pPr>
            <a:endParaRPr lang="en-US" sz="20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FCB2777-CAE8-3764-F042-9219CF98E794}"/>
              </a:ext>
            </a:extLst>
          </p:cNvPr>
          <p:cNvSpPr txBox="1"/>
          <p:nvPr/>
        </p:nvSpPr>
        <p:spPr>
          <a:xfrm>
            <a:off x="9194800" y="6225803"/>
            <a:ext cx="2733040" cy="369332"/>
          </a:xfrm>
          <a:prstGeom prst="rect">
            <a:avLst/>
          </a:prstGeom>
          <a:noFill/>
        </p:spPr>
        <p:txBody>
          <a:bodyPr wrap="square" rtlCol="0">
            <a:spAutoFit/>
          </a:bodyPr>
          <a:lstStyle/>
          <a:p>
            <a:pPr algn="r"/>
            <a:r>
              <a:rPr lang="en-US" dirty="0"/>
              <a:t>9</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TotalTime>
  <Words>1970</Words>
  <Application>Microsoft Office PowerPoint</Application>
  <PresentationFormat>Widescreen</PresentationFormat>
  <Paragraphs>140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Department of Computer Science and Engineering Machine Learning With Python Tittle: Credit Card Fraud Detection </vt:lpstr>
      <vt:lpstr>PowerPoint Presentation</vt:lpstr>
      <vt:lpstr>CONTENTS</vt:lpstr>
      <vt:lpstr>ABSTRACT</vt:lpstr>
      <vt:lpstr>INTRODUCTION</vt:lpstr>
      <vt:lpstr>PROBLEM  STATEMENT</vt:lpstr>
      <vt:lpstr>EXISTING SYSTEM</vt:lpstr>
      <vt:lpstr>DRAWBACKS</vt:lpstr>
      <vt:lpstr>PROPOSED SYSTEM</vt:lpstr>
      <vt:lpstr>SYSTEM   MODEL</vt:lpstr>
      <vt:lpstr>MODULES COLLECTION</vt:lpstr>
      <vt:lpstr>PowerPoint Presentation</vt:lpstr>
      <vt:lpstr>PowerPoint Presentation</vt:lpstr>
      <vt:lpstr>PowerPoint Presentation</vt:lpstr>
      <vt:lpstr>RESULT GRAPH</vt:lpstr>
      <vt:lpstr>SYSTEM SPECIFICATION</vt:lpstr>
      <vt:lpstr>CONCLUSION</vt:lpstr>
      <vt:lpstr>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HEALTHCARE SERVICE MODEL BY USING HUMAN BEHAVIOUR PATTERNS</dc:title>
  <dc:creator>viswanadhan</dc:creator>
  <cp:lastModifiedBy>Pushpalatha T</cp:lastModifiedBy>
  <cp:revision>284</cp:revision>
  <dcterms:created xsi:type="dcterms:W3CDTF">2017-10-20T14:47:37Z</dcterms:created>
  <dcterms:modified xsi:type="dcterms:W3CDTF">2023-04-05T06:20:06Z</dcterms:modified>
</cp:coreProperties>
</file>