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A36A-BA5E-54BD-0554-3751D4371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7A2A9-BCB7-A3C9-1EDA-7D2F10E71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C80BC-992D-C771-8192-BD018A1C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4D9F-AE2D-45DF-8490-1F50494D369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90D0B-FA5D-B8DD-BF91-75693A35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6F89E-DFBF-FF3A-6748-5912E6B6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707F-3FE5-4245-9BFF-459559E9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5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FACC-64F1-1118-E783-273616B7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69B40-E4C6-87E6-63AA-95A7B9E00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A7F83-C4D3-6D6F-1283-D7E3A455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4D9F-AE2D-45DF-8490-1F50494D369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30DD7-6256-A93E-FD8F-99B9A0EA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94992-5B7A-D61F-23DA-E840B773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707F-3FE5-4245-9BFF-459559E9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6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D789D-6C07-27E1-F791-1EAC9E784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0BD5F-6D99-B186-B9EE-FA818F26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334EE-578F-B725-5FF7-1A24A786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4D9F-AE2D-45DF-8490-1F50494D369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1203F-DC66-8B8A-058B-D290DC0E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56B1-056C-8592-37E6-35699D2F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707F-3FE5-4245-9BFF-459559E9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F701-E0F2-6F4A-4270-99C4AE57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77E6-D7BC-7C1F-C2DB-B0071BCE7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04E5B-4E0E-67AB-EAEE-08BE111B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4D9F-AE2D-45DF-8490-1F50494D369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FA1EB-17A1-B897-9AA3-65861E6E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CCA47-D692-D4B6-053D-164E3DBA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707F-3FE5-4245-9BFF-459559E9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6531-E7BB-E2A8-5B54-BEFF3479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C3901-38C4-3ACC-81CD-877E4E9CC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B92C5-5E06-0F3E-B2EF-CC3963B0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4D9F-AE2D-45DF-8490-1F50494D369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0F68-53A2-D0BA-7129-19046664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32912-153E-7B27-4C79-DA91D624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707F-3FE5-4245-9BFF-459559E9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43E9-97EF-EAA1-3CB2-725C4436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04517-CA52-BF4F-C998-CA28EA2E5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09115-DB38-53B9-71D9-9B95E9CE1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75FF3-AFA8-D830-D730-D18F09F4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4D9F-AE2D-45DF-8490-1F50494D369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E5548-FE0E-92EF-F86F-3ED10FF5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EC415-B0EB-47E5-6734-F844060F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707F-3FE5-4245-9BFF-459559E9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8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4FD6-9766-B4A6-D278-38C56D19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1C0A4-CFBF-82EC-DE43-CA3766D33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E2C95-CF93-ACBA-A6F5-6F61A4A63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2B36E-89E0-30B6-D896-50AA4F59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9207C-6A03-6772-912D-E2A93FF82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70293-EEE6-B92B-C95C-E52DE370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4D9F-AE2D-45DF-8490-1F50494D369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87E33-C7D0-9CB2-96AE-492AAD23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84517-31DA-4F4A-F180-4F361235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707F-3FE5-4245-9BFF-459559E9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4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4CA4-407B-26B7-1B3A-8720A90B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1A022-2198-5695-E746-A7213273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4D9F-AE2D-45DF-8490-1F50494D369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30B33-2CEA-65A9-E6D3-FE85DD7D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2BCCD-1007-99CD-9A59-5DE13FF4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707F-3FE5-4245-9BFF-459559E9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3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E5684-E76F-9A77-A501-0B71A6FC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4D9F-AE2D-45DF-8490-1F50494D369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3DCD9-78AB-3D93-E486-C68173A5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7D88F-094C-AA60-8BA7-1C17D22F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707F-3FE5-4245-9BFF-459559E9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74C0-E4E2-0CB7-7D47-B43A883E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57FE-E898-358C-74B8-C1621C575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5F5EF-D2BE-343E-2A1E-BFBBABE66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4A886-EACB-9628-046A-2305D6E6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4D9F-AE2D-45DF-8490-1F50494D369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40143-E762-0EEA-B9FF-9C81BE58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0CCA6-70E5-F053-2A39-EE0980CB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707F-3FE5-4245-9BFF-459559E9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C027-0C8D-6E7C-DAAC-242D2D19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9C0E8-6BD1-8F6C-8D4B-4B8CC640F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184F7-0E03-7770-E610-7DDF2CFDE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94DD2-964A-3EC3-383D-067B864D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4D9F-AE2D-45DF-8490-1F50494D369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8FB44-1BE7-97FB-E32F-F287EAA2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D7A4D-C2D7-74DE-CD8A-0366B525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707F-3FE5-4245-9BFF-459559E9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6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CD56A-2352-A695-4461-F028AED04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6223-68C2-BE79-3BFA-EA5D264C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B380-49B6-3C36-C2E7-7D3007F29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74D9F-AE2D-45DF-8490-1F50494D369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C34AA-9DF4-C058-7756-981D3E4AD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B02D2-70A0-3E78-C026-C25DBE2A7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C707F-3FE5-4245-9BFF-459559E9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7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1796-3372-FA0D-6D35-DF41EEC5A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EN2130 – Communication Design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AA57A-73A2-F6CE-A0C6-6790AF860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4000" dirty="0"/>
              <a:t>Course Project</a:t>
            </a:r>
          </a:p>
        </p:txBody>
      </p:sp>
    </p:spTree>
    <p:extLst>
      <p:ext uri="{BB962C8B-B14F-4D97-AF65-F5344CB8AC3E}">
        <p14:creationId xmlns:p14="http://schemas.microsoft.com/office/powerpoint/2010/main" val="325214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A31F-132D-489F-A85F-A2AF2074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A127-0ED5-215C-0C9B-36812F5D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requirements and limitations of a basic communication system.</a:t>
            </a:r>
          </a:p>
          <a:p>
            <a:r>
              <a:rPr lang="en-US" dirty="0"/>
              <a:t>Select a suitable communication technology to cater to a given simple application.</a:t>
            </a:r>
          </a:p>
          <a:p>
            <a:r>
              <a:rPr lang="en-US" dirty="0"/>
              <a:t>Select necessary components to build a simple communication system (wired/wireless) to solve a given problem.</a:t>
            </a:r>
          </a:p>
          <a:p>
            <a:r>
              <a:rPr lang="en-US" dirty="0"/>
              <a:t>Realize a simple communication system to enable successful end-to-end connectivity.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3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AA8A-705C-5B5D-387B-DA34217C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45C3-2431-B7EB-C9BB-4B35239FE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point-to-point digital wireless communication system using software defined radios</a:t>
            </a:r>
          </a:p>
          <a:p>
            <a:r>
              <a:rPr lang="en-US" dirty="0"/>
              <a:t>Communications must be secure and reliable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CB7F0A2-D239-8AD7-2722-03DFB3C10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07" y="3248024"/>
            <a:ext cx="5599017" cy="33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2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971D-0782-1205-EE82-8B87B5A6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AE43-4969-103D-531D-912707D9E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Transmitter design</a:t>
            </a:r>
          </a:p>
          <a:p>
            <a:pPr lvl="1"/>
            <a:r>
              <a:rPr lang="en-US" dirty="0"/>
              <a:t>Encoding</a:t>
            </a:r>
          </a:p>
          <a:p>
            <a:pPr lvl="1"/>
            <a:r>
              <a:rPr lang="en-US" dirty="0"/>
              <a:t>Security implementation</a:t>
            </a:r>
          </a:p>
          <a:p>
            <a:pPr lvl="1"/>
            <a:r>
              <a:rPr lang="en-US" dirty="0"/>
              <a:t>Reliability enhancement</a:t>
            </a:r>
          </a:p>
          <a:p>
            <a:pPr lvl="1"/>
            <a:r>
              <a:rPr lang="en-US" dirty="0"/>
              <a:t>Jamming protection</a:t>
            </a:r>
          </a:p>
          <a:p>
            <a:pPr lvl="1"/>
            <a:r>
              <a:rPr lang="en-US" dirty="0"/>
              <a:t>modulation</a:t>
            </a:r>
          </a:p>
          <a:p>
            <a:r>
              <a:rPr lang="en-US" dirty="0"/>
              <a:t>Receiver design</a:t>
            </a:r>
          </a:p>
          <a:p>
            <a:pPr lvl="1"/>
            <a:r>
              <a:rPr lang="en-US" dirty="0"/>
              <a:t>Reliability enhancement</a:t>
            </a:r>
          </a:p>
          <a:p>
            <a:pPr lvl="1"/>
            <a:r>
              <a:rPr lang="en-US" dirty="0"/>
              <a:t>Demodulation</a:t>
            </a:r>
          </a:p>
          <a:p>
            <a:pPr lvl="1"/>
            <a:r>
              <a:rPr lang="en-US" dirty="0"/>
              <a:t>decoding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0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C717-84B1-DD03-53CA-07158672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88C1-B2CA-EFAA-C446-8BEDC79FE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Communications to occur in the 2.4 GHz ISM band</a:t>
            </a:r>
          </a:p>
          <a:p>
            <a:pPr lvl="1"/>
            <a:r>
              <a:rPr lang="en-US" dirty="0"/>
              <a:t>Adhere to maximum power limitations</a:t>
            </a:r>
          </a:p>
          <a:p>
            <a:r>
              <a:rPr lang="en-US" dirty="0"/>
              <a:t>User interface</a:t>
            </a:r>
          </a:p>
          <a:p>
            <a:r>
              <a:rPr lang="en-US" dirty="0"/>
              <a:t>Performance evaluation</a:t>
            </a:r>
          </a:p>
          <a:p>
            <a:pPr lvl="1"/>
            <a:r>
              <a:rPr lang="en-US" dirty="0"/>
              <a:t>With distance</a:t>
            </a:r>
          </a:p>
          <a:p>
            <a:pPr lvl="1"/>
            <a:r>
              <a:rPr lang="en-US" dirty="0"/>
              <a:t>End-to end delay</a:t>
            </a:r>
          </a:p>
          <a:p>
            <a:r>
              <a:rPr lang="en-US" dirty="0"/>
              <a:t>Optional features</a:t>
            </a:r>
          </a:p>
          <a:p>
            <a:pPr lvl="1"/>
            <a:r>
              <a:rPr lang="en-US" dirty="0"/>
              <a:t>Channel estimation</a:t>
            </a:r>
          </a:p>
          <a:p>
            <a:pPr lvl="1"/>
            <a:r>
              <a:rPr lang="en-US" dirty="0"/>
              <a:t>Adaptive transmission</a:t>
            </a:r>
          </a:p>
          <a:p>
            <a:pPr lvl="1"/>
            <a:r>
              <a:rPr lang="en-US" dirty="0"/>
              <a:t>Closed-loop system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1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883F-7C87-9989-E0B0-ADD02625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4A24C-4660-FB9B-A053-7E9C2782E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– 10 mins (50%)</a:t>
            </a:r>
          </a:p>
          <a:p>
            <a:pPr lvl="1"/>
            <a:r>
              <a:rPr lang="en-US" dirty="0"/>
              <a:t>Explaining the design methodology</a:t>
            </a:r>
          </a:p>
          <a:p>
            <a:pPr lvl="1"/>
            <a:r>
              <a:rPr lang="en-US" dirty="0"/>
              <a:t>Justification of selected techniques and parameters</a:t>
            </a:r>
          </a:p>
          <a:p>
            <a:pPr lvl="1"/>
            <a:r>
              <a:rPr lang="en-US" dirty="0"/>
              <a:t>Performance figures</a:t>
            </a:r>
          </a:p>
          <a:p>
            <a:r>
              <a:rPr lang="en-US" dirty="0"/>
              <a:t>Demonstration (30%)</a:t>
            </a:r>
          </a:p>
          <a:p>
            <a:pPr lvl="1"/>
            <a:r>
              <a:rPr lang="en-US" dirty="0"/>
              <a:t>Functionality check</a:t>
            </a:r>
          </a:p>
          <a:p>
            <a:r>
              <a:rPr lang="en-US" dirty="0"/>
              <a:t>Individual questioning (20%)</a:t>
            </a:r>
          </a:p>
          <a:p>
            <a:pPr lvl="1"/>
            <a:r>
              <a:rPr lang="en-US" dirty="0"/>
              <a:t>Understanding of the overall design</a:t>
            </a:r>
          </a:p>
        </p:txBody>
      </p:sp>
    </p:spTree>
    <p:extLst>
      <p:ext uri="{BB962C8B-B14F-4D97-AF65-F5344CB8AC3E}">
        <p14:creationId xmlns:p14="http://schemas.microsoft.com/office/powerpoint/2010/main" val="81596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167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EN2130 – Communication Design Project</vt:lpstr>
      <vt:lpstr>Learning outcomes</vt:lpstr>
      <vt:lpstr>Requirements</vt:lpstr>
      <vt:lpstr>Requirements</vt:lpstr>
      <vt:lpstr>Requirements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EN2130 – Communication Design Project</dc:title>
  <dc:creator>Kasun Hemachandra</dc:creator>
  <cp:lastModifiedBy>Kasun Hemachandra</cp:lastModifiedBy>
  <cp:revision>1</cp:revision>
  <dcterms:created xsi:type="dcterms:W3CDTF">2022-11-07T06:18:20Z</dcterms:created>
  <dcterms:modified xsi:type="dcterms:W3CDTF">2022-11-07T17:32:33Z</dcterms:modified>
</cp:coreProperties>
</file>